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5aebdda77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5aebdda77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5aebdda77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5aebdda77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5aebdda7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5aebdda7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5aebdda7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5aebdda7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5aebdda77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5aebdda77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5aebdda7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5aebdda7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5aebdda7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5aebdda7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5aebdda77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5aebdda77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5aebdda77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5aebdda77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5aebdda77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5aebdda77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241633" y="5191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ITWS  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49719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latin typeface="Times New Roman"/>
                <a:ea typeface="Times New Roman"/>
                <a:cs typeface="Times New Roman"/>
                <a:sym typeface="Times New Roman"/>
              </a:rPr>
              <a:t>Group 9 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156725"/>
            <a:ext cx="4437742" cy="18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academy mockup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2004150"/>
            <a:ext cx="3127500" cy="26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we combine the use of button and link here.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once you press the button, you will go into that page.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when you press detail, it will link you to another page that contain all the specificy way to access the web.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725" y="630675"/>
            <a:ext cx="5379850" cy="35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detail mock up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95775" y="1359425"/>
            <a:ext cx="3127500" cy="28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latin typeface="Times New Roman"/>
                <a:ea typeface="Times New Roman"/>
                <a:cs typeface="Times New Roman"/>
                <a:sym typeface="Times New Roman"/>
              </a:rPr>
              <a:t>we used hide and show function to display website’s picture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600">
                <a:latin typeface="Times New Roman"/>
                <a:ea typeface="Times New Roman"/>
                <a:cs typeface="Times New Roman"/>
                <a:sym typeface="Times New Roman"/>
              </a:rPr>
              <a:t>when you enter the button , it will link you to that page.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300" y="152400"/>
            <a:ext cx="418580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Introduction 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latin typeface="Times New Roman"/>
                <a:ea typeface="Times New Roman"/>
                <a:cs typeface="Times New Roman"/>
                <a:sym typeface="Times New Roman"/>
              </a:rPr>
              <a:t>Rr.com is  a website help incoming  Freshmen in RPI better prepare the life here.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2100">
                <a:latin typeface="Times New Roman"/>
                <a:ea typeface="Times New Roman"/>
                <a:cs typeface="Times New Roman"/>
                <a:sym typeface="Times New Roman"/>
              </a:rPr>
              <a:t>In Rr.com, you will find a easy way to access almost all the website you need for your semester.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first page  mock up 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725" y="147950"/>
            <a:ext cx="4498799" cy="48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Code for date picker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&lt;h2&gt;</a:t>
            </a:r>
            <a:r>
              <a:rPr lang="zh-CN" sz="14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Date: </a:t>
            </a:r>
            <a:r>
              <a:rPr lang="zh-CN" sz="14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zh-CN" sz="14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zh-CN" sz="14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zh-CN" sz="14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zh-CN" sz="14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"datepicker"</a:t>
            </a:r>
            <a:r>
              <a:rPr lang="zh-CN" sz="14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&gt;&lt;/h2&gt;</a:t>
            </a:r>
            <a:endParaRPr sz="14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7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sz="17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zh-CN" sz="17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zh-CN" sz="1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zh-CN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zh-CN" sz="1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CN" sz="17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zh-CN" sz="1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zh-CN" sz="17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"#datepicker"</a:t>
            </a:r>
            <a:r>
              <a:rPr lang="zh-CN" sz="1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).</a:t>
            </a:r>
            <a:r>
              <a:rPr lang="zh-CN" sz="17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datepicker</a:t>
            </a:r>
            <a:r>
              <a:rPr lang="zh-CN" sz="1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} );</a:t>
            </a:r>
            <a:endParaRPr sz="1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zh-CN" sz="17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sz="17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Login in mock up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150" y="42050"/>
            <a:ext cx="5101450" cy="505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Login in form code </a:t>
            </a:r>
            <a:endParaRPr/>
          </a:p>
        </p:txBody>
      </p:sp>
      <p:sp>
        <p:nvSpPr>
          <p:cNvPr id="98" name="Google Shape;98;p18"/>
          <p:cNvSpPr txBox="1"/>
          <p:nvPr>
            <p:ph idx="4294967295" type="body"/>
          </p:nvPr>
        </p:nvSpPr>
        <p:spPr>
          <a:xfrm>
            <a:off x="605725" y="1289375"/>
            <a:ext cx="8013600" cy="3854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&lt;form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"addForm"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"addForm"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validate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(this);"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zh-C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&lt;!-- return validate(this); --&gt;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&lt;fieldset&gt;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"formData"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&lt;label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"field"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First Name: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"value"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&gt;&lt;input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"60"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"firstName"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"firstName"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/&gt;&lt;/div&gt;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&lt;label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"field"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Last Name: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"value"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&gt;&lt;input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"60"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"lastName"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"lastName"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/&gt;&lt;/div&gt;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&lt;label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"field"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RinNumber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"value"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&gt;&lt;input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"60"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"RinNumber"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"RinNumber"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/&gt;&lt;/div&gt;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&lt;label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"field"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RPI_email: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"value"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&gt;&lt;textarea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erase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rows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"4"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cols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"40"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Please enter your RPI email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&lt;/textarea&gt;&lt;/div&gt;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"save"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"save"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"save"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&lt;/fieldset&gt;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&lt;form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"termproject.html"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"Go to homepage"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main page 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8650" y="0"/>
            <a:ext cx="4709051" cy="50734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406425" y="1513625"/>
            <a:ext cx="3377700" cy="104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This is the homepage of our website.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It contained all the website your need for semester.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0" y="2206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Hide show code 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311725" y="1320825"/>
            <a:ext cx="8520600" cy="4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ready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'#basic'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&lt;Courses&gt; is a website that can let students to imitate selecting class on sis"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'#basic2'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&lt;Emergency&gt; is a website that have all the emergent contacts"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"#hideT1"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"#superlink1 p"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hide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"#hideT2"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"#superlink2 p"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hide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"#hideT3"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"#superlink3 p"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hide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basic mock up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000" y="500926"/>
            <a:ext cx="5400000" cy="39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