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8"/>
    <p:restoredTop sz="96024"/>
  </p:normalViewPr>
  <p:slideViewPr>
    <p:cSldViewPr snapToGrid="0" snapToObjects="1">
      <p:cViewPr varScale="1">
        <p:scale>
          <a:sx n="47" d="100"/>
          <a:sy n="47" d="100"/>
        </p:scale>
        <p:origin x="224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.veronika91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ni0913/conduit/tree/gh-pag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A0E5-61B0-D340-B132-CC1A75715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hu-HU" sz="3200" cap="none" dirty="0"/>
            </a:br>
            <a:r>
              <a:rPr lang="hu-HU" b="1" i="1" cap="none" dirty="0">
                <a:latin typeface="Arial" panose="020B0604020202020204" pitchFamily="34" charset="0"/>
                <a:cs typeface="Arial" panose="020B0604020202020204" pitchFamily="34" charset="0"/>
              </a:rPr>
              <a:t>Tóth Veronika </a:t>
            </a:r>
            <a:br>
              <a:rPr lang="hu-HU" b="1" i="1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2400" cap="none" dirty="0">
                <a:hlinkClick r:id="rId2"/>
              </a:rPr>
              <a:t>t.veronika913@gmail.com</a:t>
            </a:r>
            <a:br>
              <a:rPr lang="hu-HU" sz="3200" cap="none" dirty="0"/>
            </a:br>
            <a:br>
              <a:rPr lang="hu-HU" sz="3200" cap="none" dirty="0"/>
            </a:br>
            <a:endParaRPr lang="hu-HU" sz="32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5742C-14F8-F34F-94B5-0AB192851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764" y="3602038"/>
            <a:ext cx="11527436" cy="1655762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Junior automatizált tesztelő szakirány  Vizsgaremek védés</a:t>
            </a:r>
          </a:p>
        </p:txBody>
      </p:sp>
    </p:spTree>
    <p:extLst>
      <p:ext uri="{BB962C8B-B14F-4D97-AF65-F5344CB8AC3E}">
        <p14:creationId xmlns:p14="http://schemas.microsoft.com/office/powerpoint/2010/main" val="1390743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3343-B1FD-064C-A7DE-5FAE0102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5275" y="326231"/>
            <a:ext cx="3086725" cy="620947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3200" b="1" i="1" cap="none" dirty="0"/>
              <a:t>Conduit </a:t>
            </a:r>
            <a:r>
              <a:rPr lang="hu-HU" sz="3200" b="1" i="1" cap="none" dirty="0" err="1"/>
              <a:t>app</a:t>
            </a:r>
            <a:br>
              <a:rPr lang="hu-HU" sz="2800" b="1" u="sng" cap="none" dirty="0"/>
            </a:br>
            <a:r>
              <a:rPr lang="hu-HU" sz="2400" u="sng" cap="none" dirty="0"/>
              <a:t>Tesztesetek</a:t>
            </a:r>
            <a:r>
              <a:rPr lang="hu-HU" sz="2800" u="sng" cap="none" dirty="0"/>
              <a:t>:</a:t>
            </a:r>
            <a:br>
              <a:rPr lang="hu-HU" sz="1600" b="1" u="sng" cap="none" dirty="0"/>
            </a:br>
            <a:br>
              <a:rPr lang="hu-HU" sz="1600" b="1" u="sng" cap="none" dirty="0"/>
            </a:br>
            <a:endParaRPr lang="hu-HU" sz="1600" b="1" u="sng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6AA20B-BCDC-1F4E-9279-2776D2212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64" y="326231"/>
            <a:ext cx="8803312" cy="62094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5866D-C9A4-DA4A-B426-238A005E55D0}"/>
              </a:ext>
            </a:extLst>
          </p:cNvPr>
          <p:cNvSpPr txBox="1"/>
          <p:nvPr/>
        </p:nvSpPr>
        <p:spPr>
          <a:xfrm>
            <a:off x="9105274" y="1663908"/>
            <a:ext cx="2901847" cy="425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Regisztráció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Bejelentkezés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Adatkezelési nyilatkozat használata (cookie)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Adatok listázása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Több oldalas lista bejárása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Új adat bevitel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Ismételt és sorozatos adatbevitel adatforrásból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Meglévő adat módosítás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Adatok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Adatok lementése felületről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1400" dirty="0"/>
              <a:t>Kijelentkezés</a:t>
            </a:r>
          </a:p>
        </p:txBody>
      </p:sp>
    </p:spTree>
    <p:extLst>
      <p:ext uri="{BB962C8B-B14F-4D97-AF65-F5344CB8AC3E}">
        <p14:creationId xmlns:p14="http://schemas.microsoft.com/office/powerpoint/2010/main" val="415775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A879-8CD8-774A-8C98-443700CD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932" y="195835"/>
            <a:ext cx="2681400" cy="6534749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br>
              <a:rPr lang="hu-HU" sz="1800" cap="none" dirty="0"/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lebuildeli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és futtatja a szükséges alkalmazásokat: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- elindítja a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dockert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- telepíti a szükséges,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  szoftvereket, </a:t>
            </a:r>
            <a:r>
              <a:rPr lang="hu-HU" sz="1200" cap="none" dirty="0">
                <a:latin typeface="Arial" panose="020B0604020202020204" pitchFamily="34" charset="0"/>
                <a:cs typeface="Arial" panose="020B0604020202020204" pitchFamily="34" charset="0"/>
              </a:rPr>
              <a:t>(pl. </a:t>
            </a:r>
            <a:r>
              <a:rPr lang="hu-HU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hu-HU" sz="1200" cap="none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hu-HU" sz="12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hu-HU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Allure</a:t>
            </a:r>
            <a:r>
              <a:rPr lang="hu-HU" sz="1200" cap="non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r>
              <a:rPr lang="hu-HU" sz="1200" cap="none" dirty="0">
                <a:latin typeface="Arial" panose="020B0604020202020204" pitchFamily="34" charset="0"/>
                <a:cs typeface="Arial" panose="020B0604020202020204" pitchFamily="34" charset="0"/>
              </a:rPr>
              <a:t>, Webdriver--</a:t>
            </a:r>
            <a:r>
              <a:rPr lang="hu-HU" sz="1200" cap="none" dirty="0" err="1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hu-HU" sz="1200" cap="non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- Python beállítása,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Chrome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installálása,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Pytest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futtatása,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Allure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riport generálása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  és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-be illesztése,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-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hibák,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  összegyűjtése logba,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- Az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allure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riport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hu-HU" sz="1600" cap="none" dirty="0" err="1">
                <a:latin typeface="Arial" panose="020B0604020202020204" pitchFamily="34" charset="0"/>
                <a:cs typeface="Arial" panose="020B0604020202020204" pitchFamily="34" charset="0"/>
              </a:rPr>
              <a:t>deployolása</a:t>
            </a:r>
            <a: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sz="16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hu-HU" sz="1800" cap="none" dirty="0"/>
            </a:br>
            <a:br>
              <a:rPr lang="hu-HU" sz="1800" cap="none" dirty="0"/>
            </a:br>
            <a:br>
              <a:rPr lang="hu-HU" sz="1800" cap="none" dirty="0"/>
            </a:br>
            <a:br>
              <a:rPr lang="hu-HU" sz="1800" cap="none" dirty="0"/>
            </a:br>
            <a:endParaRPr lang="hu-HU" sz="1800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8E3F5-6C7B-AD46-B564-1616C19BD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42" y="195836"/>
            <a:ext cx="8951130" cy="63848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7F1024-7DFB-8F41-8EB9-8C75BF93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42" y="4317166"/>
            <a:ext cx="3015865" cy="199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1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9A6804-F591-EA43-9771-5037DEDB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98" y="29426"/>
            <a:ext cx="7324732" cy="6486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43F484-1202-C146-93F1-F40C80EB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" y="29426"/>
            <a:ext cx="6677355" cy="6486129"/>
          </a:xfrm>
          <a:prstGeom prst="rect">
            <a:avLst/>
          </a:prstGeom>
        </p:spPr>
      </p:pic>
      <p:sp>
        <p:nvSpPr>
          <p:cNvPr id="14" name="TextBox 13">
            <a:hlinkClick r:id="rId4" tooltip="Allure report link"/>
            <a:extLst>
              <a:ext uri="{FF2B5EF4-FFF2-40B4-BE49-F238E27FC236}">
                <a16:creationId xmlns:a16="http://schemas.microsoft.com/office/drawing/2014/main" id="{F3D56440-6BB9-F946-9C59-303C9CAC28EA}"/>
              </a:ext>
            </a:extLst>
          </p:cNvPr>
          <p:cNvSpPr txBox="1"/>
          <p:nvPr/>
        </p:nvSpPr>
        <p:spPr>
          <a:xfrm>
            <a:off x="3229649" y="6515555"/>
            <a:ext cx="584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hlinkClick r:id="rId4"/>
              </a:rPr>
              <a:t>https://github.com/Roni0913/conduit/tree/gh-pages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686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7593-6EAC-ED4E-A7E2-6E555456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890" y="601182"/>
            <a:ext cx="7289751" cy="1478570"/>
          </a:xfrm>
        </p:spPr>
        <p:txBody>
          <a:bodyPr/>
          <a:lstStyle/>
          <a:p>
            <a:pPr algn="ctr"/>
            <a:r>
              <a:rPr lang="hu-HU" dirty="0"/>
              <a:t>. . . </a:t>
            </a:r>
            <a:r>
              <a:rPr lang="hu-HU" cap="none" dirty="0"/>
              <a:t>a prezentációnak v </a:t>
            </a:r>
            <a:r>
              <a:rPr lang="hu-HU" cap="none" dirty="0" err="1"/>
              <a:t>é</a:t>
            </a:r>
            <a:r>
              <a:rPr lang="hu-HU" cap="none" dirty="0"/>
              <a:t> g e </a:t>
            </a:r>
            <a:r>
              <a:rPr lang="hu-HU" dirty="0"/>
              <a:t>. .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06B74-C5D1-F544-A177-979724E2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421" y="328632"/>
            <a:ext cx="2023670" cy="2023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33F39-070A-DA48-B33C-F1B47A4BA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3244850"/>
            <a:ext cx="6870700" cy="36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415F71-6475-5345-A561-9F76696CB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526" y="2079752"/>
            <a:ext cx="4974623" cy="429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4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128</TotalTime>
  <Words>184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 Tóth Veronika  t.veronika913@gmail.com  </vt:lpstr>
      <vt:lpstr>Conduit app Tesztesetek:  </vt:lpstr>
      <vt:lpstr> A Github workflow lebuildeli és futtatja a szükséges alkalmazásokat:      - elindítja a dockert,     - telepíti a szükséges,       szoftvereket, (pl. Selenium,         Allure Pytest, Webdriver--manager)     - Python beállítása,     - Chrome installálása,     - Pytest futtatása,     - Allure riport generálása       és branch-be illesztése,     - Docker hibák,       összegyűjtése logba,     - Az allure riport       deployolása.       </vt:lpstr>
      <vt:lpstr>PowerPoint Presentation</vt:lpstr>
      <vt:lpstr>. . . a prezentációnak v é g e . . .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Tóth Veronika  t.veronika913@gmail.com  </dc:title>
  <dc:creator>Microsoft Office User</dc:creator>
  <cp:lastModifiedBy>Microsoft Office User</cp:lastModifiedBy>
  <cp:revision>13</cp:revision>
  <cp:lastPrinted>2021-08-12T20:00:46Z</cp:lastPrinted>
  <dcterms:created xsi:type="dcterms:W3CDTF">2021-08-12T18:08:32Z</dcterms:created>
  <dcterms:modified xsi:type="dcterms:W3CDTF">2021-08-12T20:19:59Z</dcterms:modified>
</cp:coreProperties>
</file>