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264" r:id="rId3"/>
    <p:sldId id="349" r:id="rId4"/>
    <p:sldId id="34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3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52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6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3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371E-3F76-4195-A2D8-C4AAA5B02CE0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3BDE-30E0-4BA9-B5E1-54D1EC1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1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87DE3-A0DC-5C0D-B493-174D05E9C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62" y="1405824"/>
            <a:ext cx="119322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600" b="1" dirty="0">
                <a:solidFill>
                  <a:srgbClr val="5766AE"/>
                </a:solidFill>
              </a:rPr>
              <a:t>HC-SR04 Ultrasonic Sonar(Distance)</a:t>
            </a:r>
            <a:endParaRPr lang="en-PK" sz="8600" b="1" dirty="0">
              <a:solidFill>
                <a:srgbClr val="5766AE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476641-0637-0558-45C5-FD321FD2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693" y="3793424"/>
            <a:ext cx="10476613" cy="1655762"/>
          </a:xfrm>
        </p:spPr>
        <p:txBody>
          <a:bodyPr>
            <a:noAutofit/>
          </a:bodyPr>
          <a:lstStyle/>
          <a:p>
            <a:pPr algn="ctr"/>
            <a:r>
              <a:rPr lang="en-US" sz="6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83844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B01A-BD23-8F46-02CA-E7498C9F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5766AE"/>
                </a:solidFill>
              </a:rPr>
              <a:t>HC-SR04 Ultrasonic Sonar </a:t>
            </a:r>
            <a:r>
              <a:rPr lang="en-US" b="1" dirty="0">
                <a:solidFill>
                  <a:srgbClr val="5766AE"/>
                </a:solidFill>
              </a:rPr>
              <a:t>Sensor Front and Back</a:t>
            </a:r>
            <a:endParaRPr lang="en-PK" b="1" dirty="0">
              <a:solidFill>
                <a:srgbClr val="5766AE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09B2F4-1E78-47B4-0185-BADE7883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21" y="1848045"/>
            <a:ext cx="3541712" cy="35417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BDADF-0463-FC09-17E1-C971A51B1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6" y="1639803"/>
            <a:ext cx="11540908" cy="45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8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87DE3-A0DC-5C0D-B493-174D05E9C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4" y="1405824"/>
            <a:ext cx="12117572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600" b="1" dirty="0">
                <a:solidFill>
                  <a:srgbClr val="5766AE"/>
                </a:solidFill>
              </a:rPr>
              <a:t>HC-SR04 Ultrasonic Sonar Sensor</a:t>
            </a:r>
            <a:endParaRPr lang="en-PK" sz="8600" b="1" dirty="0">
              <a:solidFill>
                <a:srgbClr val="5766AE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476641-0637-0558-45C5-FD321FD2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693" y="3793424"/>
            <a:ext cx="10476613" cy="1655762"/>
          </a:xfrm>
        </p:spPr>
        <p:txBody>
          <a:bodyPr>
            <a:noAutofit/>
          </a:bodyPr>
          <a:lstStyle/>
          <a:p>
            <a:pPr algn="ctr"/>
            <a:r>
              <a:rPr lang="en-US" sz="6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Datasheet</a:t>
            </a:r>
          </a:p>
        </p:txBody>
      </p:sp>
    </p:spTree>
    <p:extLst>
      <p:ext uri="{BB962C8B-B14F-4D97-AF65-F5344CB8AC3E}">
        <p14:creationId xmlns:p14="http://schemas.microsoft.com/office/powerpoint/2010/main" val="34090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87DE3-A0DC-5C0D-B493-174D05E9C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140582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rgbClr val="5766AE"/>
                </a:solidFill>
              </a:rPr>
              <a:t>Example</a:t>
            </a:r>
            <a:endParaRPr lang="en-PK" sz="9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476641-0637-0558-45C5-FD321FD2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693" y="3793424"/>
            <a:ext cx="10476613" cy="1655762"/>
          </a:xfrm>
        </p:spPr>
        <p:txBody>
          <a:bodyPr>
            <a:noAutofit/>
          </a:bodyPr>
          <a:lstStyle/>
          <a:p>
            <a:pPr algn="ctr"/>
            <a:r>
              <a:rPr lang="en-US" sz="6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06379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1183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Tw Cen MT</vt:lpstr>
      <vt:lpstr>Circuit</vt:lpstr>
      <vt:lpstr>HC-SR04 Ultrasonic Sonar(Distance)</vt:lpstr>
      <vt:lpstr>HC-SR04 Ultrasonic Sonar Sensor Front and Back</vt:lpstr>
      <vt:lpstr>HC-SR04 Ultrasonic Sonar Sensor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Functions</dc:title>
  <dc:creator>PC</dc:creator>
  <cp:lastModifiedBy>Najab Haider</cp:lastModifiedBy>
  <cp:revision>480</cp:revision>
  <dcterms:created xsi:type="dcterms:W3CDTF">2022-08-25T13:57:11Z</dcterms:created>
  <dcterms:modified xsi:type="dcterms:W3CDTF">2022-10-22T13:51:00Z</dcterms:modified>
</cp:coreProperties>
</file>