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65" r:id="rId2"/>
    <p:sldId id="366" r:id="rId3"/>
    <p:sldId id="362" r:id="rId4"/>
    <p:sldId id="364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FF7"/>
    <a:srgbClr val="A1CFF9"/>
    <a:srgbClr val="76B9F6"/>
    <a:srgbClr val="6BB3F5"/>
    <a:srgbClr val="5970DF"/>
    <a:srgbClr val="469FF2"/>
    <a:srgbClr val="F92571"/>
    <a:srgbClr val="8226E3"/>
    <a:srgbClr val="2D1451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1" autoAdjust="0"/>
    <p:restoredTop sz="95851"/>
  </p:normalViewPr>
  <p:slideViewPr>
    <p:cSldViewPr snapToGrid="0" showGuides="1">
      <p:cViewPr varScale="1">
        <p:scale>
          <a:sx n="76" d="100"/>
          <a:sy n="76" d="100"/>
        </p:scale>
        <p:origin x="1181" y="53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6654-BEE5-24C9-BC9D-BB6D2E0BEF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  <p:txBody>
          <a:bodyPr/>
          <a:lstStyle/>
          <a:p>
            <a:endParaRPr lang="ru-RU"/>
          </a:p>
        </p:txBody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  <p:txBody>
          <a:bodyPr/>
          <a:lstStyle/>
          <a:p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23440"/>
            <a:ext cx="9877530" cy="827011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  <a:tileRect/>
                </a:gradFill>
              </a:rPr>
              <a:t>TomorrowGen</a:t>
            </a:r>
            <a:endParaRPr lang="ru-RU" dirty="0">
              <a:gradFill flip="none" rotWithShape="1">
                <a:gsLst>
                  <a:gs pos="0">
                    <a:srgbClr val="81BFF7"/>
                  </a:gs>
                  <a:gs pos="100000">
                    <a:srgbClr val="5970DF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49851"/>
            <a:ext cx="9877530" cy="757174"/>
          </a:xfrm>
        </p:spPr>
        <p:txBody>
          <a:bodyPr anchor="ctr">
            <a:normAutofit/>
          </a:bodyPr>
          <a:lstStyle/>
          <a:p>
            <a:r>
              <a:rPr lang="en-US" sz="1400" dirty="0"/>
              <a:t>2. </a:t>
            </a:r>
            <a:r>
              <a:rPr lang="ru-RU" sz="1400" dirty="0"/>
              <a:t>Рекомендательный сервис прогнозирования возникновения технологических ситуаций</a:t>
            </a:r>
          </a:p>
        </p:txBody>
      </p:sp>
      <p:pic>
        <p:nvPicPr>
          <p:cNvPr id="2" name="Рисунок 1" descr="Изображение выглядит как текст, Шрифт, Графика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05ED159-E149-8798-EABE-CEE42D8B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9" y="2353213"/>
            <a:ext cx="3385275" cy="12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887771" y="3429000"/>
            <a:ext cx="4331306" cy="51602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Рекомендательный сервис прогнозирования возникновения технологических ситуаций</a:t>
            </a:r>
          </a:p>
          <a:p>
            <a:endParaRPr lang="ru-RU" sz="1400" dirty="0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1" y="4883369"/>
            <a:ext cx="4945565" cy="116573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dirty="0"/>
              <a:t>Мы разработали устойчивую систему выявления отклонений в реальном времени, основанную на предсказаниях ML-модели, а также применяем разработанную нами математическую модель для определения техногенных ситуаций на основании статистических правил, которые можно корректировать или дополнять новыми в реальном времени. Правила построены для каждого часа в сутках для недельного периода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49908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1028032"/>
            <a:ext cx="5761038" cy="5172744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337893" y="1625620"/>
            <a:ext cx="5277252" cy="41227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В дальнейшем мы планируем: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Внедрить AI-ассистента, который будет формировать чёткий план действий по регламентам (без необходимости вручную прописывать правила под каждую ситуацию).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Доработать математическую модель статистических правил.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Реализовать обучение модели отдельно для каждого часа.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Добавить личный кабинет пользователя.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Внедрить интерактивную карту с отметками мест возникновения техногенных ситуаций.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Создать страницу расширенной аналитики для выявления более глубоких причин проблем (с дополнительными выводами от AI-ассистента, использующего данные о географии, устройстве водоканалов и урбанистике для определения разных типов ситуаций).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 - Москва</a:t>
            </a:r>
          </a:p>
          <a:p>
            <a:r>
              <a:rPr lang="ru-RU" dirty="0"/>
              <a:t>Количество участников - 3</a:t>
            </a:r>
          </a:p>
          <a:p>
            <a:r>
              <a:rPr lang="ru-RU" dirty="0"/>
              <a:t>Капитан - Латыров Адам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7CB04CCE-DD7B-2901-A280-8E4E079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  <a:noFill/>
        </p:spPr>
        <p:txBody>
          <a:bodyPr/>
          <a:lstStyle/>
          <a:p>
            <a:r>
              <a:rPr lang="ru-RU" dirty="0">
                <a:latin typeface="+mn-lt"/>
              </a:rPr>
              <a:t>Команда 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  <a:latin typeface="+mn-lt"/>
              </a:rPr>
              <a:t>«</a:t>
            </a:r>
            <a:r>
              <a:rPr lang="en-US" dirty="0">
                <a:gradFill flip="none" rotWithShape="1"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  <a:tileRect/>
                </a:gradFill>
              </a:rPr>
              <a:t>TomorrowGen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7430115" y="1125264"/>
            <a:ext cx="2424848" cy="210233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8DEB0CE-1E68-8B14-C626-8114BC3929A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6066" b="6066"/>
          <a:stretch/>
        </p:blipFill>
        <p:spPr>
          <a:xfrm>
            <a:off x="7747408" y="1340745"/>
            <a:ext cx="1790261" cy="1679294"/>
          </a:xfrm>
          <a:prstGeom prst="rect">
            <a:avLst/>
          </a:prstGeom>
        </p:spPr>
      </p:pic>
      <p:sp>
        <p:nvSpPr>
          <p:cNvPr id="50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0E958CB8-8F40-BEC1-CB91-2DEB3C2E09FB}"/>
              </a:ext>
            </a:extLst>
          </p:cNvPr>
          <p:cNvSpPr/>
          <p:nvPr/>
        </p:nvSpPr>
        <p:spPr>
          <a:xfrm>
            <a:off x="4763401" y="3534859"/>
            <a:ext cx="2424848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Илья Петухов</a:t>
            </a:r>
          </a:p>
        </p:txBody>
      </p:sp>
      <p:sp>
        <p:nvSpPr>
          <p:cNvPr id="47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2C4438CC-7619-11E3-C98A-9AA88D8153C3}"/>
              </a:ext>
            </a:extLst>
          </p:cNvPr>
          <p:cNvSpPr/>
          <p:nvPr/>
        </p:nvSpPr>
        <p:spPr>
          <a:xfrm>
            <a:off x="7430115" y="3542185"/>
            <a:ext cx="2424848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err="1">
                <a:solidFill>
                  <a:schemeClr val="accent2"/>
                </a:solidFill>
              </a:rPr>
              <a:t>Пелин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 err="1">
                <a:solidFill>
                  <a:schemeClr val="accent2"/>
                </a:solidFill>
              </a:rPr>
              <a:t>Акдулун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2110153" y="3526940"/>
            <a:ext cx="2424848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Адам Латыров</a:t>
            </a: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2110153" y="1125264"/>
            <a:ext cx="2424847" cy="210233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4756346" y="1125264"/>
            <a:ext cx="2431903" cy="210233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C60839C-97BA-D6E8-527C-9262216F49D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11811" b="11811"/>
          <a:stretch/>
        </p:blipFill>
        <p:spPr>
          <a:xfrm>
            <a:off x="5077166" y="1340745"/>
            <a:ext cx="1790261" cy="166262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</a:rPr>
              <a:t>«</a:t>
            </a:r>
            <a:r>
              <a:rPr lang="en-US" dirty="0">
                <a:gradFill flip="none" rotWithShape="1"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  <a:tileRect/>
                </a:gradFill>
              </a:rPr>
              <a:t>TomorrowGen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</a:rPr>
              <a:t>»</a:t>
            </a:r>
            <a:endParaRPr lang="ru-RU" dirty="0">
              <a:latin typeface="+mn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143324" y="4421837"/>
            <a:ext cx="2358503" cy="10188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300" dirty="0"/>
              <a:t>Капитан, </a:t>
            </a:r>
            <a:r>
              <a:rPr lang="en-US" sz="1300" dirty="0"/>
              <a:t> Backend, Data Engineer</a:t>
            </a:r>
            <a:endParaRPr lang="ru-RU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af-ZA" sz="1300" dirty="0"/>
              <a:t>https://t.me/latadamok</a:t>
            </a:r>
            <a:endParaRPr lang="ru-RU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300" dirty="0"/>
              <a:t>79640277109</a:t>
            </a:r>
          </a:p>
        </p:txBody>
      </p:sp>
      <p:pic>
        <p:nvPicPr>
          <p:cNvPr id="28" name="Picture 2" descr="Латыров А.Т.">
            <a:extLst>
              <a:ext uri="{FF2B5EF4-FFF2-40B4-BE49-F238E27FC236}">
                <a16:creationId xmlns:a16="http://schemas.microsoft.com/office/drawing/2014/main" id="{A999E619-3D56-B9BD-F9C2-47011FD9B5EC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7" b="14827"/>
          <a:stretch>
            <a:fillRect/>
          </a:stretch>
        </p:blipFill>
        <p:spPr bwMode="auto">
          <a:xfrm>
            <a:off x="2427384" y="1332412"/>
            <a:ext cx="1790384" cy="16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Текст 8">
            <a:extLst>
              <a:ext uri="{FF2B5EF4-FFF2-40B4-BE49-F238E27FC236}">
                <a16:creationId xmlns:a16="http://schemas.microsoft.com/office/drawing/2014/main" id="{06A4DC3A-C7B0-8479-F96E-F7C5476D1D27}"/>
              </a:ext>
            </a:extLst>
          </p:cNvPr>
          <p:cNvSpPr txBox="1">
            <a:spLocks/>
          </p:cNvSpPr>
          <p:nvPr/>
        </p:nvSpPr>
        <p:spPr>
          <a:xfrm>
            <a:off x="4916748" y="4617276"/>
            <a:ext cx="1950679" cy="6279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Backend, DevOps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af-ZA" dirty="0"/>
              <a:t>@theip0</a:t>
            </a:r>
          </a:p>
        </p:txBody>
      </p:sp>
      <p:sp>
        <p:nvSpPr>
          <p:cNvPr id="57" name="Текст 8">
            <a:extLst>
              <a:ext uri="{FF2B5EF4-FFF2-40B4-BE49-F238E27FC236}">
                <a16:creationId xmlns:a16="http://schemas.microsoft.com/office/drawing/2014/main" id="{65D9DB7B-536E-C808-29C4-5AE0B5DEC604}"/>
              </a:ext>
            </a:extLst>
          </p:cNvPr>
          <p:cNvSpPr txBox="1">
            <a:spLocks/>
          </p:cNvSpPr>
          <p:nvPr/>
        </p:nvSpPr>
        <p:spPr>
          <a:xfrm>
            <a:off x="7582027" y="4617276"/>
            <a:ext cx="2121021" cy="567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Frontend, </a:t>
            </a:r>
            <a:r>
              <a:rPr lang="af-ZA" dirty="0"/>
              <a:t>designer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af-ZA" dirty="0"/>
              <a:t>@PelinAkd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</a:rPr>
              <a:t>«</a:t>
            </a:r>
            <a:r>
              <a:rPr lang="en-US" dirty="0">
                <a:gradFill flip="none" rotWithShape="1"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  <a:tileRect/>
                </a:gradFill>
              </a:rPr>
              <a:t>TomorrowGen</a:t>
            </a:r>
            <a:r>
              <a:rPr lang="ru-RU" dirty="0">
                <a:gradFill>
                  <a:gsLst>
                    <a:gs pos="0">
                      <a:srgbClr val="81BFF7"/>
                    </a:gs>
                    <a:gs pos="100000">
                      <a:srgbClr val="5970DF"/>
                    </a:gs>
                  </a:gsLst>
                  <a:lin ang="2700000" scaled="1"/>
                </a:gradFill>
              </a:rPr>
              <a:t>»</a:t>
            </a:r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615742" cy="9342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/>
              <a:t>Илья и Адам учатся в одном университете и уже более 5 лет вместе решают разнообразные задачи. К команде также присоединилась </a:t>
            </a:r>
            <a:r>
              <a:rPr lang="ru-RU" dirty="0" err="1"/>
              <a:t>Пелин</a:t>
            </a:r>
            <a:r>
              <a:rPr lang="ru-RU" dirty="0"/>
              <a:t>, усилив её как опытный </a:t>
            </a:r>
            <a:r>
              <a:rPr lang="ru-RU" dirty="0" err="1"/>
              <a:t>frontend</a:t>
            </a:r>
            <a:r>
              <a:rPr lang="ru-RU" dirty="0"/>
              <a:t>-разработчик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Мы довольно быстро нашли общий язык и определили задачи, необходимые для решения проблемы. Основные трудности возникали при обсуждении архитектуры проекта: каждый из нас смотрел на неё через призму своего опыта, поэтому периодически возникали споры о том, каким именно должен быть проект.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Как жители Москвы, мы особенно заинтересованы в бесперебойной работе водоканала и в том, чтобы возникающие проблемы устранялись максимально быстро.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03" y="3810174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Текущая проблема состоит в грамотном анализе данных, которые у нас имеются</a:t>
            </a:r>
          </a:p>
        </p:txBody>
      </p:sp>
      <p:sp>
        <p:nvSpPr>
          <p:cNvPr id="17" name="Прямоугольник с одним усеченным углом 16">
            <a:extLst>
              <a:ext uri="{FF2B5EF4-FFF2-40B4-BE49-F238E27FC236}">
                <a16:creationId xmlns:a16="http://schemas.microsoft.com/office/drawing/2014/main" id="{10651A50-CFFD-C440-F1DF-F703C14C9202}"/>
              </a:ext>
            </a:extLst>
          </p:cNvPr>
          <p:cNvSpPr/>
          <p:nvPr/>
        </p:nvSpPr>
        <p:spPr>
          <a:xfrm>
            <a:off x="5220993" y="1366572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с одним усеченным углом 6">
            <a:extLst>
              <a:ext uri="{FF2B5EF4-FFF2-40B4-BE49-F238E27FC236}">
                <a16:creationId xmlns:a16="http://schemas.microsoft.com/office/drawing/2014/main" id="{2E5EC51C-6A42-A386-6730-F35F8E0CF56A}"/>
              </a:ext>
            </a:extLst>
          </p:cNvPr>
          <p:cNvSpPr/>
          <p:nvPr/>
        </p:nvSpPr>
        <p:spPr>
          <a:xfrm>
            <a:off x="1421749" y="1317683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69892" y="3810173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Большинство решений основано на обучении нейронной сети и предсказания с ее помощью данных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sz="1300" dirty="0"/>
              <a:t>Однако мы предлагаем иной подход</a:t>
            </a:r>
            <a:r>
              <a:rPr lang="en-US" sz="1300" dirty="0"/>
              <a:t> - </a:t>
            </a:r>
            <a:r>
              <a:rPr lang="ru-RU" sz="1300" dirty="0"/>
              <a:t>помимо нейронных сетей математика предоставляет широкий набор метрик, позволяющих прогнозировать поведение данных. Кроме того, мы обучаем модель и формируем статистические правила не на основе сплошного числового ряда, а по-другому: выделяем определённый час суток, собираем данные за этот час по всей выборке и уже для него вычисляем необходимые статистики и обучаем модель.</a:t>
            </a:r>
          </a:p>
        </p:txBody>
      </p:sp>
      <p:cxnSp>
        <p:nvCxnSpPr>
          <p:cNvPr id="58" name="Google Shape;2799;p94">
            <a:extLst>
              <a:ext uri="{FF2B5EF4-FFF2-40B4-BE49-F238E27FC236}">
                <a16:creationId xmlns:a16="http://schemas.microsoft.com/office/drawing/2014/main" id="{567FA9A9-3099-4088-80A0-9601CEE4D42E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926343" y="2018267"/>
            <a:ext cx="2289397" cy="5106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802;p94">
            <a:extLst>
              <a:ext uri="{FF2B5EF4-FFF2-40B4-BE49-F238E27FC236}">
                <a16:creationId xmlns:a16="http://schemas.microsoft.com/office/drawing/2014/main" id="{FE9678CA-EDF7-4EBE-9703-D7B106AECBCE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>
            <a:off x="6725587" y="2067156"/>
            <a:ext cx="2492154" cy="3003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oogle Shape;2829;p94">
            <a:extLst>
              <a:ext uri="{FF2B5EF4-FFF2-40B4-BE49-F238E27FC236}">
                <a16:creationId xmlns:a16="http://schemas.microsoft.com/office/drawing/2014/main" id="{4C77747E-B18D-4A2B-BA4F-6DC51DACDF20}"/>
              </a:ext>
            </a:extLst>
          </p:cNvPr>
          <p:cNvGrpSpPr/>
          <p:nvPr/>
        </p:nvGrpSpPr>
        <p:grpSpPr>
          <a:xfrm>
            <a:off x="1779818" y="1753233"/>
            <a:ext cx="738531" cy="687909"/>
            <a:chOff x="3385734" y="2233242"/>
            <a:chExt cx="340504" cy="319542"/>
          </a:xfrm>
        </p:grpSpPr>
        <p:sp>
          <p:nvSpPr>
            <p:cNvPr id="63" name="Google Shape;2830;p94">
              <a:extLst>
                <a:ext uri="{FF2B5EF4-FFF2-40B4-BE49-F238E27FC236}">
                  <a16:creationId xmlns:a16="http://schemas.microsoft.com/office/drawing/2014/main" id="{F538E3A9-5C7B-406B-80D1-B9EEBFF33FF0}"/>
                </a:ext>
              </a:extLst>
            </p:cNvPr>
            <p:cNvSpPr/>
            <p:nvPr/>
          </p:nvSpPr>
          <p:spPr>
            <a:xfrm>
              <a:off x="3385734" y="2233242"/>
              <a:ext cx="340504" cy="319542"/>
            </a:xfrm>
            <a:custGeom>
              <a:avLst/>
              <a:gdLst/>
              <a:ahLst/>
              <a:cxnLst/>
              <a:rect l="l" t="t" r="r" b="b"/>
              <a:pathLst>
                <a:path w="10122" h="9289" extrusionOk="0">
                  <a:moveTo>
                    <a:pt x="9574" y="310"/>
                  </a:moveTo>
                  <a:cubicBezTo>
                    <a:pt x="9717" y="310"/>
                    <a:pt x="9812" y="406"/>
                    <a:pt x="9812" y="549"/>
                  </a:cubicBezTo>
                  <a:lnTo>
                    <a:pt x="9812" y="5669"/>
                  </a:lnTo>
                  <a:lnTo>
                    <a:pt x="8622" y="5669"/>
                  </a:lnTo>
                  <a:cubicBezTo>
                    <a:pt x="8550" y="5669"/>
                    <a:pt x="8479" y="5740"/>
                    <a:pt x="8479" y="5812"/>
                  </a:cubicBezTo>
                  <a:cubicBezTo>
                    <a:pt x="8479" y="5907"/>
                    <a:pt x="8550" y="5978"/>
                    <a:pt x="8622" y="5978"/>
                  </a:cubicBezTo>
                  <a:lnTo>
                    <a:pt x="9812" y="5978"/>
                  </a:lnTo>
                  <a:lnTo>
                    <a:pt x="9812" y="6455"/>
                  </a:lnTo>
                  <a:cubicBezTo>
                    <a:pt x="9812" y="6597"/>
                    <a:pt x="9717" y="6717"/>
                    <a:pt x="9574" y="6717"/>
                  </a:cubicBezTo>
                  <a:lnTo>
                    <a:pt x="549" y="6717"/>
                  </a:lnTo>
                  <a:cubicBezTo>
                    <a:pt x="406" y="6717"/>
                    <a:pt x="287" y="6597"/>
                    <a:pt x="287" y="6455"/>
                  </a:cubicBezTo>
                  <a:lnTo>
                    <a:pt x="287" y="5978"/>
                  </a:lnTo>
                  <a:lnTo>
                    <a:pt x="7979" y="5978"/>
                  </a:lnTo>
                  <a:cubicBezTo>
                    <a:pt x="8050" y="5978"/>
                    <a:pt x="8122" y="5907"/>
                    <a:pt x="8122" y="5812"/>
                  </a:cubicBezTo>
                  <a:cubicBezTo>
                    <a:pt x="8122" y="5740"/>
                    <a:pt x="8050" y="5669"/>
                    <a:pt x="7979" y="5669"/>
                  </a:cubicBezTo>
                  <a:lnTo>
                    <a:pt x="6216" y="5669"/>
                  </a:lnTo>
                  <a:lnTo>
                    <a:pt x="6216" y="310"/>
                  </a:lnTo>
                  <a:close/>
                  <a:moveTo>
                    <a:pt x="5335" y="7002"/>
                  </a:moveTo>
                  <a:lnTo>
                    <a:pt x="5335" y="7193"/>
                  </a:lnTo>
                  <a:cubicBezTo>
                    <a:pt x="5335" y="7360"/>
                    <a:pt x="5216" y="7479"/>
                    <a:pt x="5049" y="7479"/>
                  </a:cubicBezTo>
                  <a:cubicBezTo>
                    <a:pt x="4907" y="7479"/>
                    <a:pt x="4764" y="7360"/>
                    <a:pt x="4764" y="7193"/>
                  </a:cubicBezTo>
                  <a:lnTo>
                    <a:pt x="4764" y="7002"/>
                  </a:lnTo>
                  <a:close/>
                  <a:moveTo>
                    <a:pt x="6073" y="7002"/>
                  </a:moveTo>
                  <a:lnTo>
                    <a:pt x="6169" y="8241"/>
                  </a:lnTo>
                  <a:lnTo>
                    <a:pt x="3954" y="8241"/>
                  </a:lnTo>
                  <a:lnTo>
                    <a:pt x="4049" y="7002"/>
                  </a:lnTo>
                  <a:lnTo>
                    <a:pt x="4478" y="7002"/>
                  </a:lnTo>
                  <a:lnTo>
                    <a:pt x="4478" y="7193"/>
                  </a:lnTo>
                  <a:cubicBezTo>
                    <a:pt x="4478" y="7526"/>
                    <a:pt x="4740" y="7788"/>
                    <a:pt x="5049" y="7788"/>
                  </a:cubicBezTo>
                  <a:cubicBezTo>
                    <a:pt x="5383" y="7788"/>
                    <a:pt x="5645" y="7526"/>
                    <a:pt x="5645" y="7193"/>
                  </a:cubicBezTo>
                  <a:lnTo>
                    <a:pt x="5645" y="7002"/>
                  </a:lnTo>
                  <a:close/>
                  <a:moveTo>
                    <a:pt x="6859" y="8526"/>
                  </a:moveTo>
                  <a:cubicBezTo>
                    <a:pt x="6883" y="8526"/>
                    <a:pt x="6907" y="8550"/>
                    <a:pt x="6907" y="8574"/>
                  </a:cubicBezTo>
                  <a:lnTo>
                    <a:pt x="6907" y="8955"/>
                  </a:lnTo>
                  <a:cubicBezTo>
                    <a:pt x="6907" y="8979"/>
                    <a:pt x="6883" y="9003"/>
                    <a:pt x="6859" y="9003"/>
                  </a:cubicBezTo>
                  <a:lnTo>
                    <a:pt x="3263" y="9003"/>
                  </a:lnTo>
                  <a:cubicBezTo>
                    <a:pt x="3240" y="9003"/>
                    <a:pt x="3216" y="8979"/>
                    <a:pt x="3216" y="8955"/>
                  </a:cubicBezTo>
                  <a:lnTo>
                    <a:pt x="3216" y="8574"/>
                  </a:lnTo>
                  <a:cubicBezTo>
                    <a:pt x="3216" y="8550"/>
                    <a:pt x="3240" y="8526"/>
                    <a:pt x="3263" y="8526"/>
                  </a:cubicBezTo>
                  <a:close/>
                  <a:moveTo>
                    <a:pt x="549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1477"/>
                  </a:lnTo>
                  <a:cubicBezTo>
                    <a:pt x="1" y="1573"/>
                    <a:pt x="72" y="1644"/>
                    <a:pt x="144" y="1644"/>
                  </a:cubicBezTo>
                  <a:cubicBezTo>
                    <a:pt x="215" y="1644"/>
                    <a:pt x="287" y="1573"/>
                    <a:pt x="287" y="1477"/>
                  </a:cubicBezTo>
                  <a:lnTo>
                    <a:pt x="287" y="549"/>
                  </a:lnTo>
                  <a:cubicBezTo>
                    <a:pt x="287" y="406"/>
                    <a:pt x="406" y="310"/>
                    <a:pt x="549" y="310"/>
                  </a:cubicBezTo>
                  <a:lnTo>
                    <a:pt x="5907" y="310"/>
                  </a:lnTo>
                  <a:lnTo>
                    <a:pt x="5907" y="5669"/>
                  </a:lnTo>
                  <a:lnTo>
                    <a:pt x="287" y="5669"/>
                  </a:lnTo>
                  <a:lnTo>
                    <a:pt x="287" y="2144"/>
                  </a:lnTo>
                  <a:cubicBezTo>
                    <a:pt x="287" y="2049"/>
                    <a:pt x="239" y="2001"/>
                    <a:pt x="144" y="2001"/>
                  </a:cubicBezTo>
                  <a:cubicBezTo>
                    <a:pt x="72" y="2001"/>
                    <a:pt x="1" y="2049"/>
                    <a:pt x="1" y="2144"/>
                  </a:cubicBezTo>
                  <a:lnTo>
                    <a:pt x="1" y="6455"/>
                  </a:lnTo>
                  <a:cubicBezTo>
                    <a:pt x="1" y="6764"/>
                    <a:pt x="239" y="7002"/>
                    <a:pt x="549" y="7002"/>
                  </a:cubicBezTo>
                  <a:lnTo>
                    <a:pt x="3763" y="7002"/>
                  </a:lnTo>
                  <a:lnTo>
                    <a:pt x="3644" y="8241"/>
                  </a:lnTo>
                  <a:lnTo>
                    <a:pt x="3263" y="8241"/>
                  </a:lnTo>
                  <a:cubicBezTo>
                    <a:pt x="3073" y="8241"/>
                    <a:pt x="2930" y="8384"/>
                    <a:pt x="2930" y="8574"/>
                  </a:cubicBezTo>
                  <a:lnTo>
                    <a:pt x="2930" y="8955"/>
                  </a:lnTo>
                  <a:cubicBezTo>
                    <a:pt x="2930" y="9146"/>
                    <a:pt x="3073" y="9288"/>
                    <a:pt x="3263" y="9288"/>
                  </a:cubicBezTo>
                  <a:lnTo>
                    <a:pt x="6859" y="9288"/>
                  </a:lnTo>
                  <a:cubicBezTo>
                    <a:pt x="7050" y="9288"/>
                    <a:pt x="7193" y="9146"/>
                    <a:pt x="7193" y="8955"/>
                  </a:cubicBezTo>
                  <a:lnTo>
                    <a:pt x="7193" y="8574"/>
                  </a:lnTo>
                  <a:cubicBezTo>
                    <a:pt x="7193" y="8384"/>
                    <a:pt x="7050" y="8241"/>
                    <a:pt x="6859" y="8241"/>
                  </a:cubicBezTo>
                  <a:lnTo>
                    <a:pt x="6478" y="8241"/>
                  </a:lnTo>
                  <a:lnTo>
                    <a:pt x="6359" y="7002"/>
                  </a:lnTo>
                  <a:lnTo>
                    <a:pt x="9574" y="7002"/>
                  </a:lnTo>
                  <a:cubicBezTo>
                    <a:pt x="9860" y="7002"/>
                    <a:pt x="10122" y="6764"/>
                    <a:pt x="10122" y="6455"/>
                  </a:cubicBezTo>
                  <a:lnTo>
                    <a:pt x="10122" y="549"/>
                  </a:lnTo>
                  <a:cubicBezTo>
                    <a:pt x="10122" y="239"/>
                    <a:pt x="9884" y="1"/>
                    <a:pt x="9574" y="1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2831;p94">
              <a:extLst>
                <a:ext uri="{FF2B5EF4-FFF2-40B4-BE49-F238E27FC236}">
                  <a16:creationId xmlns:a16="http://schemas.microsoft.com/office/drawing/2014/main" id="{6A25AEAC-89F0-49CB-B7BE-42F11987AD9D}"/>
                </a:ext>
              </a:extLst>
            </p:cNvPr>
            <p:cNvSpPr/>
            <p:nvPr/>
          </p:nvSpPr>
          <p:spPr>
            <a:xfrm>
              <a:off x="3420989" y="2296022"/>
              <a:ext cx="143441" cy="113382"/>
            </a:xfrm>
            <a:custGeom>
              <a:avLst/>
              <a:gdLst/>
              <a:ahLst/>
              <a:cxnLst/>
              <a:rect l="l" t="t" r="r" b="b"/>
              <a:pathLst>
                <a:path w="4264" h="3296" extrusionOk="0">
                  <a:moveTo>
                    <a:pt x="3897" y="0"/>
                  </a:moveTo>
                  <a:cubicBezTo>
                    <a:pt x="3848" y="0"/>
                    <a:pt x="3805" y="22"/>
                    <a:pt x="3787" y="57"/>
                  </a:cubicBezTo>
                  <a:lnTo>
                    <a:pt x="2835" y="1176"/>
                  </a:lnTo>
                  <a:lnTo>
                    <a:pt x="2596" y="986"/>
                  </a:lnTo>
                  <a:cubicBezTo>
                    <a:pt x="2573" y="962"/>
                    <a:pt x="2537" y="950"/>
                    <a:pt x="2501" y="950"/>
                  </a:cubicBezTo>
                  <a:cubicBezTo>
                    <a:pt x="2465" y="950"/>
                    <a:pt x="2430" y="962"/>
                    <a:pt x="2406" y="986"/>
                  </a:cubicBezTo>
                  <a:lnTo>
                    <a:pt x="1811" y="1629"/>
                  </a:lnTo>
                  <a:lnTo>
                    <a:pt x="1096" y="1367"/>
                  </a:lnTo>
                  <a:cubicBezTo>
                    <a:pt x="1084" y="1355"/>
                    <a:pt x="1066" y="1349"/>
                    <a:pt x="1045" y="1349"/>
                  </a:cubicBezTo>
                  <a:cubicBezTo>
                    <a:pt x="1025" y="1349"/>
                    <a:pt x="1001" y="1355"/>
                    <a:pt x="977" y="1367"/>
                  </a:cubicBezTo>
                  <a:lnTo>
                    <a:pt x="286" y="1772"/>
                  </a:lnTo>
                  <a:lnTo>
                    <a:pt x="286" y="462"/>
                  </a:lnTo>
                  <a:cubicBezTo>
                    <a:pt x="286" y="391"/>
                    <a:pt x="239" y="319"/>
                    <a:pt x="144" y="319"/>
                  </a:cubicBezTo>
                  <a:cubicBezTo>
                    <a:pt x="72" y="319"/>
                    <a:pt x="1" y="391"/>
                    <a:pt x="1" y="462"/>
                  </a:cubicBezTo>
                  <a:lnTo>
                    <a:pt x="1" y="3153"/>
                  </a:lnTo>
                  <a:cubicBezTo>
                    <a:pt x="1" y="3225"/>
                    <a:pt x="72" y="3296"/>
                    <a:pt x="144" y="3296"/>
                  </a:cubicBezTo>
                  <a:lnTo>
                    <a:pt x="4121" y="3296"/>
                  </a:lnTo>
                  <a:cubicBezTo>
                    <a:pt x="4192" y="3296"/>
                    <a:pt x="4263" y="3225"/>
                    <a:pt x="4263" y="3153"/>
                  </a:cubicBezTo>
                  <a:cubicBezTo>
                    <a:pt x="4263" y="3082"/>
                    <a:pt x="4216" y="3010"/>
                    <a:pt x="4121" y="3010"/>
                  </a:cubicBezTo>
                  <a:lnTo>
                    <a:pt x="4049" y="3010"/>
                  </a:lnTo>
                  <a:lnTo>
                    <a:pt x="4049" y="2200"/>
                  </a:lnTo>
                  <a:cubicBezTo>
                    <a:pt x="4049" y="2105"/>
                    <a:pt x="3978" y="2034"/>
                    <a:pt x="3906" y="2034"/>
                  </a:cubicBezTo>
                  <a:cubicBezTo>
                    <a:pt x="3811" y="2034"/>
                    <a:pt x="3739" y="2105"/>
                    <a:pt x="3739" y="2200"/>
                  </a:cubicBezTo>
                  <a:lnTo>
                    <a:pt x="3739" y="3010"/>
                  </a:lnTo>
                  <a:lnTo>
                    <a:pt x="3382" y="3010"/>
                  </a:lnTo>
                  <a:lnTo>
                    <a:pt x="3382" y="2891"/>
                  </a:lnTo>
                  <a:cubicBezTo>
                    <a:pt x="3382" y="2820"/>
                    <a:pt x="3311" y="2748"/>
                    <a:pt x="3239" y="2748"/>
                  </a:cubicBezTo>
                  <a:cubicBezTo>
                    <a:pt x="3144" y="2748"/>
                    <a:pt x="3073" y="2796"/>
                    <a:pt x="3073" y="2891"/>
                  </a:cubicBezTo>
                  <a:lnTo>
                    <a:pt x="3073" y="3010"/>
                  </a:lnTo>
                  <a:lnTo>
                    <a:pt x="2573" y="3010"/>
                  </a:lnTo>
                  <a:lnTo>
                    <a:pt x="2573" y="2891"/>
                  </a:lnTo>
                  <a:cubicBezTo>
                    <a:pt x="2573" y="2820"/>
                    <a:pt x="2525" y="2748"/>
                    <a:pt x="2430" y="2748"/>
                  </a:cubicBezTo>
                  <a:cubicBezTo>
                    <a:pt x="2358" y="2748"/>
                    <a:pt x="2287" y="2796"/>
                    <a:pt x="2287" y="2891"/>
                  </a:cubicBezTo>
                  <a:lnTo>
                    <a:pt x="2287" y="3010"/>
                  </a:lnTo>
                  <a:lnTo>
                    <a:pt x="1787" y="3010"/>
                  </a:lnTo>
                  <a:lnTo>
                    <a:pt x="1787" y="2891"/>
                  </a:lnTo>
                  <a:cubicBezTo>
                    <a:pt x="1787" y="2820"/>
                    <a:pt x="1715" y="2748"/>
                    <a:pt x="1644" y="2748"/>
                  </a:cubicBezTo>
                  <a:cubicBezTo>
                    <a:pt x="1549" y="2748"/>
                    <a:pt x="1501" y="2796"/>
                    <a:pt x="1501" y="2891"/>
                  </a:cubicBezTo>
                  <a:lnTo>
                    <a:pt x="1501" y="3010"/>
                  </a:lnTo>
                  <a:lnTo>
                    <a:pt x="1001" y="3010"/>
                  </a:lnTo>
                  <a:lnTo>
                    <a:pt x="1001" y="2891"/>
                  </a:lnTo>
                  <a:cubicBezTo>
                    <a:pt x="1001" y="2820"/>
                    <a:pt x="929" y="2748"/>
                    <a:pt x="834" y="2748"/>
                  </a:cubicBezTo>
                  <a:cubicBezTo>
                    <a:pt x="763" y="2748"/>
                    <a:pt x="691" y="2796"/>
                    <a:pt x="691" y="2891"/>
                  </a:cubicBezTo>
                  <a:lnTo>
                    <a:pt x="691" y="3010"/>
                  </a:lnTo>
                  <a:lnTo>
                    <a:pt x="286" y="3010"/>
                  </a:lnTo>
                  <a:lnTo>
                    <a:pt x="286" y="2105"/>
                  </a:lnTo>
                  <a:lnTo>
                    <a:pt x="1048" y="1653"/>
                  </a:lnTo>
                  <a:lnTo>
                    <a:pt x="1811" y="1962"/>
                  </a:lnTo>
                  <a:cubicBezTo>
                    <a:pt x="1823" y="1969"/>
                    <a:pt x="1838" y="1972"/>
                    <a:pt x="1853" y="1972"/>
                  </a:cubicBezTo>
                  <a:cubicBezTo>
                    <a:pt x="1893" y="1972"/>
                    <a:pt x="1936" y="1950"/>
                    <a:pt x="1953" y="1915"/>
                  </a:cubicBezTo>
                  <a:lnTo>
                    <a:pt x="2525" y="1296"/>
                  </a:lnTo>
                  <a:lnTo>
                    <a:pt x="2763" y="1486"/>
                  </a:lnTo>
                  <a:cubicBezTo>
                    <a:pt x="2795" y="1518"/>
                    <a:pt x="2828" y="1531"/>
                    <a:pt x="2860" y="1531"/>
                  </a:cubicBezTo>
                  <a:cubicBezTo>
                    <a:pt x="2899" y="1531"/>
                    <a:pt x="2938" y="1512"/>
                    <a:pt x="2977" y="1486"/>
                  </a:cubicBezTo>
                  <a:lnTo>
                    <a:pt x="3739" y="557"/>
                  </a:lnTo>
                  <a:lnTo>
                    <a:pt x="3739" y="1534"/>
                  </a:lnTo>
                  <a:cubicBezTo>
                    <a:pt x="3739" y="1629"/>
                    <a:pt x="3811" y="1677"/>
                    <a:pt x="3882" y="1677"/>
                  </a:cubicBezTo>
                  <a:cubicBezTo>
                    <a:pt x="3978" y="1677"/>
                    <a:pt x="4049" y="1629"/>
                    <a:pt x="4049" y="1534"/>
                  </a:cubicBezTo>
                  <a:lnTo>
                    <a:pt x="4049" y="152"/>
                  </a:lnTo>
                  <a:cubicBezTo>
                    <a:pt x="4049" y="81"/>
                    <a:pt x="4001" y="33"/>
                    <a:pt x="3954" y="10"/>
                  </a:cubicBezTo>
                  <a:cubicBezTo>
                    <a:pt x="3935" y="3"/>
                    <a:pt x="3916" y="0"/>
                    <a:pt x="389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2832;p94">
              <a:extLst>
                <a:ext uri="{FF2B5EF4-FFF2-40B4-BE49-F238E27FC236}">
                  <a16:creationId xmlns:a16="http://schemas.microsoft.com/office/drawing/2014/main" id="{3504136F-174E-465D-95D8-13EE2C34474F}"/>
                </a:ext>
              </a:extLst>
            </p:cNvPr>
            <p:cNvSpPr/>
            <p:nvPr/>
          </p:nvSpPr>
          <p:spPr>
            <a:xfrm>
              <a:off x="3451433" y="2319276"/>
              <a:ext cx="9655" cy="13966"/>
            </a:xfrm>
            <a:custGeom>
              <a:avLst/>
              <a:gdLst/>
              <a:ahLst/>
              <a:cxnLst/>
              <a:rect l="l" t="t" r="r" b="b"/>
              <a:pathLst>
                <a:path w="287" h="406" extrusionOk="0">
                  <a:moveTo>
                    <a:pt x="143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262"/>
                  </a:lnTo>
                  <a:cubicBezTo>
                    <a:pt x="1" y="358"/>
                    <a:pt x="72" y="405"/>
                    <a:pt x="143" y="405"/>
                  </a:cubicBezTo>
                  <a:cubicBezTo>
                    <a:pt x="239" y="405"/>
                    <a:pt x="286" y="358"/>
                    <a:pt x="286" y="262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2833;p94">
              <a:extLst>
                <a:ext uri="{FF2B5EF4-FFF2-40B4-BE49-F238E27FC236}">
                  <a16:creationId xmlns:a16="http://schemas.microsoft.com/office/drawing/2014/main" id="{1A03FD0C-7738-4A35-B44B-4D9C0E75CBAB}"/>
                </a:ext>
              </a:extLst>
            </p:cNvPr>
            <p:cNvSpPr/>
            <p:nvPr/>
          </p:nvSpPr>
          <p:spPr>
            <a:xfrm>
              <a:off x="3500312" y="2305344"/>
              <a:ext cx="10428" cy="13966"/>
            </a:xfrm>
            <a:custGeom>
              <a:avLst/>
              <a:gdLst/>
              <a:ahLst/>
              <a:cxnLst/>
              <a:rect l="l" t="t" r="r" b="b"/>
              <a:pathLst>
                <a:path w="310" h="406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262"/>
                  </a:lnTo>
                  <a:cubicBezTo>
                    <a:pt x="0" y="334"/>
                    <a:pt x="72" y="405"/>
                    <a:pt x="143" y="405"/>
                  </a:cubicBezTo>
                  <a:cubicBezTo>
                    <a:pt x="238" y="405"/>
                    <a:pt x="310" y="334"/>
                    <a:pt x="310" y="262"/>
                  </a:cubicBezTo>
                  <a:lnTo>
                    <a:pt x="310" y="143"/>
                  </a:lnTo>
                  <a:cubicBezTo>
                    <a:pt x="310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2834;p94">
              <a:extLst>
                <a:ext uri="{FF2B5EF4-FFF2-40B4-BE49-F238E27FC236}">
                  <a16:creationId xmlns:a16="http://schemas.microsoft.com/office/drawing/2014/main" id="{66009B1B-C6FD-49B8-8022-7BA95FBA9273}"/>
                </a:ext>
              </a:extLst>
            </p:cNvPr>
            <p:cNvSpPr/>
            <p:nvPr/>
          </p:nvSpPr>
          <p:spPr>
            <a:xfrm>
              <a:off x="3546769" y="2275038"/>
              <a:ext cx="10462" cy="13966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239"/>
                  </a:lnTo>
                  <a:cubicBezTo>
                    <a:pt x="0" y="334"/>
                    <a:pt x="72" y="405"/>
                    <a:pt x="167" y="405"/>
                  </a:cubicBezTo>
                  <a:cubicBezTo>
                    <a:pt x="239" y="405"/>
                    <a:pt x="310" y="334"/>
                    <a:pt x="310" y="239"/>
                  </a:cubicBezTo>
                  <a:lnTo>
                    <a:pt x="310" y="143"/>
                  </a:lnTo>
                  <a:cubicBezTo>
                    <a:pt x="310" y="48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2835;p94">
              <a:extLst>
                <a:ext uri="{FF2B5EF4-FFF2-40B4-BE49-F238E27FC236}">
                  <a16:creationId xmlns:a16="http://schemas.microsoft.com/office/drawing/2014/main" id="{842A40FB-E85F-45B5-A562-0F31875BC8DD}"/>
                </a:ext>
              </a:extLst>
            </p:cNvPr>
            <p:cNvSpPr/>
            <p:nvPr/>
          </p:nvSpPr>
          <p:spPr>
            <a:xfrm>
              <a:off x="3420989" y="2260280"/>
              <a:ext cx="27282" cy="9873"/>
            </a:xfrm>
            <a:custGeom>
              <a:avLst/>
              <a:gdLst/>
              <a:ahLst/>
              <a:cxnLst/>
              <a:rect l="l" t="t" r="r" b="b"/>
              <a:pathLst>
                <a:path w="811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287"/>
                    <a:pt x="144" y="287"/>
                  </a:cubicBezTo>
                  <a:lnTo>
                    <a:pt x="667" y="287"/>
                  </a:lnTo>
                  <a:cubicBezTo>
                    <a:pt x="739" y="287"/>
                    <a:pt x="810" y="239"/>
                    <a:pt x="810" y="144"/>
                  </a:cubicBezTo>
                  <a:cubicBezTo>
                    <a:pt x="810" y="72"/>
                    <a:pt x="739" y="1"/>
                    <a:pt x="6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2836;p94">
              <a:extLst>
                <a:ext uri="{FF2B5EF4-FFF2-40B4-BE49-F238E27FC236}">
                  <a16:creationId xmlns:a16="http://schemas.microsoft.com/office/drawing/2014/main" id="{543973E7-B229-4280-95BA-F224FDE6583D}"/>
                </a:ext>
              </a:extLst>
            </p:cNvPr>
            <p:cNvSpPr/>
            <p:nvPr/>
          </p:nvSpPr>
          <p:spPr>
            <a:xfrm>
              <a:off x="3420989" y="2279131"/>
              <a:ext cx="47298" cy="10698"/>
            </a:xfrm>
            <a:custGeom>
              <a:avLst/>
              <a:gdLst/>
              <a:ahLst/>
              <a:cxnLst/>
              <a:rect l="l" t="t" r="r" b="b"/>
              <a:pathLst>
                <a:path w="1406" h="311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1239" y="310"/>
                  </a:lnTo>
                  <a:cubicBezTo>
                    <a:pt x="1334" y="310"/>
                    <a:pt x="1406" y="239"/>
                    <a:pt x="1406" y="143"/>
                  </a:cubicBezTo>
                  <a:cubicBezTo>
                    <a:pt x="1406" y="72"/>
                    <a:pt x="1334" y="0"/>
                    <a:pt x="123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2837;p94">
              <a:extLst>
                <a:ext uri="{FF2B5EF4-FFF2-40B4-BE49-F238E27FC236}">
                  <a16:creationId xmlns:a16="http://schemas.microsoft.com/office/drawing/2014/main" id="{41575783-12EF-40FC-B478-EC50906BBB87}"/>
                </a:ext>
              </a:extLst>
            </p:cNvPr>
            <p:cNvSpPr/>
            <p:nvPr/>
          </p:nvSpPr>
          <p:spPr>
            <a:xfrm>
              <a:off x="3640490" y="2276689"/>
              <a:ext cx="31285" cy="54077"/>
            </a:xfrm>
            <a:custGeom>
              <a:avLst/>
              <a:gdLst/>
              <a:ahLst/>
              <a:cxnLst/>
              <a:rect l="l" t="t" r="r" b="b"/>
              <a:pathLst>
                <a:path w="930" h="1572" extrusionOk="0">
                  <a:moveTo>
                    <a:pt x="453" y="0"/>
                  </a:moveTo>
                  <a:cubicBezTo>
                    <a:pt x="382" y="0"/>
                    <a:pt x="310" y="48"/>
                    <a:pt x="310" y="143"/>
                  </a:cubicBezTo>
                  <a:lnTo>
                    <a:pt x="310" y="167"/>
                  </a:lnTo>
                  <a:cubicBezTo>
                    <a:pt x="144" y="214"/>
                    <a:pt x="1" y="357"/>
                    <a:pt x="1" y="548"/>
                  </a:cubicBezTo>
                  <a:cubicBezTo>
                    <a:pt x="1" y="762"/>
                    <a:pt x="167" y="929"/>
                    <a:pt x="382" y="929"/>
                  </a:cubicBezTo>
                  <a:lnTo>
                    <a:pt x="525" y="929"/>
                  </a:lnTo>
                  <a:cubicBezTo>
                    <a:pt x="572" y="929"/>
                    <a:pt x="620" y="976"/>
                    <a:pt x="620" y="1024"/>
                  </a:cubicBezTo>
                  <a:cubicBezTo>
                    <a:pt x="620" y="1072"/>
                    <a:pt x="572" y="1119"/>
                    <a:pt x="525" y="1119"/>
                  </a:cubicBezTo>
                  <a:lnTo>
                    <a:pt x="382" y="1119"/>
                  </a:lnTo>
                  <a:cubicBezTo>
                    <a:pt x="358" y="1119"/>
                    <a:pt x="310" y="1095"/>
                    <a:pt x="310" y="1048"/>
                  </a:cubicBezTo>
                  <a:cubicBezTo>
                    <a:pt x="293" y="994"/>
                    <a:pt x="234" y="967"/>
                    <a:pt x="176" y="967"/>
                  </a:cubicBezTo>
                  <a:cubicBezTo>
                    <a:pt x="157" y="967"/>
                    <a:pt x="138" y="970"/>
                    <a:pt x="120" y="976"/>
                  </a:cubicBezTo>
                  <a:cubicBezTo>
                    <a:pt x="48" y="1024"/>
                    <a:pt x="1" y="1095"/>
                    <a:pt x="48" y="1167"/>
                  </a:cubicBezTo>
                  <a:cubicBezTo>
                    <a:pt x="96" y="1286"/>
                    <a:pt x="191" y="1381"/>
                    <a:pt x="310" y="1405"/>
                  </a:cubicBezTo>
                  <a:cubicBezTo>
                    <a:pt x="310" y="1500"/>
                    <a:pt x="382" y="1572"/>
                    <a:pt x="453" y="1572"/>
                  </a:cubicBezTo>
                  <a:cubicBezTo>
                    <a:pt x="549" y="1572"/>
                    <a:pt x="620" y="1500"/>
                    <a:pt x="620" y="1405"/>
                  </a:cubicBezTo>
                  <a:cubicBezTo>
                    <a:pt x="787" y="1357"/>
                    <a:pt x="930" y="1215"/>
                    <a:pt x="930" y="1024"/>
                  </a:cubicBezTo>
                  <a:cubicBezTo>
                    <a:pt x="930" y="810"/>
                    <a:pt x="739" y="643"/>
                    <a:pt x="525" y="643"/>
                  </a:cubicBezTo>
                  <a:lnTo>
                    <a:pt x="382" y="643"/>
                  </a:lnTo>
                  <a:cubicBezTo>
                    <a:pt x="334" y="643"/>
                    <a:pt x="310" y="595"/>
                    <a:pt x="310" y="548"/>
                  </a:cubicBezTo>
                  <a:cubicBezTo>
                    <a:pt x="310" y="500"/>
                    <a:pt x="334" y="453"/>
                    <a:pt x="382" y="453"/>
                  </a:cubicBezTo>
                  <a:lnTo>
                    <a:pt x="525" y="453"/>
                  </a:lnTo>
                  <a:cubicBezTo>
                    <a:pt x="572" y="453"/>
                    <a:pt x="596" y="476"/>
                    <a:pt x="620" y="500"/>
                  </a:cubicBezTo>
                  <a:cubicBezTo>
                    <a:pt x="635" y="546"/>
                    <a:pt x="681" y="573"/>
                    <a:pt x="730" y="573"/>
                  </a:cubicBezTo>
                  <a:cubicBezTo>
                    <a:pt x="757" y="573"/>
                    <a:pt x="785" y="565"/>
                    <a:pt x="810" y="548"/>
                  </a:cubicBezTo>
                  <a:cubicBezTo>
                    <a:pt x="882" y="500"/>
                    <a:pt x="906" y="405"/>
                    <a:pt x="858" y="333"/>
                  </a:cubicBezTo>
                  <a:cubicBezTo>
                    <a:pt x="787" y="238"/>
                    <a:pt x="715" y="191"/>
                    <a:pt x="620" y="167"/>
                  </a:cubicBezTo>
                  <a:lnTo>
                    <a:pt x="620" y="143"/>
                  </a:lnTo>
                  <a:cubicBezTo>
                    <a:pt x="620" y="48"/>
                    <a:pt x="549" y="0"/>
                    <a:pt x="45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2838;p94">
              <a:extLst>
                <a:ext uri="{FF2B5EF4-FFF2-40B4-BE49-F238E27FC236}">
                  <a16:creationId xmlns:a16="http://schemas.microsoft.com/office/drawing/2014/main" id="{6F0CCC03-3E72-49CA-80F0-A626E2390658}"/>
                </a:ext>
              </a:extLst>
            </p:cNvPr>
            <p:cNvSpPr/>
            <p:nvPr/>
          </p:nvSpPr>
          <p:spPr>
            <a:xfrm>
              <a:off x="3614049" y="2260280"/>
              <a:ext cx="84167" cy="86069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239" y="287"/>
                  </a:moveTo>
                  <a:cubicBezTo>
                    <a:pt x="1763" y="287"/>
                    <a:pt x="2216" y="715"/>
                    <a:pt x="2216" y="1263"/>
                  </a:cubicBezTo>
                  <a:cubicBezTo>
                    <a:pt x="2216" y="1787"/>
                    <a:pt x="1787" y="2215"/>
                    <a:pt x="1239" y="2215"/>
                  </a:cubicBezTo>
                  <a:cubicBezTo>
                    <a:pt x="715" y="2215"/>
                    <a:pt x="287" y="1787"/>
                    <a:pt x="287" y="1263"/>
                  </a:cubicBezTo>
                  <a:cubicBezTo>
                    <a:pt x="287" y="715"/>
                    <a:pt x="715" y="287"/>
                    <a:pt x="1239" y="287"/>
                  </a:cubicBezTo>
                  <a:close/>
                  <a:moveTo>
                    <a:pt x="1239" y="1"/>
                  </a:moveTo>
                  <a:cubicBezTo>
                    <a:pt x="549" y="1"/>
                    <a:pt x="1" y="548"/>
                    <a:pt x="1" y="1239"/>
                  </a:cubicBezTo>
                  <a:cubicBezTo>
                    <a:pt x="1" y="1954"/>
                    <a:pt x="549" y="2501"/>
                    <a:pt x="1239" y="2501"/>
                  </a:cubicBezTo>
                  <a:cubicBezTo>
                    <a:pt x="1930" y="2501"/>
                    <a:pt x="2501" y="1954"/>
                    <a:pt x="2501" y="1239"/>
                  </a:cubicBezTo>
                  <a:cubicBezTo>
                    <a:pt x="2501" y="572"/>
                    <a:pt x="1930" y="1"/>
                    <a:pt x="123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2839;p94">
              <a:extLst>
                <a:ext uri="{FF2B5EF4-FFF2-40B4-BE49-F238E27FC236}">
                  <a16:creationId xmlns:a16="http://schemas.microsoft.com/office/drawing/2014/main" id="{18635451-A733-4CC9-B50F-300CE78CFF2E}"/>
                </a:ext>
              </a:extLst>
            </p:cNvPr>
            <p:cNvSpPr/>
            <p:nvPr/>
          </p:nvSpPr>
          <p:spPr>
            <a:xfrm>
              <a:off x="3610046" y="2358595"/>
              <a:ext cx="45717" cy="10698"/>
            </a:xfrm>
            <a:custGeom>
              <a:avLst/>
              <a:gdLst/>
              <a:ahLst/>
              <a:cxnLst/>
              <a:rect l="l" t="t" r="r" b="b"/>
              <a:pathLst>
                <a:path w="1359" h="311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1215" y="310"/>
                  </a:lnTo>
                  <a:cubicBezTo>
                    <a:pt x="1287" y="310"/>
                    <a:pt x="1358" y="239"/>
                    <a:pt x="1358" y="143"/>
                  </a:cubicBezTo>
                  <a:cubicBezTo>
                    <a:pt x="1358" y="72"/>
                    <a:pt x="1311" y="0"/>
                    <a:pt x="1215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2840;p94">
              <a:extLst>
                <a:ext uri="{FF2B5EF4-FFF2-40B4-BE49-F238E27FC236}">
                  <a16:creationId xmlns:a16="http://schemas.microsoft.com/office/drawing/2014/main" id="{26780036-310A-4D31-A416-A5EB695F5FF5}"/>
                </a:ext>
              </a:extLst>
            </p:cNvPr>
            <p:cNvSpPr/>
            <p:nvPr/>
          </p:nvSpPr>
          <p:spPr>
            <a:xfrm>
              <a:off x="3671742" y="2379063"/>
              <a:ext cx="25667" cy="9873"/>
            </a:xfrm>
            <a:custGeom>
              <a:avLst/>
              <a:gdLst/>
              <a:ahLst/>
              <a:cxnLst/>
              <a:rect l="l" t="t" r="r" b="b"/>
              <a:pathLst>
                <a:path w="763" h="287" extrusionOk="0">
                  <a:moveTo>
                    <a:pt x="143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3" y="287"/>
                  </a:cubicBezTo>
                  <a:lnTo>
                    <a:pt x="596" y="287"/>
                  </a:lnTo>
                  <a:cubicBezTo>
                    <a:pt x="691" y="287"/>
                    <a:pt x="763" y="215"/>
                    <a:pt x="763" y="144"/>
                  </a:cubicBezTo>
                  <a:cubicBezTo>
                    <a:pt x="763" y="72"/>
                    <a:pt x="691" y="1"/>
                    <a:pt x="59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2841;p94">
              <a:extLst>
                <a:ext uri="{FF2B5EF4-FFF2-40B4-BE49-F238E27FC236}">
                  <a16:creationId xmlns:a16="http://schemas.microsoft.com/office/drawing/2014/main" id="{76A8C9FE-70F9-46C6-890D-45DD60BFE8B2}"/>
                </a:ext>
              </a:extLst>
            </p:cNvPr>
            <p:cNvSpPr/>
            <p:nvPr/>
          </p:nvSpPr>
          <p:spPr>
            <a:xfrm>
              <a:off x="3610046" y="2379063"/>
              <a:ext cx="28897" cy="9873"/>
            </a:xfrm>
            <a:custGeom>
              <a:avLst/>
              <a:gdLst/>
              <a:ahLst/>
              <a:cxnLst/>
              <a:rect l="l" t="t" r="r" b="b"/>
              <a:pathLst>
                <a:path w="859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4" y="287"/>
                  </a:cubicBezTo>
                  <a:lnTo>
                    <a:pt x="715" y="287"/>
                  </a:lnTo>
                  <a:cubicBezTo>
                    <a:pt x="787" y="287"/>
                    <a:pt x="858" y="215"/>
                    <a:pt x="858" y="144"/>
                  </a:cubicBezTo>
                  <a:cubicBezTo>
                    <a:pt x="858" y="72"/>
                    <a:pt x="811" y="1"/>
                    <a:pt x="7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2842;p94">
              <a:extLst>
                <a:ext uri="{FF2B5EF4-FFF2-40B4-BE49-F238E27FC236}">
                  <a16:creationId xmlns:a16="http://schemas.microsoft.com/office/drawing/2014/main" id="{97FED165-3DBA-426F-92BB-B0C3DB516285}"/>
                </a:ext>
              </a:extLst>
            </p:cNvPr>
            <p:cNvSpPr/>
            <p:nvPr/>
          </p:nvSpPr>
          <p:spPr>
            <a:xfrm>
              <a:off x="3646108" y="2379063"/>
              <a:ext cx="19276" cy="9873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429" y="287"/>
                  </a:lnTo>
                  <a:cubicBezTo>
                    <a:pt x="501" y="287"/>
                    <a:pt x="572" y="215"/>
                    <a:pt x="572" y="144"/>
                  </a:cubicBezTo>
                  <a:cubicBezTo>
                    <a:pt x="572" y="72"/>
                    <a:pt x="501" y="1"/>
                    <a:pt x="42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2843;p94">
              <a:extLst>
                <a:ext uri="{FF2B5EF4-FFF2-40B4-BE49-F238E27FC236}">
                  <a16:creationId xmlns:a16="http://schemas.microsoft.com/office/drawing/2014/main" id="{386E4A42-856C-4795-ABCB-63A7928B33C3}"/>
                </a:ext>
              </a:extLst>
            </p:cNvPr>
            <p:cNvSpPr/>
            <p:nvPr/>
          </p:nvSpPr>
          <p:spPr>
            <a:xfrm>
              <a:off x="3610046" y="2398740"/>
              <a:ext cx="86556" cy="10664"/>
            </a:xfrm>
            <a:custGeom>
              <a:avLst/>
              <a:gdLst/>
              <a:ahLst/>
              <a:cxnLst/>
              <a:rect l="l" t="t" r="r" b="b"/>
              <a:pathLst>
                <a:path w="2573" h="310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2430" y="310"/>
                  </a:lnTo>
                  <a:cubicBezTo>
                    <a:pt x="2525" y="310"/>
                    <a:pt x="2573" y="239"/>
                    <a:pt x="2573" y="143"/>
                  </a:cubicBezTo>
                  <a:cubicBezTo>
                    <a:pt x="2573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2818;p94">
            <a:extLst>
              <a:ext uri="{FF2B5EF4-FFF2-40B4-BE49-F238E27FC236}">
                <a16:creationId xmlns:a16="http://schemas.microsoft.com/office/drawing/2014/main" id="{C0241749-B161-4D51-AE4A-9F151E800A9E}"/>
              </a:ext>
            </a:extLst>
          </p:cNvPr>
          <p:cNvGrpSpPr/>
          <p:nvPr/>
        </p:nvGrpSpPr>
        <p:grpSpPr>
          <a:xfrm>
            <a:off x="5591219" y="1722647"/>
            <a:ext cx="738531" cy="731528"/>
            <a:chOff x="4078718" y="2222819"/>
            <a:chExt cx="340504" cy="339803"/>
          </a:xfrm>
        </p:grpSpPr>
        <p:sp>
          <p:nvSpPr>
            <p:cNvPr id="84" name="Google Shape;2819;p94">
              <a:extLst>
                <a:ext uri="{FF2B5EF4-FFF2-40B4-BE49-F238E27FC236}">
                  <a16:creationId xmlns:a16="http://schemas.microsoft.com/office/drawing/2014/main" id="{148574C2-EBD4-4199-9829-8DFDEA9C78B4}"/>
                </a:ext>
              </a:extLst>
            </p:cNvPr>
            <p:cNvSpPr/>
            <p:nvPr/>
          </p:nvSpPr>
          <p:spPr>
            <a:xfrm>
              <a:off x="4267775" y="2311674"/>
              <a:ext cx="17661" cy="13382"/>
            </a:xfrm>
            <a:custGeom>
              <a:avLst/>
              <a:gdLst/>
              <a:ahLst/>
              <a:cxnLst/>
              <a:rect l="l" t="t" r="r" b="b"/>
              <a:pathLst>
                <a:path w="525" h="389" extrusionOk="0">
                  <a:moveTo>
                    <a:pt x="348" y="1"/>
                  </a:moveTo>
                  <a:cubicBezTo>
                    <a:pt x="335" y="1"/>
                    <a:pt x="323" y="3"/>
                    <a:pt x="310" y="7"/>
                  </a:cubicBezTo>
                  <a:lnTo>
                    <a:pt x="96" y="102"/>
                  </a:lnTo>
                  <a:cubicBezTo>
                    <a:pt x="24" y="126"/>
                    <a:pt x="1" y="221"/>
                    <a:pt x="24" y="293"/>
                  </a:cubicBezTo>
                  <a:cubicBezTo>
                    <a:pt x="48" y="340"/>
                    <a:pt x="96" y="388"/>
                    <a:pt x="143" y="388"/>
                  </a:cubicBezTo>
                  <a:cubicBezTo>
                    <a:pt x="167" y="388"/>
                    <a:pt x="191" y="388"/>
                    <a:pt x="215" y="364"/>
                  </a:cubicBezTo>
                  <a:lnTo>
                    <a:pt x="405" y="293"/>
                  </a:lnTo>
                  <a:cubicBezTo>
                    <a:pt x="477" y="269"/>
                    <a:pt x="524" y="174"/>
                    <a:pt x="501" y="102"/>
                  </a:cubicBezTo>
                  <a:cubicBezTo>
                    <a:pt x="461" y="44"/>
                    <a:pt x="406" y="1"/>
                    <a:pt x="34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2820;p94">
              <a:extLst>
                <a:ext uri="{FF2B5EF4-FFF2-40B4-BE49-F238E27FC236}">
                  <a16:creationId xmlns:a16="http://schemas.microsoft.com/office/drawing/2014/main" id="{57E0AF51-B6FC-41BD-911C-FDDBED10DCD6}"/>
                </a:ext>
              </a:extLst>
            </p:cNvPr>
            <p:cNvSpPr/>
            <p:nvPr/>
          </p:nvSpPr>
          <p:spPr>
            <a:xfrm>
              <a:off x="4257347" y="2292719"/>
              <a:ext cx="16080" cy="15927"/>
            </a:xfrm>
            <a:custGeom>
              <a:avLst/>
              <a:gdLst/>
              <a:ahLst/>
              <a:cxnLst/>
              <a:rect l="l" t="t" r="r" b="b"/>
              <a:pathLst>
                <a:path w="478" h="463" extrusionOk="0">
                  <a:moveTo>
                    <a:pt x="298" y="1"/>
                  </a:moveTo>
                  <a:cubicBezTo>
                    <a:pt x="258" y="1"/>
                    <a:pt x="218" y="19"/>
                    <a:pt x="191" y="58"/>
                  </a:cubicBezTo>
                  <a:lnTo>
                    <a:pt x="49" y="225"/>
                  </a:lnTo>
                  <a:cubicBezTo>
                    <a:pt x="1" y="296"/>
                    <a:pt x="25" y="391"/>
                    <a:pt x="96" y="439"/>
                  </a:cubicBezTo>
                  <a:cubicBezTo>
                    <a:pt x="120" y="463"/>
                    <a:pt x="144" y="463"/>
                    <a:pt x="168" y="463"/>
                  </a:cubicBezTo>
                  <a:cubicBezTo>
                    <a:pt x="215" y="463"/>
                    <a:pt x="263" y="439"/>
                    <a:pt x="287" y="415"/>
                  </a:cubicBezTo>
                  <a:lnTo>
                    <a:pt x="430" y="225"/>
                  </a:lnTo>
                  <a:cubicBezTo>
                    <a:pt x="477" y="177"/>
                    <a:pt x="453" y="82"/>
                    <a:pt x="382" y="34"/>
                  </a:cubicBezTo>
                  <a:cubicBezTo>
                    <a:pt x="361" y="13"/>
                    <a:pt x="330" y="1"/>
                    <a:pt x="29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2821;p94">
              <a:extLst>
                <a:ext uri="{FF2B5EF4-FFF2-40B4-BE49-F238E27FC236}">
                  <a16:creationId xmlns:a16="http://schemas.microsoft.com/office/drawing/2014/main" id="{57B8954A-C826-4A9B-B657-89922358B024}"/>
                </a:ext>
              </a:extLst>
            </p:cNvPr>
            <p:cNvSpPr/>
            <p:nvPr/>
          </p:nvSpPr>
          <p:spPr>
            <a:xfrm>
              <a:off x="4271778" y="2333208"/>
              <a:ext cx="17661" cy="11490"/>
            </a:xfrm>
            <a:custGeom>
              <a:avLst/>
              <a:gdLst/>
              <a:ahLst/>
              <a:cxnLst/>
              <a:rect l="l" t="t" r="r" b="b"/>
              <a:pathLst>
                <a:path w="525" h="334" extrusionOk="0">
                  <a:moveTo>
                    <a:pt x="191" y="0"/>
                  </a:moveTo>
                  <a:cubicBezTo>
                    <a:pt x="96" y="0"/>
                    <a:pt x="24" y="48"/>
                    <a:pt x="24" y="119"/>
                  </a:cubicBezTo>
                  <a:cubicBezTo>
                    <a:pt x="1" y="215"/>
                    <a:pt x="48" y="286"/>
                    <a:pt x="143" y="286"/>
                  </a:cubicBezTo>
                  <a:lnTo>
                    <a:pt x="358" y="334"/>
                  </a:lnTo>
                  <a:lnTo>
                    <a:pt x="382" y="334"/>
                  </a:lnTo>
                  <a:cubicBezTo>
                    <a:pt x="453" y="334"/>
                    <a:pt x="501" y="286"/>
                    <a:pt x="525" y="215"/>
                  </a:cubicBezTo>
                  <a:cubicBezTo>
                    <a:pt x="525" y="119"/>
                    <a:pt x="477" y="48"/>
                    <a:pt x="405" y="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2822;p94">
              <a:extLst>
                <a:ext uri="{FF2B5EF4-FFF2-40B4-BE49-F238E27FC236}">
                  <a16:creationId xmlns:a16="http://schemas.microsoft.com/office/drawing/2014/main" id="{0E034DD0-4B55-4B91-A037-3246A0A29407}"/>
                </a:ext>
              </a:extLst>
            </p:cNvPr>
            <p:cNvSpPr/>
            <p:nvPr/>
          </p:nvSpPr>
          <p:spPr>
            <a:xfrm>
              <a:off x="4078718" y="2222819"/>
              <a:ext cx="340504" cy="339803"/>
            </a:xfrm>
            <a:custGeom>
              <a:avLst/>
              <a:gdLst/>
              <a:ahLst/>
              <a:cxnLst/>
              <a:rect l="l" t="t" r="r" b="b"/>
              <a:pathLst>
                <a:path w="10122" h="9878" extrusionOk="0">
                  <a:moveTo>
                    <a:pt x="4787" y="423"/>
                  </a:moveTo>
                  <a:lnTo>
                    <a:pt x="6168" y="994"/>
                  </a:lnTo>
                  <a:lnTo>
                    <a:pt x="5240" y="1376"/>
                  </a:lnTo>
                  <a:cubicBezTo>
                    <a:pt x="5233" y="1382"/>
                    <a:pt x="5226" y="1385"/>
                    <a:pt x="5219" y="1385"/>
                  </a:cubicBezTo>
                  <a:cubicBezTo>
                    <a:pt x="5202" y="1385"/>
                    <a:pt x="5185" y="1369"/>
                    <a:pt x="5168" y="1352"/>
                  </a:cubicBezTo>
                  <a:lnTo>
                    <a:pt x="4787" y="423"/>
                  </a:lnTo>
                  <a:close/>
                  <a:moveTo>
                    <a:pt x="8216" y="2066"/>
                  </a:moveTo>
                  <a:cubicBezTo>
                    <a:pt x="8264" y="2066"/>
                    <a:pt x="8312" y="2090"/>
                    <a:pt x="8312" y="2138"/>
                  </a:cubicBezTo>
                  <a:lnTo>
                    <a:pt x="8312" y="2566"/>
                  </a:lnTo>
                  <a:cubicBezTo>
                    <a:pt x="8312" y="2614"/>
                    <a:pt x="8264" y="2661"/>
                    <a:pt x="8216" y="2661"/>
                  </a:cubicBezTo>
                  <a:lnTo>
                    <a:pt x="7407" y="2661"/>
                  </a:lnTo>
                  <a:lnTo>
                    <a:pt x="7168" y="2066"/>
                  </a:lnTo>
                  <a:close/>
                  <a:moveTo>
                    <a:pt x="8788" y="1280"/>
                  </a:moveTo>
                  <a:cubicBezTo>
                    <a:pt x="8931" y="1280"/>
                    <a:pt x="9050" y="1399"/>
                    <a:pt x="9050" y="1542"/>
                  </a:cubicBezTo>
                  <a:lnTo>
                    <a:pt x="9050" y="3924"/>
                  </a:lnTo>
                  <a:lnTo>
                    <a:pt x="7954" y="3924"/>
                  </a:lnTo>
                  <a:lnTo>
                    <a:pt x="7550" y="2947"/>
                  </a:lnTo>
                  <a:lnTo>
                    <a:pt x="8216" y="2947"/>
                  </a:lnTo>
                  <a:cubicBezTo>
                    <a:pt x="8431" y="2947"/>
                    <a:pt x="8597" y="2781"/>
                    <a:pt x="8597" y="2566"/>
                  </a:cubicBezTo>
                  <a:lnTo>
                    <a:pt x="8597" y="2138"/>
                  </a:lnTo>
                  <a:cubicBezTo>
                    <a:pt x="8597" y="1923"/>
                    <a:pt x="8431" y="1757"/>
                    <a:pt x="8216" y="1757"/>
                  </a:cubicBezTo>
                  <a:lnTo>
                    <a:pt x="7049" y="1757"/>
                  </a:lnTo>
                  <a:lnTo>
                    <a:pt x="6835" y="1280"/>
                  </a:lnTo>
                  <a:close/>
                  <a:moveTo>
                    <a:pt x="4430" y="352"/>
                  </a:moveTo>
                  <a:lnTo>
                    <a:pt x="4906" y="1471"/>
                  </a:lnTo>
                  <a:cubicBezTo>
                    <a:pt x="4954" y="1614"/>
                    <a:pt x="5073" y="1685"/>
                    <a:pt x="5216" y="1685"/>
                  </a:cubicBezTo>
                  <a:cubicBezTo>
                    <a:pt x="5263" y="1685"/>
                    <a:pt x="5311" y="1685"/>
                    <a:pt x="5359" y="1661"/>
                  </a:cubicBezTo>
                  <a:lnTo>
                    <a:pt x="6478" y="1185"/>
                  </a:lnTo>
                  <a:lnTo>
                    <a:pt x="7621" y="3947"/>
                  </a:lnTo>
                  <a:lnTo>
                    <a:pt x="6907" y="3947"/>
                  </a:lnTo>
                  <a:cubicBezTo>
                    <a:pt x="6835" y="3947"/>
                    <a:pt x="6764" y="3995"/>
                    <a:pt x="6764" y="4090"/>
                  </a:cubicBezTo>
                  <a:cubicBezTo>
                    <a:pt x="6764" y="4162"/>
                    <a:pt x="6835" y="4233"/>
                    <a:pt x="6907" y="4233"/>
                  </a:cubicBezTo>
                  <a:lnTo>
                    <a:pt x="9574" y="4233"/>
                  </a:lnTo>
                  <a:cubicBezTo>
                    <a:pt x="9717" y="4233"/>
                    <a:pt x="9812" y="4352"/>
                    <a:pt x="9812" y="4471"/>
                  </a:cubicBezTo>
                  <a:lnTo>
                    <a:pt x="9812" y="8972"/>
                  </a:lnTo>
                  <a:cubicBezTo>
                    <a:pt x="9812" y="9330"/>
                    <a:pt x="9550" y="9591"/>
                    <a:pt x="9193" y="9591"/>
                  </a:cubicBezTo>
                  <a:lnTo>
                    <a:pt x="1596" y="9591"/>
                  </a:lnTo>
                  <a:cubicBezTo>
                    <a:pt x="1739" y="9425"/>
                    <a:pt x="1834" y="9210"/>
                    <a:pt x="1834" y="8972"/>
                  </a:cubicBezTo>
                  <a:lnTo>
                    <a:pt x="1834" y="7353"/>
                  </a:lnTo>
                  <a:cubicBezTo>
                    <a:pt x="1834" y="7281"/>
                    <a:pt x="1763" y="7210"/>
                    <a:pt x="1667" y="7210"/>
                  </a:cubicBezTo>
                  <a:cubicBezTo>
                    <a:pt x="1596" y="7210"/>
                    <a:pt x="1524" y="7281"/>
                    <a:pt x="1524" y="7353"/>
                  </a:cubicBezTo>
                  <a:lnTo>
                    <a:pt x="1524" y="8972"/>
                  </a:lnTo>
                  <a:cubicBezTo>
                    <a:pt x="1524" y="9330"/>
                    <a:pt x="1262" y="9591"/>
                    <a:pt x="905" y="9591"/>
                  </a:cubicBezTo>
                  <a:cubicBezTo>
                    <a:pt x="572" y="9591"/>
                    <a:pt x="286" y="9330"/>
                    <a:pt x="286" y="8972"/>
                  </a:cubicBezTo>
                  <a:lnTo>
                    <a:pt x="286" y="2590"/>
                  </a:lnTo>
                  <a:cubicBezTo>
                    <a:pt x="286" y="2447"/>
                    <a:pt x="405" y="2328"/>
                    <a:pt x="548" y="2328"/>
                  </a:cubicBezTo>
                  <a:lnTo>
                    <a:pt x="834" y="2328"/>
                  </a:lnTo>
                  <a:lnTo>
                    <a:pt x="1120" y="3066"/>
                  </a:lnTo>
                  <a:cubicBezTo>
                    <a:pt x="1155" y="3120"/>
                    <a:pt x="1204" y="3147"/>
                    <a:pt x="1257" y="3147"/>
                  </a:cubicBezTo>
                  <a:cubicBezTo>
                    <a:pt x="1274" y="3147"/>
                    <a:pt x="1292" y="3144"/>
                    <a:pt x="1310" y="3138"/>
                  </a:cubicBezTo>
                  <a:cubicBezTo>
                    <a:pt x="1382" y="3114"/>
                    <a:pt x="1429" y="3019"/>
                    <a:pt x="1405" y="2947"/>
                  </a:cubicBezTo>
                  <a:lnTo>
                    <a:pt x="953" y="1876"/>
                  </a:lnTo>
                  <a:cubicBezTo>
                    <a:pt x="929" y="1852"/>
                    <a:pt x="953" y="1804"/>
                    <a:pt x="977" y="1804"/>
                  </a:cubicBezTo>
                  <a:lnTo>
                    <a:pt x="4430" y="352"/>
                  </a:lnTo>
                  <a:close/>
                  <a:moveTo>
                    <a:pt x="4513" y="0"/>
                  </a:moveTo>
                  <a:cubicBezTo>
                    <a:pt x="4495" y="0"/>
                    <a:pt x="4477" y="6"/>
                    <a:pt x="4454" y="18"/>
                  </a:cubicBezTo>
                  <a:lnTo>
                    <a:pt x="858" y="1518"/>
                  </a:lnTo>
                  <a:cubicBezTo>
                    <a:pt x="691" y="1590"/>
                    <a:pt x="596" y="1804"/>
                    <a:pt x="667" y="1971"/>
                  </a:cubicBezTo>
                  <a:lnTo>
                    <a:pt x="691" y="2042"/>
                  </a:lnTo>
                  <a:lnTo>
                    <a:pt x="548" y="2042"/>
                  </a:lnTo>
                  <a:cubicBezTo>
                    <a:pt x="238" y="2042"/>
                    <a:pt x="0" y="2280"/>
                    <a:pt x="0" y="2590"/>
                  </a:cubicBezTo>
                  <a:lnTo>
                    <a:pt x="0" y="8972"/>
                  </a:lnTo>
                  <a:cubicBezTo>
                    <a:pt x="0" y="9472"/>
                    <a:pt x="405" y="9877"/>
                    <a:pt x="905" y="9877"/>
                  </a:cubicBezTo>
                  <a:lnTo>
                    <a:pt x="9193" y="9877"/>
                  </a:lnTo>
                  <a:cubicBezTo>
                    <a:pt x="9717" y="9877"/>
                    <a:pt x="10121" y="9472"/>
                    <a:pt x="10121" y="8972"/>
                  </a:cubicBezTo>
                  <a:lnTo>
                    <a:pt x="10121" y="4471"/>
                  </a:lnTo>
                  <a:cubicBezTo>
                    <a:pt x="10121" y="4162"/>
                    <a:pt x="9860" y="3924"/>
                    <a:pt x="9574" y="3924"/>
                  </a:cubicBezTo>
                  <a:lnTo>
                    <a:pt x="9336" y="3924"/>
                  </a:lnTo>
                  <a:lnTo>
                    <a:pt x="9336" y="1542"/>
                  </a:lnTo>
                  <a:cubicBezTo>
                    <a:pt x="9336" y="1233"/>
                    <a:pt x="9097" y="994"/>
                    <a:pt x="8788" y="994"/>
                  </a:cubicBezTo>
                  <a:lnTo>
                    <a:pt x="6716" y="994"/>
                  </a:lnTo>
                  <a:lnTo>
                    <a:pt x="6692" y="923"/>
                  </a:lnTo>
                  <a:cubicBezTo>
                    <a:pt x="6668" y="899"/>
                    <a:pt x="6645" y="852"/>
                    <a:pt x="6621" y="852"/>
                  </a:cubicBezTo>
                  <a:lnTo>
                    <a:pt x="4573" y="18"/>
                  </a:lnTo>
                  <a:cubicBezTo>
                    <a:pt x="4549" y="6"/>
                    <a:pt x="4531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2823;p94">
              <a:extLst>
                <a:ext uri="{FF2B5EF4-FFF2-40B4-BE49-F238E27FC236}">
                  <a16:creationId xmlns:a16="http://schemas.microsoft.com/office/drawing/2014/main" id="{06B94662-6FE6-4CF5-B934-EE5CBA83D325}"/>
                </a:ext>
              </a:extLst>
            </p:cNvPr>
            <p:cNvSpPr/>
            <p:nvPr/>
          </p:nvSpPr>
          <p:spPr>
            <a:xfrm>
              <a:off x="4123561" y="2296744"/>
              <a:ext cx="170689" cy="161818"/>
            </a:xfrm>
            <a:custGeom>
              <a:avLst/>
              <a:gdLst/>
              <a:ahLst/>
              <a:cxnLst/>
              <a:rect l="l" t="t" r="r" b="b"/>
              <a:pathLst>
                <a:path w="5074" h="4704" extrusionOk="0">
                  <a:moveTo>
                    <a:pt x="2760" y="301"/>
                  </a:moveTo>
                  <a:cubicBezTo>
                    <a:pt x="2892" y="301"/>
                    <a:pt x="3021" y="325"/>
                    <a:pt x="3144" y="370"/>
                  </a:cubicBezTo>
                  <a:cubicBezTo>
                    <a:pt x="3430" y="489"/>
                    <a:pt x="3645" y="703"/>
                    <a:pt x="3740" y="965"/>
                  </a:cubicBezTo>
                  <a:cubicBezTo>
                    <a:pt x="3859" y="1227"/>
                    <a:pt x="3859" y="1513"/>
                    <a:pt x="3764" y="1775"/>
                  </a:cubicBezTo>
                  <a:lnTo>
                    <a:pt x="3287" y="1775"/>
                  </a:lnTo>
                  <a:cubicBezTo>
                    <a:pt x="3335" y="1679"/>
                    <a:pt x="3359" y="1560"/>
                    <a:pt x="3311" y="1441"/>
                  </a:cubicBezTo>
                  <a:cubicBezTo>
                    <a:pt x="3264" y="1346"/>
                    <a:pt x="3168" y="1275"/>
                    <a:pt x="3073" y="1227"/>
                  </a:cubicBezTo>
                  <a:cubicBezTo>
                    <a:pt x="3025" y="1203"/>
                    <a:pt x="2972" y="1191"/>
                    <a:pt x="2918" y="1191"/>
                  </a:cubicBezTo>
                  <a:cubicBezTo>
                    <a:pt x="2865" y="1191"/>
                    <a:pt x="2811" y="1203"/>
                    <a:pt x="2763" y="1227"/>
                  </a:cubicBezTo>
                  <a:lnTo>
                    <a:pt x="2621" y="1298"/>
                  </a:lnTo>
                  <a:cubicBezTo>
                    <a:pt x="2607" y="1303"/>
                    <a:pt x="2594" y="1305"/>
                    <a:pt x="2581" y="1305"/>
                  </a:cubicBezTo>
                  <a:cubicBezTo>
                    <a:pt x="2524" y="1305"/>
                    <a:pt x="2473" y="1266"/>
                    <a:pt x="2454" y="1227"/>
                  </a:cubicBezTo>
                  <a:cubicBezTo>
                    <a:pt x="2430" y="1155"/>
                    <a:pt x="2478" y="1108"/>
                    <a:pt x="2525" y="1084"/>
                  </a:cubicBezTo>
                  <a:lnTo>
                    <a:pt x="2668" y="1013"/>
                  </a:lnTo>
                  <a:cubicBezTo>
                    <a:pt x="2692" y="1001"/>
                    <a:pt x="2710" y="995"/>
                    <a:pt x="2728" y="995"/>
                  </a:cubicBezTo>
                  <a:cubicBezTo>
                    <a:pt x="2746" y="995"/>
                    <a:pt x="2763" y="1001"/>
                    <a:pt x="2787" y="1013"/>
                  </a:cubicBezTo>
                  <a:cubicBezTo>
                    <a:pt x="2815" y="1031"/>
                    <a:pt x="2842" y="1039"/>
                    <a:pt x="2868" y="1039"/>
                  </a:cubicBezTo>
                  <a:cubicBezTo>
                    <a:pt x="2910" y="1039"/>
                    <a:pt x="2948" y="1018"/>
                    <a:pt x="2978" y="989"/>
                  </a:cubicBezTo>
                  <a:cubicBezTo>
                    <a:pt x="3025" y="917"/>
                    <a:pt x="3002" y="822"/>
                    <a:pt x="2954" y="774"/>
                  </a:cubicBezTo>
                  <a:cubicBezTo>
                    <a:pt x="2892" y="728"/>
                    <a:pt x="2821" y="702"/>
                    <a:pt x="2746" y="702"/>
                  </a:cubicBezTo>
                  <a:cubicBezTo>
                    <a:pt x="2705" y="702"/>
                    <a:pt x="2663" y="710"/>
                    <a:pt x="2621" y="727"/>
                  </a:cubicBezTo>
                  <a:lnTo>
                    <a:pt x="2597" y="679"/>
                  </a:lnTo>
                  <a:cubicBezTo>
                    <a:pt x="2577" y="620"/>
                    <a:pt x="2509" y="578"/>
                    <a:pt x="2446" y="578"/>
                  </a:cubicBezTo>
                  <a:cubicBezTo>
                    <a:pt x="2432" y="578"/>
                    <a:pt x="2419" y="580"/>
                    <a:pt x="2406" y="584"/>
                  </a:cubicBezTo>
                  <a:cubicBezTo>
                    <a:pt x="2335" y="632"/>
                    <a:pt x="2311" y="703"/>
                    <a:pt x="2335" y="774"/>
                  </a:cubicBezTo>
                  <a:lnTo>
                    <a:pt x="2359" y="822"/>
                  </a:lnTo>
                  <a:cubicBezTo>
                    <a:pt x="2192" y="941"/>
                    <a:pt x="2120" y="1155"/>
                    <a:pt x="2192" y="1346"/>
                  </a:cubicBezTo>
                  <a:cubicBezTo>
                    <a:pt x="2264" y="1490"/>
                    <a:pt x="2418" y="1594"/>
                    <a:pt x="2582" y="1594"/>
                  </a:cubicBezTo>
                  <a:cubicBezTo>
                    <a:pt x="2635" y="1594"/>
                    <a:pt x="2688" y="1583"/>
                    <a:pt x="2740" y="1560"/>
                  </a:cubicBezTo>
                  <a:lnTo>
                    <a:pt x="2882" y="1489"/>
                  </a:lnTo>
                  <a:lnTo>
                    <a:pt x="2978" y="1489"/>
                  </a:lnTo>
                  <a:cubicBezTo>
                    <a:pt x="3002" y="1513"/>
                    <a:pt x="3025" y="1537"/>
                    <a:pt x="3025" y="1560"/>
                  </a:cubicBezTo>
                  <a:cubicBezTo>
                    <a:pt x="3049" y="1608"/>
                    <a:pt x="3025" y="1679"/>
                    <a:pt x="2978" y="1703"/>
                  </a:cubicBezTo>
                  <a:lnTo>
                    <a:pt x="2811" y="1775"/>
                  </a:lnTo>
                  <a:lnTo>
                    <a:pt x="2763" y="1775"/>
                  </a:lnTo>
                  <a:cubicBezTo>
                    <a:pt x="2740" y="1775"/>
                    <a:pt x="2716" y="1775"/>
                    <a:pt x="2692" y="1751"/>
                  </a:cubicBezTo>
                  <a:cubicBezTo>
                    <a:pt x="2668" y="1715"/>
                    <a:pt x="2632" y="1697"/>
                    <a:pt x="2594" y="1697"/>
                  </a:cubicBezTo>
                  <a:cubicBezTo>
                    <a:pt x="2555" y="1697"/>
                    <a:pt x="2513" y="1715"/>
                    <a:pt x="2478" y="1751"/>
                  </a:cubicBezTo>
                  <a:cubicBezTo>
                    <a:pt x="2478" y="1751"/>
                    <a:pt x="2478" y="1775"/>
                    <a:pt x="2454" y="1775"/>
                  </a:cubicBezTo>
                  <a:lnTo>
                    <a:pt x="1739" y="1775"/>
                  </a:lnTo>
                  <a:cubicBezTo>
                    <a:pt x="1620" y="1513"/>
                    <a:pt x="1620" y="1227"/>
                    <a:pt x="1739" y="965"/>
                  </a:cubicBezTo>
                  <a:cubicBezTo>
                    <a:pt x="1835" y="703"/>
                    <a:pt x="2049" y="489"/>
                    <a:pt x="2311" y="393"/>
                  </a:cubicBezTo>
                  <a:cubicBezTo>
                    <a:pt x="2462" y="331"/>
                    <a:pt x="2613" y="301"/>
                    <a:pt x="2760" y="301"/>
                  </a:cubicBezTo>
                  <a:close/>
                  <a:moveTo>
                    <a:pt x="2740" y="0"/>
                  </a:moveTo>
                  <a:cubicBezTo>
                    <a:pt x="2561" y="0"/>
                    <a:pt x="2382" y="36"/>
                    <a:pt x="2216" y="108"/>
                  </a:cubicBezTo>
                  <a:cubicBezTo>
                    <a:pt x="1858" y="251"/>
                    <a:pt x="1596" y="512"/>
                    <a:pt x="1454" y="846"/>
                  </a:cubicBezTo>
                  <a:cubicBezTo>
                    <a:pt x="1335" y="1155"/>
                    <a:pt x="1311" y="1489"/>
                    <a:pt x="1406" y="1775"/>
                  </a:cubicBezTo>
                  <a:lnTo>
                    <a:pt x="739" y="1775"/>
                  </a:lnTo>
                  <a:cubicBezTo>
                    <a:pt x="644" y="1775"/>
                    <a:pt x="572" y="1798"/>
                    <a:pt x="501" y="1822"/>
                  </a:cubicBezTo>
                  <a:lnTo>
                    <a:pt x="311" y="1394"/>
                  </a:lnTo>
                  <a:cubicBezTo>
                    <a:pt x="293" y="1342"/>
                    <a:pt x="239" y="1303"/>
                    <a:pt x="183" y="1303"/>
                  </a:cubicBezTo>
                  <a:cubicBezTo>
                    <a:pt x="162" y="1303"/>
                    <a:pt x="140" y="1309"/>
                    <a:pt x="120" y="1322"/>
                  </a:cubicBezTo>
                  <a:cubicBezTo>
                    <a:pt x="49" y="1346"/>
                    <a:pt x="1" y="1441"/>
                    <a:pt x="49" y="1513"/>
                  </a:cubicBezTo>
                  <a:lnTo>
                    <a:pt x="263" y="2037"/>
                  </a:lnTo>
                  <a:cubicBezTo>
                    <a:pt x="215" y="2132"/>
                    <a:pt x="191" y="2227"/>
                    <a:pt x="191" y="2322"/>
                  </a:cubicBezTo>
                  <a:lnTo>
                    <a:pt x="191" y="4537"/>
                  </a:lnTo>
                  <a:cubicBezTo>
                    <a:pt x="191" y="4632"/>
                    <a:pt x="263" y="4704"/>
                    <a:pt x="334" y="4704"/>
                  </a:cubicBezTo>
                  <a:cubicBezTo>
                    <a:pt x="430" y="4704"/>
                    <a:pt x="501" y="4632"/>
                    <a:pt x="501" y="4537"/>
                  </a:cubicBezTo>
                  <a:lnTo>
                    <a:pt x="501" y="2322"/>
                  </a:lnTo>
                  <a:cubicBezTo>
                    <a:pt x="501" y="2179"/>
                    <a:pt x="596" y="2084"/>
                    <a:pt x="739" y="2084"/>
                  </a:cubicBezTo>
                  <a:lnTo>
                    <a:pt x="4907" y="2084"/>
                  </a:lnTo>
                  <a:cubicBezTo>
                    <a:pt x="5002" y="2084"/>
                    <a:pt x="5073" y="2013"/>
                    <a:pt x="5073" y="1918"/>
                  </a:cubicBezTo>
                  <a:cubicBezTo>
                    <a:pt x="5073" y="1846"/>
                    <a:pt x="5002" y="1775"/>
                    <a:pt x="4907" y="1775"/>
                  </a:cubicBezTo>
                  <a:lnTo>
                    <a:pt x="4073" y="1775"/>
                  </a:lnTo>
                  <a:cubicBezTo>
                    <a:pt x="4168" y="1465"/>
                    <a:pt x="4145" y="1155"/>
                    <a:pt x="4026" y="846"/>
                  </a:cubicBezTo>
                  <a:cubicBezTo>
                    <a:pt x="3883" y="512"/>
                    <a:pt x="3597" y="251"/>
                    <a:pt x="3264" y="108"/>
                  </a:cubicBezTo>
                  <a:cubicBezTo>
                    <a:pt x="3097" y="36"/>
                    <a:pt x="2918" y="0"/>
                    <a:pt x="2740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2824;p94">
              <a:extLst>
                <a:ext uri="{FF2B5EF4-FFF2-40B4-BE49-F238E27FC236}">
                  <a16:creationId xmlns:a16="http://schemas.microsoft.com/office/drawing/2014/main" id="{02B037F2-DC45-4341-8A79-CB3209AED39D}"/>
                </a:ext>
              </a:extLst>
            </p:cNvPr>
            <p:cNvSpPr/>
            <p:nvPr/>
          </p:nvSpPr>
          <p:spPr>
            <a:xfrm>
              <a:off x="4130793" y="2276448"/>
              <a:ext cx="47298" cy="25662"/>
            </a:xfrm>
            <a:custGeom>
              <a:avLst/>
              <a:gdLst/>
              <a:ahLst/>
              <a:cxnLst/>
              <a:rect l="l" t="t" r="r" b="b"/>
              <a:pathLst>
                <a:path w="1406" h="746" extrusionOk="0">
                  <a:moveTo>
                    <a:pt x="1207" y="1"/>
                  </a:moveTo>
                  <a:cubicBezTo>
                    <a:pt x="1193" y="1"/>
                    <a:pt x="1180" y="3"/>
                    <a:pt x="1167" y="7"/>
                  </a:cubicBezTo>
                  <a:lnTo>
                    <a:pt x="119" y="460"/>
                  </a:lnTo>
                  <a:cubicBezTo>
                    <a:pt x="48" y="483"/>
                    <a:pt x="0" y="579"/>
                    <a:pt x="24" y="650"/>
                  </a:cubicBezTo>
                  <a:cubicBezTo>
                    <a:pt x="48" y="721"/>
                    <a:pt x="119" y="745"/>
                    <a:pt x="167" y="745"/>
                  </a:cubicBezTo>
                  <a:lnTo>
                    <a:pt x="215" y="745"/>
                  </a:lnTo>
                  <a:lnTo>
                    <a:pt x="1286" y="293"/>
                  </a:lnTo>
                  <a:cubicBezTo>
                    <a:pt x="1358" y="269"/>
                    <a:pt x="1405" y="174"/>
                    <a:pt x="1358" y="102"/>
                  </a:cubicBezTo>
                  <a:cubicBezTo>
                    <a:pt x="1338" y="44"/>
                    <a:pt x="1270" y="1"/>
                    <a:pt x="120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2825;p94">
              <a:extLst>
                <a:ext uri="{FF2B5EF4-FFF2-40B4-BE49-F238E27FC236}">
                  <a16:creationId xmlns:a16="http://schemas.microsoft.com/office/drawing/2014/main" id="{C50B4741-907E-42DE-BA0B-3176B42ED322}"/>
                </a:ext>
              </a:extLst>
            </p:cNvPr>
            <p:cNvSpPr/>
            <p:nvPr/>
          </p:nvSpPr>
          <p:spPr>
            <a:xfrm>
              <a:off x="4137992" y="2301423"/>
              <a:ext cx="25667" cy="16237"/>
            </a:xfrm>
            <a:custGeom>
              <a:avLst/>
              <a:gdLst/>
              <a:ahLst/>
              <a:cxnLst/>
              <a:rect l="l" t="t" r="r" b="b"/>
              <a:pathLst>
                <a:path w="763" h="472" extrusionOk="0">
                  <a:moveTo>
                    <a:pt x="599" y="0"/>
                  </a:moveTo>
                  <a:cubicBezTo>
                    <a:pt x="576" y="0"/>
                    <a:pt x="551" y="6"/>
                    <a:pt x="525" y="19"/>
                  </a:cubicBezTo>
                  <a:lnTo>
                    <a:pt x="96" y="186"/>
                  </a:lnTo>
                  <a:cubicBezTo>
                    <a:pt x="24" y="234"/>
                    <a:pt x="1" y="305"/>
                    <a:pt x="24" y="376"/>
                  </a:cubicBezTo>
                  <a:cubicBezTo>
                    <a:pt x="48" y="448"/>
                    <a:pt x="96" y="472"/>
                    <a:pt x="167" y="472"/>
                  </a:cubicBezTo>
                  <a:lnTo>
                    <a:pt x="215" y="472"/>
                  </a:lnTo>
                  <a:lnTo>
                    <a:pt x="644" y="281"/>
                  </a:lnTo>
                  <a:cubicBezTo>
                    <a:pt x="715" y="257"/>
                    <a:pt x="763" y="162"/>
                    <a:pt x="739" y="91"/>
                  </a:cubicBezTo>
                  <a:cubicBezTo>
                    <a:pt x="705" y="39"/>
                    <a:pt x="658" y="0"/>
                    <a:pt x="59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2826;p94">
              <a:extLst>
                <a:ext uri="{FF2B5EF4-FFF2-40B4-BE49-F238E27FC236}">
                  <a16:creationId xmlns:a16="http://schemas.microsoft.com/office/drawing/2014/main" id="{36AB534A-DCD7-4445-B575-A5862273CEB8}"/>
                </a:ext>
              </a:extLst>
            </p:cNvPr>
            <p:cNvSpPr/>
            <p:nvPr/>
          </p:nvSpPr>
          <p:spPr>
            <a:xfrm>
              <a:off x="4161237" y="2507685"/>
              <a:ext cx="35288" cy="9873"/>
            </a:xfrm>
            <a:custGeom>
              <a:avLst/>
              <a:gdLst/>
              <a:ahLst/>
              <a:cxnLst/>
              <a:rect l="l" t="t" r="r" b="b"/>
              <a:pathLst>
                <a:path w="1049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905" y="286"/>
                  </a:lnTo>
                  <a:cubicBezTo>
                    <a:pt x="977" y="286"/>
                    <a:pt x="1048" y="215"/>
                    <a:pt x="1048" y="144"/>
                  </a:cubicBezTo>
                  <a:cubicBezTo>
                    <a:pt x="1048" y="48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2827;p94">
              <a:extLst>
                <a:ext uri="{FF2B5EF4-FFF2-40B4-BE49-F238E27FC236}">
                  <a16:creationId xmlns:a16="http://schemas.microsoft.com/office/drawing/2014/main" id="{B5DD2815-B50D-4491-A04C-6F99AB0237E5}"/>
                </a:ext>
              </a:extLst>
            </p:cNvPr>
            <p:cNvSpPr/>
            <p:nvPr/>
          </p:nvSpPr>
          <p:spPr>
            <a:xfrm>
              <a:off x="4161237" y="2525711"/>
              <a:ext cx="81745" cy="10698"/>
            </a:xfrm>
            <a:custGeom>
              <a:avLst/>
              <a:gdLst/>
              <a:ahLst/>
              <a:cxnLst/>
              <a:rect l="l" t="t" r="r" b="b"/>
              <a:pathLst>
                <a:path w="2430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86" y="310"/>
                  </a:lnTo>
                  <a:cubicBezTo>
                    <a:pt x="2358" y="310"/>
                    <a:pt x="2429" y="239"/>
                    <a:pt x="2429" y="143"/>
                  </a:cubicBezTo>
                  <a:cubicBezTo>
                    <a:pt x="2429" y="72"/>
                    <a:pt x="2358" y="1"/>
                    <a:pt x="228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2805;p94">
            <a:extLst>
              <a:ext uri="{FF2B5EF4-FFF2-40B4-BE49-F238E27FC236}">
                <a16:creationId xmlns:a16="http://schemas.microsoft.com/office/drawing/2014/main" id="{5E434E9D-30AC-45F0-A79E-53D93704F0BF}"/>
              </a:ext>
            </a:extLst>
          </p:cNvPr>
          <p:cNvGrpSpPr/>
          <p:nvPr/>
        </p:nvGrpSpPr>
        <p:grpSpPr>
          <a:xfrm>
            <a:off x="9638055" y="1749715"/>
            <a:ext cx="738604" cy="694944"/>
            <a:chOff x="4754041" y="2231625"/>
            <a:chExt cx="340538" cy="322810"/>
          </a:xfrm>
        </p:grpSpPr>
        <p:sp>
          <p:nvSpPr>
            <p:cNvPr id="98" name="Google Shape;2806;p94">
              <a:extLst>
                <a:ext uri="{FF2B5EF4-FFF2-40B4-BE49-F238E27FC236}">
                  <a16:creationId xmlns:a16="http://schemas.microsoft.com/office/drawing/2014/main" id="{DF5EB72A-9714-47B1-AA38-FD4B1CF31477}"/>
                </a:ext>
              </a:extLst>
            </p:cNvPr>
            <p:cNvSpPr/>
            <p:nvPr/>
          </p:nvSpPr>
          <p:spPr>
            <a:xfrm>
              <a:off x="4754041" y="2231625"/>
              <a:ext cx="340538" cy="322810"/>
            </a:xfrm>
            <a:custGeom>
              <a:avLst/>
              <a:gdLst/>
              <a:ahLst/>
              <a:cxnLst/>
              <a:rect l="l" t="t" r="r" b="b"/>
              <a:pathLst>
                <a:path w="10123" h="9384" extrusionOk="0">
                  <a:moveTo>
                    <a:pt x="5073" y="8550"/>
                  </a:moveTo>
                  <a:cubicBezTo>
                    <a:pt x="5216" y="8550"/>
                    <a:pt x="5335" y="8669"/>
                    <a:pt x="5335" y="8812"/>
                  </a:cubicBezTo>
                  <a:cubicBezTo>
                    <a:pt x="5335" y="8954"/>
                    <a:pt x="5216" y="9097"/>
                    <a:pt x="5073" y="9097"/>
                  </a:cubicBezTo>
                  <a:cubicBezTo>
                    <a:pt x="4907" y="9097"/>
                    <a:pt x="4788" y="8954"/>
                    <a:pt x="4788" y="8812"/>
                  </a:cubicBezTo>
                  <a:cubicBezTo>
                    <a:pt x="4788" y="8669"/>
                    <a:pt x="4907" y="8550"/>
                    <a:pt x="5073" y="8550"/>
                  </a:cubicBezTo>
                  <a:close/>
                  <a:moveTo>
                    <a:pt x="358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34" y="5168"/>
                  </a:lnTo>
                  <a:cubicBezTo>
                    <a:pt x="334" y="5239"/>
                    <a:pt x="406" y="5311"/>
                    <a:pt x="477" y="5311"/>
                  </a:cubicBezTo>
                  <a:cubicBezTo>
                    <a:pt x="572" y="5311"/>
                    <a:pt x="644" y="5263"/>
                    <a:pt x="644" y="5168"/>
                  </a:cubicBezTo>
                  <a:lnTo>
                    <a:pt x="644" y="1286"/>
                  </a:lnTo>
                  <a:lnTo>
                    <a:pt x="7741" y="1286"/>
                  </a:lnTo>
                  <a:cubicBezTo>
                    <a:pt x="7812" y="1286"/>
                    <a:pt x="7884" y="1239"/>
                    <a:pt x="7884" y="1143"/>
                  </a:cubicBezTo>
                  <a:cubicBezTo>
                    <a:pt x="7884" y="1072"/>
                    <a:pt x="7812" y="1000"/>
                    <a:pt x="7741" y="1000"/>
                  </a:cubicBezTo>
                  <a:lnTo>
                    <a:pt x="358" y="1000"/>
                  </a:lnTo>
                  <a:cubicBezTo>
                    <a:pt x="334" y="1000"/>
                    <a:pt x="311" y="977"/>
                    <a:pt x="311" y="953"/>
                  </a:cubicBezTo>
                  <a:lnTo>
                    <a:pt x="311" y="357"/>
                  </a:lnTo>
                  <a:cubicBezTo>
                    <a:pt x="311" y="310"/>
                    <a:pt x="334" y="286"/>
                    <a:pt x="358" y="286"/>
                  </a:cubicBezTo>
                  <a:lnTo>
                    <a:pt x="9789" y="286"/>
                  </a:lnTo>
                  <a:cubicBezTo>
                    <a:pt x="9812" y="286"/>
                    <a:pt x="9836" y="334"/>
                    <a:pt x="9836" y="357"/>
                  </a:cubicBezTo>
                  <a:lnTo>
                    <a:pt x="9836" y="953"/>
                  </a:lnTo>
                  <a:cubicBezTo>
                    <a:pt x="9836" y="977"/>
                    <a:pt x="9812" y="1000"/>
                    <a:pt x="9789" y="1000"/>
                  </a:cubicBezTo>
                  <a:lnTo>
                    <a:pt x="8407" y="1000"/>
                  </a:lnTo>
                  <a:cubicBezTo>
                    <a:pt x="8312" y="1000"/>
                    <a:pt x="8241" y="1072"/>
                    <a:pt x="8241" y="1143"/>
                  </a:cubicBezTo>
                  <a:cubicBezTo>
                    <a:pt x="8241" y="1239"/>
                    <a:pt x="8312" y="1286"/>
                    <a:pt x="8407" y="1286"/>
                  </a:cubicBezTo>
                  <a:lnTo>
                    <a:pt x="9503" y="1286"/>
                  </a:lnTo>
                  <a:lnTo>
                    <a:pt x="9503" y="7335"/>
                  </a:lnTo>
                  <a:cubicBezTo>
                    <a:pt x="9503" y="7359"/>
                    <a:pt x="9479" y="7383"/>
                    <a:pt x="9455" y="7383"/>
                  </a:cubicBezTo>
                  <a:lnTo>
                    <a:pt x="692" y="7383"/>
                  </a:lnTo>
                  <a:cubicBezTo>
                    <a:pt x="668" y="7383"/>
                    <a:pt x="644" y="7359"/>
                    <a:pt x="644" y="7335"/>
                  </a:cubicBezTo>
                  <a:lnTo>
                    <a:pt x="644" y="5835"/>
                  </a:lnTo>
                  <a:cubicBezTo>
                    <a:pt x="644" y="5740"/>
                    <a:pt x="572" y="5692"/>
                    <a:pt x="477" y="5692"/>
                  </a:cubicBezTo>
                  <a:cubicBezTo>
                    <a:pt x="406" y="5692"/>
                    <a:pt x="334" y="5740"/>
                    <a:pt x="334" y="5835"/>
                  </a:cubicBezTo>
                  <a:lnTo>
                    <a:pt x="334" y="7335"/>
                  </a:lnTo>
                  <a:cubicBezTo>
                    <a:pt x="334" y="7526"/>
                    <a:pt x="501" y="7668"/>
                    <a:pt x="692" y="7668"/>
                  </a:cubicBezTo>
                  <a:lnTo>
                    <a:pt x="4907" y="7668"/>
                  </a:lnTo>
                  <a:lnTo>
                    <a:pt x="4907" y="8264"/>
                  </a:lnTo>
                  <a:cubicBezTo>
                    <a:pt x="4669" y="8335"/>
                    <a:pt x="4502" y="8550"/>
                    <a:pt x="4502" y="8812"/>
                  </a:cubicBezTo>
                  <a:cubicBezTo>
                    <a:pt x="4502" y="9121"/>
                    <a:pt x="4740" y="9383"/>
                    <a:pt x="5073" y="9383"/>
                  </a:cubicBezTo>
                  <a:cubicBezTo>
                    <a:pt x="5383" y="9383"/>
                    <a:pt x="5621" y="9121"/>
                    <a:pt x="5621" y="8812"/>
                  </a:cubicBezTo>
                  <a:cubicBezTo>
                    <a:pt x="5621" y="8550"/>
                    <a:pt x="5454" y="8335"/>
                    <a:pt x="5216" y="8264"/>
                  </a:cubicBezTo>
                  <a:lnTo>
                    <a:pt x="5216" y="7668"/>
                  </a:lnTo>
                  <a:lnTo>
                    <a:pt x="9431" y="7668"/>
                  </a:lnTo>
                  <a:cubicBezTo>
                    <a:pt x="9622" y="7668"/>
                    <a:pt x="9789" y="7526"/>
                    <a:pt x="9789" y="7335"/>
                  </a:cubicBezTo>
                  <a:lnTo>
                    <a:pt x="9789" y="1286"/>
                  </a:lnTo>
                  <a:cubicBezTo>
                    <a:pt x="9979" y="1286"/>
                    <a:pt x="10122" y="1143"/>
                    <a:pt x="10122" y="953"/>
                  </a:cubicBezTo>
                  <a:lnTo>
                    <a:pt x="10122" y="357"/>
                  </a:lnTo>
                  <a:cubicBezTo>
                    <a:pt x="10122" y="167"/>
                    <a:pt x="9979" y="0"/>
                    <a:pt x="9789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2807;p94">
              <a:extLst>
                <a:ext uri="{FF2B5EF4-FFF2-40B4-BE49-F238E27FC236}">
                  <a16:creationId xmlns:a16="http://schemas.microsoft.com/office/drawing/2014/main" id="{03D26D72-6983-4EF2-8819-908F4C3C60E4}"/>
                </a:ext>
              </a:extLst>
            </p:cNvPr>
            <p:cNvSpPr/>
            <p:nvPr/>
          </p:nvSpPr>
          <p:spPr>
            <a:xfrm>
              <a:off x="5011219" y="2437234"/>
              <a:ext cx="45683" cy="9873"/>
            </a:xfrm>
            <a:custGeom>
              <a:avLst/>
              <a:gdLst/>
              <a:ahLst/>
              <a:cxnLst/>
              <a:rect l="l" t="t" r="r" b="b"/>
              <a:pathLst>
                <a:path w="1358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191" y="286"/>
                  </a:lnTo>
                  <a:cubicBezTo>
                    <a:pt x="1286" y="286"/>
                    <a:pt x="1358" y="239"/>
                    <a:pt x="1358" y="144"/>
                  </a:cubicBezTo>
                  <a:cubicBezTo>
                    <a:pt x="1334" y="72"/>
                    <a:pt x="1286" y="1"/>
                    <a:pt x="119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2808;p94">
              <a:extLst>
                <a:ext uri="{FF2B5EF4-FFF2-40B4-BE49-F238E27FC236}">
                  <a16:creationId xmlns:a16="http://schemas.microsoft.com/office/drawing/2014/main" id="{F73A84BD-EA2A-4D95-A6B3-BA2F7CC3FA17}"/>
                </a:ext>
              </a:extLst>
            </p:cNvPr>
            <p:cNvSpPr/>
            <p:nvPr/>
          </p:nvSpPr>
          <p:spPr>
            <a:xfrm>
              <a:off x="4976772" y="2455259"/>
              <a:ext cx="80130" cy="10698"/>
            </a:xfrm>
            <a:custGeom>
              <a:avLst/>
              <a:gdLst/>
              <a:ahLst/>
              <a:cxnLst/>
              <a:rect l="l" t="t" r="r" b="b"/>
              <a:pathLst>
                <a:path w="2382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15" y="310"/>
                  </a:lnTo>
                  <a:cubicBezTo>
                    <a:pt x="2310" y="310"/>
                    <a:pt x="2382" y="239"/>
                    <a:pt x="2382" y="143"/>
                  </a:cubicBezTo>
                  <a:cubicBezTo>
                    <a:pt x="2382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2809;p94">
              <a:extLst>
                <a:ext uri="{FF2B5EF4-FFF2-40B4-BE49-F238E27FC236}">
                  <a16:creationId xmlns:a16="http://schemas.microsoft.com/office/drawing/2014/main" id="{790C7646-D6B3-419D-BDF3-09F1AA2B3135}"/>
                </a:ext>
              </a:extLst>
            </p:cNvPr>
            <p:cNvSpPr/>
            <p:nvPr/>
          </p:nvSpPr>
          <p:spPr>
            <a:xfrm>
              <a:off x="4976772" y="2302902"/>
              <a:ext cx="16854" cy="10664"/>
            </a:xfrm>
            <a:custGeom>
              <a:avLst/>
              <a:gdLst/>
              <a:ahLst/>
              <a:cxnLst/>
              <a:rect l="l" t="t" r="r" b="b"/>
              <a:pathLst>
                <a:path w="501" h="310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334" y="310"/>
                  </a:lnTo>
                  <a:cubicBezTo>
                    <a:pt x="429" y="310"/>
                    <a:pt x="500" y="238"/>
                    <a:pt x="500" y="143"/>
                  </a:cubicBezTo>
                  <a:cubicBezTo>
                    <a:pt x="500" y="72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2810;p94">
              <a:extLst>
                <a:ext uri="{FF2B5EF4-FFF2-40B4-BE49-F238E27FC236}">
                  <a16:creationId xmlns:a16="http://schemas.microsoft.com/office/drawing/2014/main" id="{8FB3E07A-5D5E-4301-807A-B5A2E27785E1}"/>
                </a:ext>
              </a:extLst>
            </p:cNvPr>
            <p:cNvSpPr/>
            <p:nvPr/>
          </p:nvSpPr>
          <p:spPr>
            <a:xfrm>
              <a:off x="5001598" y="2302902"/>
              <a:ext cx="55304" cy="10664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43" y="310"/>
                  </a:cubicBezTo>
                  <a:lnTo>
                    <a:pt x="1477" y="310"/>
                  </a:lnTo>
                  <a:cubicBezTo>
                    <a:pt x="1572" y="310"/>
                    <a:pt x="1644" y="238"/>
                    <a:pt x="1644" y="143"/>
                  </a:cubicBezTo>
                  <a:cubicBezTo>
                    <a:pt x="1644" y="72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2811;p94">
              <a:extLst>
                <a:ext uri="{FF2B5EF4-FFF2-40B4-BE49-F238E27FC236}">
                  <a16:creationId xmlns:a16="http://schemas.microsoft.com/office/drawing/2014/main" id="{EC9E0779-D157-4AE3-A4AE-1572197E3A61}"/>
                </a:ext>
              </a:extLst>
            </p:cNvPr>
            <p:cNvSpPr/>
            <p:nvPr/>
          </p:nvSpPr>
          <p:spPr>
            <a:xfrm>
              <a:off x="4976772" y="2321719"/>
              <a:ext cx="80130" cy="9873"/>
            </a:xfrm>
            <a:custGeom>
              <a:avLst/>
              <a:gdLst/>
              <a:ahLst/>
              <a:cxnLst/>
              <a:rect l="l" t="t" r="r" b="b"/>
              <a:pathLst>
                <a:path w="2382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215" y="287"/>
                  </a:lnTo>
                  <a:cubicBezTo>
                    <a:pt x="2310" y="287"/>
                    <a:pt x="2382" y="215"/>
                    <a:pt x="2382" y="144"/>
                  </a:cubicBezTo>
                  <a:cubicBezTo>
                    <a:pt x="2382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2812;p94">
              <a:extLst>
                <a:ext uri="{FF2B5EF4-FFF2-40B4-BE49-F238E27FC236}">
                  <a16:creationId xmlns:a16="http://schemas.microsoft.com/office/drawing/2014/main" id="{BCFE82E2-ACAF-448C-87DF-5498486058B1}"/>
                </a:ext>
              </a:extLst>
            </p:cNvPr>
            <p:cNvSpPr/>
            <p:nvPr/>
          </p:nvSpPr>
          <p:spPr>
            <a:xfrm>
              <a:off x="4976772" y="2352025"/>
              <a:ext cx="80130" cy="65601"/>
            </a:xfrm>
            <a:custGeom>
              <a:avLst/>
              <a:gdLst/>
              <a:ahLst/>
              <a:cxnLst/>
              <a:rect l="l" t="t" r="r" b="b"/>
              <a:pathLst>
                <a:path w="2382" h="1907" extrusionOk="0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1763"/>
                  </a:lnTo>
                  <a:cubicBezTo>
                    <a:pt x="0" y="1835"/>
                    <a:pt x="72" y="1906"/>
                    <a:pt x="143" y="1906"/>
                  </a:cubicBezTo>
                  <a:lnTo>
                    <a:pt x="2215" y="1906"/>
                  </a:lnTo>
                  <a:cubicBezTo>
                    <a:pt x="2310" y="1906"/>
                    <a:pt x="2382" y="1835"/>
                    <a:pt x="2382" y="1763"/>
                  </a:cubicBezTo>
                  <a:cubicBezTo>
                    <a:pt x="2382" y="1668"/>
                    <a:pt x="2310" y="1597"/>
                    <a:pt x="2215" y="1597"/>
                  </a:cubicBezTo>
                  <a:lnTo>
                    <a:pt x="1858" y="1597"/>
                  </a:lnTo>
                  <a:lnTo>
                    <a:pt x="1858" y="311"/>
                  </a:lnTo>
                  <a:cubicBezTo>
                    <a:pt x="1858" y="239"/>
                    <a:pt x="1786" y="168"/>
                    <a:pt x="1715" y="168"/>
                  </a:cubicBezTo>
                  <a:cubicBezTo>
                    <a:pt x="1644" y="168"/>
                    <a:pt x="1572" y="239"/>
                    <a:pt x="1572" y="311"/>
                  </a:cubicBezTo>
                  <a:lnTo>
                    <a:pt x="1572" y="1597"/>
                  </a:lnTo>
                  <a:lnTo>
                    <a:pt x="1334" y="1597"/>
                  </a:lnTo>
                  <a:lnTo>
                    <a:pt x="1334" y="1120"/>
                  </a:lnTo>
                  <a:cubicBezTo>
                    <a:pt x="1334" y="1049"/>
                    <a:pt x="1263" y="977"/>
                    <a:pt x="1191" y="977"/>
                  </a:cubicBezTo>
                  <a:cubicBezTo>
                    <a:pt x="1096" y="977"/>
                    <a:pt x="1024" y="1049"/>
                    <a:pt x="1024" y="1120"/>
                  </a:cubicBezTo>
                  <a:lnTo>
                    <a:pt x="1024" y="1597"/>
                  </a:lnTo>
                  <a:lnTo>
                    <a:pt x="786" y="1597"/>
                  </a:lnTo>
                  <a:lnTo>
                    <a:pt x="786" y="763"/>
                  </a:lnTo>
                  <a:cubicBezTo>
                    <a:pt x="786" y="668"/>
                    <a:pt x="739" y="596"/>
                    <a:pt x="643" y="596"/>
                  </a:cubicBezTo>
                  <a:cubicBezTo>
                    <a:pt x="572" y="596"/>
                    <a:pt x="500" y="668"/>
                    <a:pt x="500" y="763"/>
                  </a:cubicBezTo>
                  <a:lnTo>
                    <a:pt x="500" y="1597"/>
                  </a:lnTo>
                  <a:lnTo>
                    <a:pt x="286" y="1597"/>
                  </a:lnTo>
                  <a:lnTo>
                    <a:pt x="286" y="144"/>
                  </a:ln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2813;p94">
              <a:extLst>
                <a:ext uri="{FF2B5EF4-FFF2-40B4-BE49-F238E27FC236}">
                  <a16:creationId xmlns:a16="http://schemas.microsoft.com/office/drawing/2014/main" id="{FC69A224-7204-4F13-827A-8F6CFF13CA93}"/>
                </a:ext>
              </a:extLst>
            </p:cNvPr>
            <p:cNvSpPr/>
            <p:nvPr/>
          </p:nvSpPr>
          <p:spPr>
            <a:xfrm>
              <a:off x="4789296" y="2294680"/>
              <a:ext cx="168267" cy="172069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2501" y="1215"/>
                  </a:moveTo>
                  <a:cubicBezTo>
                    <a:pt x="3216" y="1215"/>
                    <a:pt x="3811" y="1787"/>
                    <a:pt x="3811" y="2501"/>
                  </a:cubicBezTo>
                  <a:cubicBezTo>
                    <a:pt x="3811" y="3240"/>
                    <a:pt x="3216" y="3811"/>
                    <a:pt x="2501" y="3811"/>
                  </a:cubicBezTo>
                  <a:cubicBezTo>
                    <a:pt x="1787" y="3811"/>
                    <a:pt x="1215" y="3216"/>
                    <a:pt x="1215" y="2501"/>
                  </a:cubicBezTo>
                  <a:cubicBezTo>
                    <a:pt x="1215" y="1787"/>
                    <a:pt x="1787" y="1215"/>
                    <a:pt x="2501" y="1215"/>
                  </a:cubicBezTo>
                  <a:close/>
                  <a:moveTo>
                    <a:pt x="4692" y="2668"/>
                  </a:moveTo>
                  <a:cubicBezTo>
                    <a:pt x="4668" y="3121"/>
                    <a:pt x="4502" y="3549"/>
                    <a:pt x="4216" y="3883"/>
                  </a:cubicBezTo>
                  <a:lnTo>
                    <a:pt x="3787" y="3454"/>
                  </a:lnTo>
                  <a:cubicBezTo>
                    <a:pt x="3954" y="3216"/>
                    <a:pt x="4073" y="2954"/>
                    <a:pt x="4097" y="2668"/>
                  </a:cubicBezTo>
                  <a:close/>
                  <a:moveTo>
                    <a:pt x="2358" y="311"/>
                  </a:moveTo>
                  <a:lnTo>
                    <a:pt x="2358" y="930"/>
                  </a:lnTo>
                  <a:cubicBezTo>
                    <a:pt x="1549" y="1001"/>
                    <a:pt x="906" y="1692"/>
                    <a:pt x="906" y="2501"/>
                  </a:cubicBezTo>
                  <a:cubicBezTo>
                    <a:pt x="906" y="3383"/>
                    <a:pt x="1620" y="4097"/>
                    <a:pt x="2501" y="4097"/>
                  </a:cubicBezTo>
                  <a:cubicBezTo>
                    <a:pt x="2930" y="4097"/>
                    <a:pt x="3311" y="3954"/>
                    <a:pt x="3597" y="3668"/>
                  </a:cubicBezTo>
                  <a:cubicBezTo>
                    <a:pt x="3740" y="3811"/>
                    <a:pt x="3883" y="3954"/>
                    <a:pt x="4025" y="4097"/>
                  </a:cubicBezTo>
                  <a:cubicBezTo>
                    <a:pt x="3644" y="4478"/>
                    <a:pt x="3097" y="4716"/>
                    <a:pt x="2501" y="4716"/>
                  </a:cubicBezTo>
                  <a:cubicBezTo>
                    <a:pt x="1287" y="4716"/>
                    <a:pt x="310" y="3716"/>
                    <a:pt x="310" y="2501"/>
                  </a:cubicBezTo>
                  <a:cubicBezTo>
                    <a:pt x="310" y="1335"/>
                    <a:pt x="1215" y="382"/>
                    <a:pt x="2358" y="311"/>
                  </a:cubicBezTo>
                  <a:close/>
                  <a:moveTo>
                    <a:pt x="2501" y="1"/>
                  </a:moveTo>
                  <a:cubicBezTo>
                    <a:pt x="1120" y="1"/>
                    <a:pt x="1" y="1144"/>
                    <a:pt x="1" y="2501"/>
                  </a:cubicBezTo>
                  <a:cubicBezTo>
                    <a:pt x="1" y="3883"/>
                    <a:pt x="1120" y="5002"/>
                    <a:pt x="2501" y="5002"/>
                  </a:cubicBezTo>
                  <a:cubicBezTo>
                    <a:pt x="3883" y="5002"/>
                    <a:pt x="5002" y="3883"/>
                    <a:pt x="5002" y="2501"/>
                  </a:cubicBezTo>
                  <a:cubicBezTo>
                    <a:pt x="5002" y="1978"/>
                    <a:pt x="4835" y="1477"/>
                    <a:pt x="4526" y="1049"/>
                  </a:cubicBezTo>
                  <a:cubicBezTo>
                    <a:pt x="4499" y="1009"/>
                    <a:pt x="4459" y="992"/>
                    <a:pt x="4415" y="992"/>
                  </a:cubicBezTo>
                  <a:cubicBezTo>
                    <a:pt x="4380" y="992"/>
                    <a:pt x="4343" y="1004"/>
                    <a:pt x="4311" y="1025"/>
                  </a:cubicBezTo>
                  <a:cubicBezTo>
                    <a:pt x="4264" y="1073"/>
                    <a:pt x="4240" y="1144"/>
                    <a:pt x="4287" y="1215"/>
                  </a:cubicBezTo>
                  <a:cubicBezTo>
                    <a:pt x="4526" y="1549"/>
                    <a:pt x="4668" y="1954"/>
                    <a:pt x="4692" y="2359"/>
                  </a:cubicBezTo>
                  <a:lnTo>
                    <a:pt x="4097" y="2359"/>
                  </a:lnTo>
                  <a:cubicBezTo>
                    <a:pt x="4025" y="1597"/>
                    <a:pt x="3406" y="1001"/>
                    <a:pt x="2644" y="930"/>
                  </a:cubicBezTo>
                  <a:lnTo>
                    <a:pt x="2644" y="311"/>
                  </a:lnTo>
                  <a:cubicBezTo>
                    <a:pt x="3097" y="334"/>
                    <a:pt x="3501" y="501"/>
                    <a:pt x="3859" y="787"/>
                  </a:cubicBezTo>
                  <a:cubicBezTo>
                    <a:pt x="3886" y="805"/>
                    <a:pt x="3917" y="813"/>
                    <a:pt x="3947" y="813"/>
                  </a:cubicBezTo>
                  <a:cubicBezTo>
                    <a:pt x="3996" y="813"/>
                    <a:pt x="4044" y="792"/>
                    <a:pt x="4073" y="763"/>
                  </a:cubicBezTo>
                  <a:cubicBezTo>
                    <a:pt x="4121" y="692"/>
                    <a:pt x="4121" y="596"/>
                    <a:pt x="4049" y="549"/>
                  </a:cubicBezTo>
                  <a:cubicBezTo>
                    <a:pt x="3597" y="191"/>
                    <a:pt x="3073" y="1"/>
                    <a:pt x="250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2814;p94">
              <a:extLst>
                <a:ext uri="{FF2B5EF4-FFF2-40B4-BE49-F238E27FC236}">
                  <a16:creationId xmlns:a16="http://schemas.microsoft.com/office/drawing/2014/main" id="{CC942708-1EED-4719-A7AB-15E25B610BA4}"/>
                </a:ext>
              </a:extLst>
            </p:cNvPr>
            <p:cNvSpPr/>
            <p:nvPr/>
          </p:nvSpPr>
          <p:spPr>
            <a:xfrm>
              <a:off x="4794107" y="2453402"/>
              <a:ext cx="24086" cy="17475"/>
            </a:xfrm>
            <a:custGeom>
              <a:avLst/>
              <a:gdLst/>
              <a:ahLst/>
              <a:cxnLst/>
              <a:rect l="l" t="t" r="r" b="b"/>
              <a:pathLst>
                <a:path w="716" h="508" extrusionOk="0">
                  <a:moveTo>
                    <a:pt x="167" y="1"/>
                  </a:moveTo>
                  <a:cubicBezTo>
                    <a:pt x="132" y="1"/>
                    <a:pt x="96" y="19"/>
                    <a:pt x="72" y="55"/>
                  </a:cubicBezTo>
                  <a:cubicBezTo>
                    <a:pt x="1" y="102"/>
                    <a:pt x="1" y="197"/>
                    <a:pt x="72" y="245"/>
                  </a:cubicBezTo>
                  <a:lnTo>
                    <a:pt x="263" y="459"/>
                  </a:lnTo>
                  <a:cubicBezTo>
                    <a:pt x="286" y="483"/>
                    <a:pt x="334" y="507"/>
                    <a:pt x="358" y="507"/>
                  </a:cubicBezTo>
                  <a:cubicBezTo>
                    <a:pt x="405" y="507"/>
                    <a:pt x="429" y="483"/>
                    <a:pt x="477" y="459"/>
                  </a:cubicBezTo>
                  <a:lnTo>
                    <a:pt x="667" y="245"/>
                  </a:lnTo>
                  <a:cubicBezTo>
                    <a:pt x="715" y="197"/>
                    <a:pt x="715" y="102"/>
                    <a:pt x="667" y="55"/>
                  </a:cubicBezTo>
                  <a:cubicBezTo>
                    <a:pt x="632" y="19"/>
                    <a:pt x="590" y="1"/>
                    <a:pt x="551" y="1"/>
                  </a:cubicBezTo>
                  <a:cubicBezTo>
                    <a:pt x="513" y="1"/>
                    <a:pt x="477" y="19"/>
                    <a:pt x="453" y="55"/>
                  </a:cubicBezTo>
                  <a:lnTo>
                    <a:pt x="358" y="150"/>
                  </a:lnTo>
                  <a:lnTo>
                    <a:pt x="263" y="55"/>
                  </a:lnTo>
                  <a:cubicBezTo>
                    <a:pt x="239" y="19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2815;p94">
              <a:extLst>
                <a:ext uri="{FF2B5EF4-FFF2-40B4-BE49-F238E27FC236}">
                  <a16:creationId xmlns:a16="http://schemas.microsoft.com/office/drawing/2014/main" id="{75757593-004B-4B1D-8138-0CAB416ECD5D}"/>
                </a:ext>
              </a:extLst>
            </p:cNvPr>
            <p:cNvSpPr/>
            <p:nvPr/>
          </p:nvSpPr>
          <p:spPr>
            <a:xfrm>
              <a:off x="4883051" y="2382744"/>
              <a:ext cx="24053" cy="16856"/>
            </a:xfrm>
            <a:custGeom>
              <a:avLst/>
              <a:gdLst/>
              <a:ahLst/>
              <a:cxnLst/>
              <a:rect l="l" t="t" r="r" b="b"/>
              <a:pathLst>
                <a:path w="715" h="490" extrusionOk="0">
                  <a:moveTo>
                    <a:pt x="164" y="1"/>
                  </a:moveTo>
                  <a:cubicBezTo>
                    <a:pt x="125" y="1"/>
                    <a:pt x="83" y="13"/>
                    <a:pt x="48" y="37"/>
                  </a:cubicBezTo>
                  <a:cubicBezTo>
                    <a:pt x="0" y="84"/>
                    <a:pt x="0" y="180"/>
                    <a:pt x="48" y="251"/>
                  </a:cubicBezTo>
                  <a:lnTo>
                    <a:pt x="238" y="442"/>
                  </a:lnTo>
                  <a:cubicBezTo>
                    <a:pt x="286" y="465"/>
                    <a:pt x="310" y="489"/>
                    <a:pt x="357" y="489"/>
                  </a:cubicBezTo>
                  <a:cubicBezTo>
                    <a:pt x="381" y="489"/>
                    <a:pt x="429" y="465"/>
                    <a:pt x="453" y="442"/>
                  </a:cubicBezTo>
                  <a:lnTo>
                    <a:pt x="667" y="251"/>
                  </a:lnTo>
                  <a:cubicBezTo>
                    <a:pt x="714" y="180"/>
                    <a:pt x="714" y="84"/>
                    <a:pt x="667" y="37"/>
                  </a:cubicBezTo>
                  <a:cubicBezTo>
                    <a:pt x="631" y="13"/>
                    <a:pt x="589" y="1"/>
                    <a:pt x="551" y="1"/>
                  </a:cubicBezTo>
                  <a:cubicBezTo>
                    <a:pt x="512" y="1"/>
                    <a:pt x="476" y="13"/>
                    <a:pt x="453" y="37"/>
                  </a:cubicBezTo>
                  <a:lnTo>
                    <a:pt x="357" y="132"/>
                  </a:lnTo>
                  <a:lnTo>
                    <a:pt x="262" y="37"/>
                  </a:lnTo>
                  <a:cubicBezTo>
                    <a:pt x="238" y="13"/>
                    <a:pt x="202" y="1"/>
                    <a:pt x="164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2816;p94">
              <a:extLst>
                <a:ext uri="{FF2B5EF4-FFF2-40B4-BE49-F238E27FC236}">
                  <a16:creationId xmlns:a16="http://schemas.microsoft.com/office/drawing/2014/main" id="{E064EA9E-2DFD-4EA3-B711-1609C3E46F7B}"/>
                </a:ext>
              </a:extLst>
            </p:cNvPr>
            <p:cNvSpPr/>
            <p:nvPr/>
          </p:nvSpPr>
          <p:spPr>
            <a:xfrm>
              <a:off x="4935899" y="2304106"/>
              <a:ext cx="24086" cy="16856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168" y="1"/>
                  </a:moveTo>
                  <a:cubicBezTo>
                    <a:pt x="132" y="1"/>
                    <a:pt x="96" y="13"/>
                    <a:pt x="72" y="37"/>
                  </a:cubicBezTo>
                  <a:cubicBezTo>
                    <a:pt x="1" y="84"/>
                    <a:pt x="1" y="179"/>
                    <a:pt x="72" y="251"/>
                  </a:cubicBezTo>
                  <a:lnTo>
                    <a:pt x="263" y="441"/>
                  </a:lnTo>
                  <a:cubicBezTo>
                    <a:pt x="287" y="465"/>
                    <a:pt x="310" y="489"/>
                    <a:pt x="358" y="489"/>
                  </a:cubicBezTo>
                  <a:cubicBezTo>
                    <a:pt x="406" y="489"/>
                    <a:pt x="429" y="465"/>
                    <a:pt x="453" y="441"/>
                  </a:cubicBezTo>
                  <a:lnTo>
                    <a:pt x="668" y="251"/>
                  </a:lnTo>
                  <a:cubicBezTo>
                    <a:pt x="715" y="179"/>
                    <a:pt x="715" y="84"/>
                    <a:pt x="668" y="37"/>
                  </a:cubicBezTo>
                  <a:cubicBezTo>
                    <a:pt x="632" y="13"/>
                    <a:pt x="590" y="1"/>
                    <a:pt x="552" y="1"/>
                  </a:cubicBezTo>
                  <a:cubicBezTo>
                    <a:pt x="513" y="1"/>
                    <a:pt x="477" y="13"/>
                    <a:pt x="453" y="37"/>
                  </a:cubicBezTo>
                  <a:lnTo>
                    <a:pt x="358" y="132"/>
                  </a:lnTo>
                  <a:lnTo>
                    <a:pt x="263" y="37"/>
                  </a:lnTo>
                  <a:cubicBezTo>
                    <a:pt x="239" y="13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Прямоугольник с одним усеченным углом 17">
            <a:extLst>
              <a:ext uri="{FF2B5EF4-FFF2-40B4-BE49-F238E27FC236}">
                <a16:creationId xmlns:a16="http://schemas.microsoft.com/office/drawing/2014/main" id="{4E66C5A3-A3C5-30B4-C393-E9B38DD05805}"/>
              </a:ext>
            </a:extLst>
          </p:cNvPr>
          <p:cNvSpPr/>
          <p:nvPr/>
        </p:nvSpPr>
        <p:spPr>
          <a:xfrm>
            <a:off x="9217741" y="1396603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45155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433</Words>
  <Application>Microsoft Office PowerPoint</Application>
  <PresentationFormat>Широкоэкранный</PresentationFormat>
  <Paragraphs>45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Wingdings</vt:lpstr>
      <vt:lpstr>Для Академия инноваторов 16_9</vt:lpstr>
      <vt:lpstr>TomorrowGen</vt:lpstr>
      <vt:lpstr>Команда «TomorrowGen»</vt:lpstr>
      <vt:lpstr>Команда «TomorrowGen»</vt:lpstr>
      <vt:lpstr>Команда «TomorrowGen»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Адам Латыров</cp:lastModifiedBy>
  <cp:revision>83</cp:revision>
  <dcterms:created xsi:type="dcterms:W3CDTF">2023-05-15T07:36:23Z</dcterms:created>
  <dcterms:modified xsi:type="dcterms:W3CDTF">2025-10-02T20:56:50Z</dcterms:modified>
</cp:coreProperties>
</file>