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6A80F-9C40-A505-CFC0-59E757322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70BE99-6F6E-7CD2-EDC2-EF43E19F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8371DF-7435-98C4-2E57-EDEB0BBA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6D909-BBB5-C8E9-2567-1820810E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9EE8A-E464-AEB4-FB71-EF44D6A5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4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29B23-5FDD-99DA-AA26-31CAE359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EEE866-0429-1DE0-3ACC-B39DF09E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54B47-18BF-42E5-6A85-64D47DA4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E070AA-0390-0EA1-5171-9FDE9E94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56473-6B37-59C1-F228-508A5B70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17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D638B8-4077-28BF-2258-3309443FF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1B2A6A-6069-74B8-8F84-3C1EA888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4E6CA-A8F3-E89B-2AEF-AD810634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7681B-C611-7E63-0637-B172AAD1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81209-AF48-D157-9661-51A963D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8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9E7F9-D9E3-962F-B7E2-3DC8DC6E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2E5523-4744-434A-0DF4-9EA9F3EB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7C623-F5FC-85D3-DEB5-6AEFED48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402F7-D044-68B0-F14E-40E0C839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2707DA-5B19-BA8D-F6A1-C34D26C0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A3F10-3B72-9A0E-7C38-068DBF67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CE6B53-F40C-E975-3D52-D548FACC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E05D9-5DF1-C44E-22D8-B5BEAE295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FDE7F-7A8F-0912-EB6E-61E8C40D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FDF4C-6677-439D-3F4A-EB363913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08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5F511-E332-EBE3-B690-5FDD2747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C3B0B-F801-FDCC-0C6C-A13C93ADB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57EDD-4F2E-12F0-76F4-6AB12193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47D62-FDDA-913A-EDE5-FB50DD6F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B82A53-E774-8B0E-AFAC-37BD0AC4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AF396A-1CAE-D766-F7ED-4A676B3A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2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42B0-CD14-6245-A3FB-8D50D42A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0507-62A4-9538-E344-555C5DF5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123F0B-7D68-CB39-79A9-D4145314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CA8921-78FC-207D-DE4E-E09E1974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53BFB8-2984-246A-66B2-813AEBAAB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0F0E0A-B392-064A-C4BD-3AE45C94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F49B25-D60B-0E27-EBCD-2C1E04A4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FBFA16-5ACC-C1EB-A0C0-0A361061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6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97C4F-0B3A-AD38-E668-F14B00C1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AA4158-FD11-9629-977E-52B00D88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479675-8E57-76CE-0269-9AAB41F9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C7C26-A8FA-16C7-837B-E7527766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B0533D-62E8-6E98-8965-B691D67F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0F99DB-C2AA-C9E8-BA4F-9B371997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AC41E6-5F23-07B1-F61B-07EE767F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41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51694-0866-2D85-A585-F6966E44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6B12A-99C5-B83B-AAA1-DC2E240C2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CB5A45-918F-FBFB-CA27-714493E35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370597-95A2-C63D-43CC-5234D540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D18304-B354-E577-F163-3099328E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CE7317-DAE2-6E13-2CA2-FB7BAC5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3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EEEC8-EC4B-D6A0-D1DC-EE9F0746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DD5BF9-2E38-4A04-FF6A-261424E55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811BF0-EDEA-E898-19DC-E0273938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18C5A4-D0F4-CAB6-EF63-69D7CFD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F0A6F-EB27-7165-FCA3-4B153CD2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CB6D19-0F31-6821-6152-B1756922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8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27685-33A9-7EEF-CD0B-9CDDD806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2BE24-EE89-59C1-96C3-C5C075069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61786-A8D3-6D77-F6EF-BD2D41C5F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9DB0-C904-4495-9CBF-CB8CE6C48C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BE09C-CE8E-7A77-B1DC-78AEA7BD9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5C479-7880-C3CF-4D5D-7759B2E5C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410A-82E4-4BE6-96C0-596953188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40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F3CC9F-AF04-CBD9-8935-84FA3C545906}"/>
              </a:ext>
            </a:extLst>
          </p:cNvPr>
          <p:cNvSpPr txBox="1"/>
          <p:nvPr/>
        </p:nvSpPr>
        <p:spPr>
          <a:xfrm>
            <a:off x="1115438" y="2028616"/>
            <a:ext cx="996112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  <a:cs typeface="Arial" panose="020B0604020202020204" pitchFamily="34" charset="0"/>
              </a:rPr>
              <a:t>Цель проекта</a:t>
            </a:r>
          </a:p>
          <a:p>
            <a:r>
              <a:rPr lang="ru-RU" sz="2400" dirty="0">
                <a:latin typeface="+mj-lt"/>
                <a:cs typeface="Arial" panose="020B0604020202020204" pitchFamily="34" charset="0"/>
              </a:rPr>
              <a:t>Создать интеллектуального помощника для контроля действий пользователя:</a:t>
            </a:r>
          </a:p>
          <a:p>
            <a:r>
              <a:rPr lang="ru-RU" sz="2400" dirty="0">
                <a:latin typeface="+mj-lt"/>
                <a:cs typeface="Arial" panose="020B0604020202020204" pitchFamily="34" charset="0"/>
              </a:rPr>
              <a:t>В реальном времени,</a:t>
            </a:r>
          </a:p>
          <a:p>
            <a:r>
              <a:rPr lang="ru-RU" sz="2400" dirty="0">
                <a:latin typeface="+mj-lt"/>
                <a:cs typeface="Arial" panose="020B0604020202020204" pitchFamily="34" charset="0"/>
              </a:rPr>
              <a:t>С минимальными затратами на адаптацию под новых клиентов,</a:t>
            </a:r>
          </a:p>
          <a:p>
            <a:r>
              <a:rPr lang="ru-RU" sz="2400" dirty="0">
                <a:latin typeface="+mj-lt"/>
                <a:cs typeface="Arial" panose="020B0604020202020204" pitchFamily="34" charset="0"/>
              </a:rPr>
              <a:t>С автоматической проверкой соответствия действия бизнес-правилам</a:t>
            </a:r>
          </a:p>
        </p:txBody>
      </p:sp>
    </p:spTree>
    <p:extLst>
      <p:ext uri="{BB962C8B-B14F-4D97-AF65-F5344CB8AC3E}">
        <p14:creationId xmlns:p14="http://schemas.microsoft.com/office/powerpoint/2010/main" val="3806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729FE-8C99-026E-1BE8-3C4F738B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Вариант 1. Классический — Анализ структурированных событий (JSON)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D4103-3F44-870B-1834-2908464E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Идея</a:t>
            </a:r>
          </a:p>
          <a:p>
            <a:r>
              <a:rPr lang="ru-RU" dirty="0"/>
              <a:t>Отслеживать </a:t>
            </a:r>
            <a:r>
              <a:rPr lang="ru-RU" b="1" dirty="0"/>
              <a:t>готовые события</a:t>
            </a:r>
            <a:r>
              <a:rPr lang="ru-RU" dirty="0"/>
              <a:t> (например, отправка формы, API-запрос).</a:t>
            </a:r>
          </a:p>
          <a:p>
            <a:r>
              <a:rPr lang="ru-RU" dirty="0"/>
              <a:t>Каждое действие представляется </a:t>
            </a:r>
            <a:r>
              <a:rPr lang="ru-RU" b="1" dirty="0"/>
              <a:t>в формате JSON</a:t>
            </a:r>
            <a:r>
              <a:rPr lang="ru-RU" dirty="0"/>
              <a:t>.</a:t>
            </a:r>
          </a:p>
          <a:p>
            <a:r>
              <a:rPr lang="ru-RU" dirty="0" err="1"/>
              <a:t>Нейронка</a:t>
            </a:r>
            <a:r>
              <a:rPr lang="ru-RU" dirty="0"/>
              <a:t> (</a:t>
            </a:r>
            <a:r>
              <a:rPr lang="ru-RU" dirty="0" err="1"/>
              <a:t>CatBoost</a:t>
            </a:r>
            <a:r>
              <a:rPr lang="ru-RU" dirty="0"/>
              <a:t>) оценивает на </a:t>
            </a:r>
            <a:r>
              <a:rPr lang="ru-RU" b="1" dirty="0"/>
              <a:t>"допустимо" / "нарушение"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Есть тестовый стенд для 1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827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60AE1-55C0-E2E2-EF49-5AB6877F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8F0EC-80B2-3375-758A-890060499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совершает действие (например, добавляет роль).</a:t>
            </a:r>
          </a:p>
          <a:p>
            <a:r>
              <a:rPr lang="ru-RU" dirty="0"/>
              <a:t>Система собирает </a:t>
            </a:r>
            <a:r>
              <a:rPr lang="en-US" b="1" dirty="0"/>
              <a:t>JSON</a:t>
            </a:r>
            <a:endParaRPr lang="ru-RU" b="1" dirty="0"/>
          </a:p>
          <a:p>
            <a:r>
              <a:rPr lang="ru-RU" dirty="0"/>
              <a:t>Отправляет событие в ИИ-модель.</a:t>
            </a:r>
          </a:p>
          <a:p>
            <a:r>
              <a:rPr lang="ru-RU" dirty="0"/>
              <a:t>Модель возвращает</a:t>
            </a:r>
          </a:p>
          <a:p>
            <a:pPr lvl="1"/>
            <a:r>
              <a:rPr lang="ru-RU" dirty="0" err="1"/>
              <a:t>violation</a:t>
            </a:r>
            <a:r>
              <a:rPr lang="ru-RU" dirty="0"/>
              <a:t>: 0 — всё нормально</a:t>
            </a:r>
          </a:p>
          <a:p>
            <a:pPr lvl="1"/>
            <a:r>
              <a:rPr lang="ru-RU" dirty="0" err="1"/>
              <a:t>violation</a:t>
            </a:r>
            <a:r>
              <a:rPr lang="ru-RU" dirty="0"/>
              <a:t>: 1 — нарушение правил</a:t>
            </a:r>
          </a:p>
          <a:p>
            <a:pPr marL="0" lvl="1" indent="0">
              <a:buNone/>
            </a:pPr>
            <a:r>
              <a:rPr lang="ru-RU" dirty="0"/>
              <a:t>По результату либо разрешить действие, либо показать </a:t>
            </a:r>
            <a:r>
              <a:rPr lang="ru-RU"/>
              <a:t>ошибку.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8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7BBA1-FA99-925B-AA9F-7D1BCBF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вариант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65E36-3F69-1389-E057-F689D36D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Идея</a:t>
            </a:r>
          </a:p>
          <a:p>
            <a:r>
              <a:rPr lang="ru-RU" dirty="0"/>
              <a:t>Отслеживать </a:t>
            </a:r>
            <a:r>
              <a:rPr lang="ru-RU" b="1" dirty="0"/>
              <a:t>сырые пользовательские действия</a:t>
            </a:r>
            <a:r>
              <a:rPr lang="ru-RU" dirty="0"/>
              <a:t> в браузере -</a:t>
            </a:r>
            <a:br>
              <a:rPr lang="ru-RU" dirty="0"/>
            </a:br>
            <a:r>
              <a:rPr lang="ru-RU" dirty="0"/>
              <a:t>клики, ввод текста, </a:t>
            </a:r>
            <a:r>
              <a:rPr lang="ru-RU" dirty="0" err="1"/>
              <a:t>скроллы</a:t>
            </a:r>
            <a:r>
              <a:rPr lang="ru-RU" dirty="0"/>
              <a:t>, выбор опций, открытия </a:t>
            </a:r>
            <a:r>
              <a:rPr lang="ru-RU" dirty="0" err="1"/>
              <a:t>модалок</a:t>
            </a:r>
            <a:r>
              <a:rPr lang="ru-RU" dirty="0"/>
              <a:t> и т.д.</a:t>
            </a:r>
          </a:p>
          <a:p>
            <a:r>
              <a:rPr lang="ru-RU" dirty="0"/>
              <a:t>Создавать </a:t>
            </a:r>
            <a:r>
              <a:rPr lang="ru-RU" b="1" dirty="0"/>
              <a:t>живую последовательность событий</a:t>
            </a:r>
            <a:r>
              <a:rPr lang="ru-RU" dirty="0"/>
              <a:t>.</a:t>
            </a:r>
          </a:p>
          <a:p>
            <a:r>
              <a:rPr lang="ru-RU" dirty="0"/>
              <a:t>ИИ анализирует </a:t>
            </a:r>
            <a:r>
              <a:rPr lang="ru-RU" b="1" dirty="0"/>
              <a:t>цепочку</a:t>
            </a:r>
            <a:r>
              <a:rPr lang="ru-RU" dirty="0"/>
              <a:t> действий и согласно данным, на которых она обучалась делает вывод.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78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1353E-806B-C343-68C8-2022C993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(уточнить у Ваню)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7F793E-7A0C-34DE-69E4-A0711F44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Устанавливаем клиентский трекер (например, </a:t>
            </a:r>
            <a:r>
              <a:rPr lang="ru-RU" sz="2400" dirty="0" err="1"/>
              <a:t>eventListeners</a:t>
            </a:r>
            <a:r>
              <a:rPr lang="ru-RU" sz="2400" dirty="0"/>
              <a:t>)</a:t>
            </a:r>
          </a:p>
          <a:p>
            <a:r>
              <a:rPr lang="ru-RU" sz="2400" dirty="0"/>
              <a:t>Скрипт фиксирует события</a:t>
            </a:r>
          </a:p>
          <a:p>
            <a:r>
              <a:rPr lang="ru-RU" sz="2400" dirty="0"/>
              <a:t>Пример</a:t>
            </a:r>
          </a:p>
          <a:p>
            <a:pPr marL="457200" lvl="1" indent="0">
              <a:buNone/>
            </a:pPr>
            <a:r>
              <a:rPr lang="af-ZA" sz="2000" dirty="0"/>
              <a:t>[</a:t>
            </a:r>
          </a:p>
          <a:p>
            <a:pPr marL="457200" lvl="1" indent="0">
              <a:buNone/>
            </a:pPr>
            <a:r>
              <a:rPr lang="af-ZA" sz="2000" dirty="0"/>
              <a:t>  {"type": "click", "target": "#bank_dropdown"},</a:t>
            </a:r>
          </a:p>
          <a:p>
            <a:pPr marL="457200" lvl="1" indent="0">
              <a:buNone/>
            </a:pPr>
            <a:r>
              <a:rPr lang="af-ZA" sz="2000" dirty="0"/>
              <a:t>  {"type": "input", "target": "#bank_dropdown", "value": "Bank B"},</a:t>
            </a:r>
          </a:p>
          <a:p>
            <a:pPr marL="457200" lvl="1" indent="0">
              <a:buNone/>
            </a:pPr>
            <a:r>
              <a:rPr lang="af-ZA" sz="2000" dirty="0"/>
              <a:t>  {"type": "click", "target": "#assign_role_button"}</a:t>
            </a:r>
          </a:p>
          <a:p>
            <a:pPr marL="457200" lvl="1" indent="0">
              <a:buNone/>
            </a:pPr>
            <a:r>
              <a:rPr lang="af-ZA" sz="2000" dirty="0"/>
              <a:t>]</a:t>
            </a:r>
          </a:p>
          <a:p>
            <a:r>
              <a:rPr lang="ru-RU" sz="2400" dirty="0"/>
              <a:t>События отправляются </a:t>
            </a:r>
            <a:r>
              <a:rPr lang="ru-RU" sz="2400" dirty="0" err="1"/>
              <a:t>батчами</a:t>
            </a:r>
            <a:r>
              <a:rPr lang="ru-RU" sz="2400" dirty="0"/>
              <a:t> или в реальном времени на сервер</a:t>
            </a:r>
          </a:p>
          <a:p>
            <a:r>
              <a:rPr lang="ru-RU" sz="2400" dirty="0"/>
              <a:t>ИИ анализирует последовательность действий (через LSTM/</a:t>
            </a:r>
            <a:r>
              <a:rPr lang="ru-RU" sz="2400" dirty="0" err="1"/>
              <a:t>Transformer</a:t>
            </a:r>
            <a:r>
              <a:rPr lang="ru-RU" sz="2400" dirty="0"/>
              <a:t>) и делает вывод</a:t>
            </a:r>
          </a:p>
        </p:txBody>
      </p:sp>
    </p:spTree>
    <p:extLst>
      <p:ext uri="{BB962C8B-B14F-4D97-AF65-F5344CB8AC3E}">
        <p14:creationId xmlns:p14="http://schemas.microsoft.com/office/powerpoint/2010/main" val="750504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Вариант 1. Классический — Анализ структурированных событий (JSON)</vt:lpstr>
      <vt:lpstr>Как работает</vt:lpstr>
      <vt:lpstr>Второй вариант</vt:lpstr>
      <vt:lpstr>Как работает (уточнить у Ваню)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Адам Латыров</dc:creator>
  <cp:lastModifiedBy>Адам Латыров</cp:lastModifiedBy>
  <cp:revision>1</cp:revision>
  <dcterms:created xsi:type="dcterms:W3CDTF">2025-04-28T06:11:40Z</dcterms:created>
  <dcterms:modified xsi:type="dcterms:W3CDTF">2025-04-28T06:12:02Z</dcterms:modified>
</cp:coreProperties>
</file>