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mrod Solomon" userId="48200da9-2892-4c81-92ac-c1d9050cd648" providerId="ADAL" clId="{FE94F257-0619-4E36-B0AE-C9CDC59E4113}"/>
    <pc:docChg chg="undo redo custSel modSld">
      <pc:chgData name="Nimrod Solomon" userId="48200da9-2892-4c81-92ac-c1d9050cd648" providerId="ADAL" clId="{FE94F257-0619-4E36-B0AE-C9CDC59E4113}" dt="2024-10-29T18:25:56.142" v="1200" actId="6549"/>
      <pc:docMkLst>
        <pc:docMk/>
      </pc:docMkLst>
      <pc:sldChg chg="modSp mod">
        <pc:chgData name="Nimrod Solomon" userId="48200da9-2892-4c81-92ac-c1d9050cd648" providerId="ADAL" clId="{FE94F257-0619-4E36-B0AE-C9CDC59E4113}" dt="2024-10-29T18:25:56.142" v="1200" actId="6549"/>
        <pc:sldMkLst>
          <pc:docMk/>
          <pc:sldMk cId="1546953549" sldId="256"/>
        </pc:sldMkLst>
        <pc:spChg chg="mod">
          <ac:chgData name="Nimrod Solomon" userId="48200da9-2892-4c81-92ac-c1d9050cd648" providerId="ADAL" clId="{FE94F257-0619-4E36-B0AE-C9CDC59E4113}" dt="2024-10-29T17:36:00.989" v="16"/>
          <ac:spMkLst>
            <pc:docMk/>
            <pc:sldMk cId="1546953549" sldId="256"/>
            <ac:spMk id="4" creationId="{001CA86D-84EE-EB48-5478-884BFB1B70F5}"/>
          </ac:spMkLst>
        </pc:spChg>
        <pc:spChg chg="mod">
          <ac:chgData name="Nimrod Solomon" userId="48200da9-2892-4c81-92ac-c1d9050cd648" providerId="ADAL" clId="{FE94F257-0619-4E36-B0AE-C9CDC59E4113}" dt="2024-10-29T18:25:56.142" v="1200" actId="6549"/>
          <ac:spMkLst>
            <pc:docMk/>
            <pc:sldMk cId="1546953549" sldId="256"/>
            <ac:spMk id="5" creationId="{BD06ECAA-138F-66BA-FD51-AC34F781270E}"/>
          </ac:spMkLst>
        </pc:spChg>
      </pc:sldChg>
      <pc:sldChg chg="modSp mod">
        <pc:chgData name="Nimrod Solomon" userId="48200da9-2892-4c81-92ac-c1d9050cd648" providerId="ADAL" clId="{FE94F257-0619-4E36-B0AE-C9CDC59E4113}" dt="2024-10-29T17:38:53.008" v="119" actId="6549"/>
        <pc:sldMkLst>
          <pc:docMk/>
          <pc:sldMk cId="1823581758" sldId="257"/>
        </pc:sldMkLst>
        <pc:spChg chg="mod">
          <ac:chgData name="Nimrod Solomon" userId="48200da9-2892-4c81-92ac-c1d9050cd648" providerId="ADAL" clId="{FE94F257-0619-4E36-B0AE-C9CDC59E4113}" dt="2024-10-29T17:38:53.008" v="119" actId="6549"/>
          <ac:spMkLst>
            <pc:docMk/>
            <pc:sldMk cId="1823581758" sldId="257"/>
            <ac:spMk id="9" creationId="{03141178-E493-F925-DBA2-409D9788B583}"/>
          </ac:spMkLst>
        </pc:spChg>
      </pc:sldChg>
      <pc:sldChg chg="modSp mod">
        <pc:chgData name="Nimrod Solomon" userId="48200da9-2892-4c81-92ac-c1d9050cd648" providerId="ADAL" clId="{FE94F257-0619-4E36-B0AE-C9CDC59E4113}" dt="2024-10-29T17:39:23.003" v="122" actId="20577"/>
        <pc:sldMkLst>
          <pc:docMk/>
          <pc:sldMk cId="253303285" sldId="258"/>
        </pc:sldMkLst>
        <pc:spChg chg="mod">
          <ac:chgData name="Nimrod Solomon" userId="48200da9-2892-4c81-92ac-c1d9050cd648" providerId="ADAL" clId="{FE94F257-0619-4E36-B0AE-C9CDC59E4113}" dt="2024-10-29T17:39:23.003" v="122" actId="20577"/>
          <ac:spMkLst>
            <pc:docMk/>
            <pc:sldMk cId="253303285" sldId="258"/>
            <ac:spMk id="9" creationId="{EAABF7DC-EE31-A597-AE5B-CA3D9AC21CE3}"/>
          </ac:spMkLst>
        </pc:spChg>
      </pc:sldChg>
      <pc:sldChg chg="modSp mod">
        <pc:chgData name="Nimrod Solomon" userId="48200da9-2892-4c81-92ac-c1d9050cd648" providerId="ADAL" clId="{FE94F257-0619-4E36-B0AE-C9CDC59E4113}" dt="2024-10-29T17:42:30.879" v="278" actId="1076"/>
        <pc:sldMkLst>
          <pc:docMk/>
          <pc:sldMk cId="2534258710" sldId="259"/>
        </pc:sldMkLst>
        <pc:spChg chg="mod">
          <ac:chgData name="Nimrod Solomon" userId="48200da9-2892-4c81-92ac-c1d9050cd648" providerId="ADAL" clId="{FE94F257-0619-4E36-B0AE-C9CDC59E4113}" dt="2024-10-29T17:42:21.782" v="277" actId="20577"/>
          <ac:spMkLst>
            <pc:docMk/>
            <pc:sldMk cId="2534258710" sldId="259"/>
            <ac:spMk id="9" creationId="{4B015993-0AC2-93EC-39D6-45DAD1196515}"/>
          </ac:spMkLst>
        </pc:spChg>
        <pc:picChg chg="mod">
          <ac:chgData name="Nimrod Solomon" userId="48200da9-2892-4c81-92ac-c1d9050cd648" providerId="ADAL" clId="{FE94F257-0619-4E36-B0AE-C9CDC59E4113}" dt="2024-10-29T17:42:30.879" v="278" actId="1076"/>
          <ac:picMkLst>
            <pc:docMk/>
            <pc:sldMk cId="2534258710" sldId="259"/>
            <ac:picMk id="5" creationId="{E560E2D1-FEF3-B35B-9243-178CF6009EA5}"/>
          </ac:picMkLst>
        </pc:picChg>
      </pc:sldChg>
      <pc:sldChg chg="modSp mod">
        <pc:chgData name="Nimrod Solomon" userId="48200da9-2892-4c81-92ac-c1d9050cd648" providerId="ADAL" clId="{FE94F257-0619-4E36-B0AE-C9CDC59E4113}" dt="2024-10-29T17:49:41.433" v="657" actId="20577"/>
        <pc:sldMkLst>
          <pc:docMk/>
          <pc:sldMk cId="2229765673" sldId="261"/>
        </pc:sldMkLst>
        <pc:spChg chg="mod">
          <ac:chgData name="Nimrod Solomon" userId="48200da9-2892-4c81-92ac-c1d9050cd648" providerId="ADAL" clId="{FE94F257-0619-4E36-B0AE-C9CDC59E4113}" dt="2024-10-29T17:49:41.433" v="657" actId="20577"/>
          <ac:spMkLst>
            <pc:docMk/>
            <pc:sldMk cId="2229765673" sldId="261"/>
            <ac:spMk id="9" creationId="{89AE8978-44E7-915E-18F8-79A3278A523A}"/>
          </ac:spMkLst>
        </pc:spChg>
      </pc:sldChg>
      <pc:sldChg chg="modSp mod">
        <pc:chgData name="Nimrod Solomon" userId="48200da9-2892-4c81-92ac-c1d9050cd648" providerId="ADAL" clId="{FE94F257-0619-4E36-B0AE-C9CDC59E4113}" dt="2024-10-29T17:50:25.901" v="676" actId="20577"/>
        <pc:sldMkLst>
          <pc:docMk/>
          <pc:sldMk cId="217022069" sldId="262"/>
        </pc:sldMkLst>
        <pc:spChg chg="mod">
          <ac:chgData name="Nimrod Solomon" userId="48200da9-2892-4c81-92ac-c1d9050cd648" providerId="ADAL" clId="{FE94F257-0619-4E36-B0AE-C9CDC59E4113}" dt="2024-10-29T17:50:25.901" v="676" actId="20577"/>
          <ac:spMkLst>
            <pc:docMk/>
            <pc:sldMk cId="217022069" sldId="262"/>
            <ac:spMk id="9" creationId="{019BC34E-0DF8-BF9D-833B-824260606A16}"/>
          </ac:spMkLst>
        </pc:spChg>
      </pc:sldChg>
      <pc:sldChg chg="modSp mod">
        <pc:chgData name="Nimrod Solomon" userId="48200da9-2892-4c81-92ac-c1d9050cd648" providerId="ADAL" clId="{FE94F257-0619-4E36-B0AE-C9CDC59E4113}" dt="2024-10-29T17:51:29.931" v="682" actId="5793"/>
        <pc:sldMkLst>
          <pc:docMk/>
          <pc:sldMk cId="3984006902" sldId="263"/>
        </pc:sldMkLst>
        <pc:spChg chg="mod">
          <ac:chgData name="Nimrod Solomon" userId="48200da9-2892-4c81-92ac-c1d9050cd648" providerId="ADAL" clId="{FE94F257-0619-4E36-B0AE-C9CDC59E4113}" dt="2024-10-29T17:51:29.931" v="682" actId="5793"/>
          <ac:spMkLst>
            <pc:docMk/>
            <pc:sldMk cId="3984006902" sldId="263"/>
            <ac:spMk id="7" creationId="{4DD7EED5-714A-D2D9-D405-A046BFDB22F9}"/>
          </ac:spMkLst>
        </pc:spChg>
      </pc:sldChg>
      <pc:sldChg chg="modSp mod">
        <pc:chgData name="Nimrod Solomon" userId="48200da9-2892-4c81-92ac-c1d9050cd648" providerId="ADAL" clId="{FE94F257-0619-4E36-B0AE-C9CDC59E4113}" dt="2024-10-29T17:55:54.711" v="732" actId="20577"/>
        <pc:sldMkLst>
          <pc:docMk/>
          <pc:sldMk cId="181342713" sldId="264"/>
        </pc:sldMkLst>
        <pc:spChg chg="mod">
          <ac:chgData name="Nimrod Solomon" userId="48200da9-2892-4c81-92ac-c1d9050cd648" providerId="ADAL" clId="{FE94F257-0619-4E36-B0AE-C9CDC59E4113}" dt="2024-10-29T17:55:54.711" v="732" actId="20577"/>
          <ac:spMkLst>
            <pc:docMk/>
            <pc:sldMk cId="181342713" sldId="264"/>
            <ac:spMk id="9" creationId="{CDBB767A-066A-0768-D6A6-61677FECBB7E}"/>
          </ac:spMkLst>
        </pc:spChg>
      </pc:sldChg>
      <pc:sldChg chg="modSp mod">
        <pc:chgData name="Nimrod Solomon" userId="48200da9-2892-4c81-92ac-c1d9050cd648" providerId="ADAL" clId="{FE94F257-0619-4E36-B0AE-C9CDC59E4113}" dt="2024-10-29T18:00:36.430" v="736" actId="20577"/>
        <pc:sldMkLst>
          <pc:docMk/>
          <pc:sldMk cId="2010722250" sldId="265"/>
        </pc:sldMkLst>
        <pc:spChg chg="mod">
          <ac:chgData name="Nimrod Solomon" userId="48200da9-2892-4c81-92ac-c1d9050cd648" providerId="ADAL" clId="{FE94F257-0619-4E36-B0AE-C9CDC59E4113}" dt="2024-10-29T18:00:36.430" v="736" actId="20577"/>
          <ac:spMkLst>
            <pc:docMk/>
            <pc:sldMk cId="2010722250" sldId="265"/>
            <ac:spMk id="9" creationId="{8500F291-6BE9-DA05-8333-362118457D06}"/>
          </ac:spMkLst>
        </pc:spChg>
      </pc:sldChg>
      <pc:sldChg chg="modSp mod">
        <pc:chgData name="Nimrod Solomon" userId="48200da9-2892-4c81-92ac-c1d9050cd648" providerId="ADAL" clId="{FE94F257-0619-4E36-B0AE-C9CDC59E4113}" dt="2024-10-29T18:07:26.583" v="740" actId="20577"/>
        <pc:sldMkLst>
          <pc:docMk/>
          <pc:sldMk cId="3546265185" sldId="266"/>
        </pc:sldMkLst>
        <pc:spChg chg="mod">
          <ac:chgData name="Nimrod Solomon" userId="48200da9-2892-4c81-92ac-c1d9050cd648" providerId="ADAL" clId="{FE94F257-0619-4E36-B0AE-C9CDC59E4113}" dt="2024-10-29T18:07:26.583" v="740" actId="20577"/>
          <ac:spMkLst>
            <pc:docMk/>
            <pc:sldMk cId="3546265185" sldId="266"/>
            <ac:spMk id="9" creationId="{E396FE58-2933-D665-7275-C16D657A170E}"/>
          </ac:spMkLst>
        </pc:spChg>
      </pc:sldChg>
      <pc:sldChg chg="modSp mod">
        <pc:chgData name="Nimrod Solomon" userId="48200da9-2892-4c81-92ac-c1d9050cd648" providerId="ADAL" clId="{FE94F257-0619-4E36-B0AE-C9CDC59E4113}" dt="2024-10-29T18:21:46.477" v="1148" actId="403"/>
        <pc:sldMkLst>
          <pc:docMk/>
          <pc:sldMk cId="3008536368" sldId="268"/>
        </pc:sldMkLst>
        <pc:spChg chg="mod">
          <ac:chgData name="Nimrod Solomon" userId="48200da9-2892-4c81-92ac-c1d9050cd648" providerId="ADAL" clId="{FE94F257-0619-4E36-B0AE-C9CDC59E4113}" dt="2024-10-29T18:21:46.477" v="1148" actId="403"/>
          <ac:spMkLst>
            <pc:docMk/>
            <pc:sldMk cId="3008536368" sldId="268"/>
            <ac:spMk id="9" creationId="{BFF8AF31-E458-3697-E6D3-A6C7C8EFE60E}"/>
          </ac:spMkLst>
        </pc:spChg>
      </pc:sldChg>
    </pc:docChg>
  </pc:docChgLst>
  <pc:docChgLst>
    <pc:chgData name="Matan Shiloni" userId="8c63f578-cfbf-4988-8143-115853413169" providerId="ADAL" clId="{88B461C2-512E-4494-B806-5677262C8070}"/>
    <pc:docChg chg="undo redo custSel addSld delSld modSld sldOrd">
      <pc:chgData name="Matan Shiloni" userId="8c63f578-cfbf-4988-8143-115853413169" providerId="ADAL" clId="{88B461C2-512E-4494-B806-5677262C8070}" dt="2024-10-28T16:10:17.184" v="1593" actId="20577"/>
      <pc:docMkLst>
        <pc:docMk/>
      </pc:docMkLst>
      <pc:sldChg chg="modSp mod">
        <pc:chgData name="Matan Shiloni" userId="8c63f578-cfbf-4988-8143-115853413169" providerId="ADAL" clId="{88B461C2-512E-4494-B806-5677262C8070}" dt="2024-10-28T14:24:06.617" v="253" actId="2711"/>
        <pc:sldMkLst>
          <pc:docMk/>
          <pc:sldMk cId="1546953549" sldId="256"/>
        </pc:sldMkLst>
        <pc:spChg chg="mod">
          <ac:chgData name="Matan Shiloni" userId="8c63f578-cfbf-4988-8143-115853413169" providerId="ADAL" clId="{88B461C2-512E-4494-B806-5677262C8070}" dt="2024-10-28T14:24:06.617" v="253" actId="2711"/>
          <ac:spMkLst>
            <pc:docMk/>
            <pc:sldMk cId="1546953549" sldId="256"/>
            <ac:spMk id="4" creationId="{001CA86D-84EE-EB48-5478-884BFB1B70F5}"/>
          </ac:spMkLst>
        </pc:spChg>
      </pc:sldChg>
      <pc:sldChg chg="new del">
        <pc:chgData name="Matan Shiloni" userId="8c63f578-cfbf-4988-8143-115853413169" providerId="ADAL" clId="{88B461C2-512E-4494-B806-5677262C8070}" dt="2024-10-28T13:52:02.355" v="1" actId="680"/>
        <pc:sldMkLst>
          <pc:docMk/>
          <pc:sldMk cId="481252804" sldId="257"/>
        </pc:sldMkLst>
      </pc:sldChg>
      <pc:sldChg chg="addSp delSp modSp add mod">
        <pc:chgData name="Matan Shiloni" userId="8c63f578-cfbf-4988-8143-115853413169" providerId="ADAL" clId="{88B461C2-512E-4494-B806-5677262C8070}" dt="2024-10-28T14:24:14.629" v="254" actId="2711"/>
        <pc:sldMkLst>
          <pc:docMk/>
          <pc:sldMk cId="1823581758" sldId="257"/>
        </pc:sldMkLst>
        <pc:spChg chg="add">
          <ac:chgData name="Matan Shiloni" userId="8c63f578-cfbf-4988-8143-115853413169" providerId="ADAL" clId="{88B461C2-512E-4494-B806-5677262C8070}" dt="2024-10-28T14:00:54.198" v="140"/>
          <ac:spMkLst>
            <pc:docMk/>
            <pc:sldMk cId="1823581758" sldId="257"/>
            <ac:spMk id="2" creationId="{575B6EE0-5E92-2F2A-3450-C3D3E5404595}"/>
          </ac:spMkLst>
        </pc:spChg>
        <pc:spChg chg="add mod">
          <ac:chgData name="Matan Shiloni" userId="8c63f578-cfbf-4988-8143-115853413169" providerId="ADAL" clId="{88B461C2-512E-4494-B806-5677262C8070}" dt="2024-10-28T14:01:11.621" v="145"/>
          <ac:spMkLst>
            <pc:docMk/>
            <pc:sldMk cId="1823581758" sldId="257"/>
            <ac:spMk id="3" creationId="{1C5FC6D4-0F5C-579C-115A-FC9910868B8B}"/>
          </ac:spMkLst>
        </pc:spChg>
        <pc:spChg chg="mod">
          <ac:chgData name="Matan Shiloni" userId="8c63f578-cfbf-4988-8143-115853413169" providerId="ADAL" clId="{88B461C2-512E-4494-B806-5677262C8070}" dt="2024-10-28T14:24:14.629" v="254" actId="2711"/>
          <ac:spMkLst>
            <pc:docMk/>
            <pc:sldMk cId="1823581758" sldId="257"/>
            <ac:spMk id="4" creationId="{06BDD20E-C0B4-7FCE-5568-26BA48062832}"/>
          </ac:spMkLst>
        </pc:spChg>
        <pc:spChg chg="add del mod">
          <ac:chgData name="Matan Shiloni" userId="8c63f578-cfbf-4988-8143-115853413169" providerId="ADAL" clId="{88B461C2-512E-4494-B806-5677262C8070}" dt="2024-10-28T14:01:18.563" v="146"/>
          <ac:spMkLst>
            <pc:docMk/>
            <pc:sldMk cId="1823581758" sldId="257"/>
            <ac:spMk id="5" creationId="{8160184E-5831-9A52-75B7-452EE215E8A7}"/>
          </ac:spMkLst>
        </pc:spChg>
        <pc:spChg chg="add del mod">
          <ac:chgData name="Matan Shiloni" userId="8c63f578-cfbf-4988-8143-115853413169" providerId="ADAL" clId="{88B461C2-512E-4494-B806-5677262C8070}" dt="2024-10-28T14:03:27.807" v="199" actId="478"/>
          <ac:spMkLst>
            <pc:docMk/>
            <pc:sldMk cId="1823581758" sldId="257"/>
            <ac:spMk id="6" creationId="{F5B69707-B556-FA75-56E1-504729A23E48}"/>
          </ac:spMkLst>
        </pc:spChg>
        <pc:spChg chg="add del mod">
          <ac:chgData name="Matan Shiloni" userId="8c63f578-cfbf-4988-8143-115853413169" providerId="ADAL" clId="{88B461C2-512E-4494-B806-5677262C8070}" dt="2024-10-28T14:03:20.951" v="197" actId="782"/>
          <ac:spMkLst>
            <pc:docMk/>
            <pc:sldMk cId="1823581758" sldId="257"/>
            <ac:spMk id="7" creationId="{1907C0A5-452A-49FC-6A0E-DD1E49A16C6C}"/>
          </ac:spMkLst>
        </pc:spChg>
        <pc:spChg chg="add mod">
          <ac:chgData name="Matan Shiloni" userId="8c63f578-cfbf-4988-8143-115853413169" providerId="ADAL" clId="{88B461C2-512E-4494-B806-5677262C8070}" dt="2024-10-28T14:03:20.501" v="196"/>
          <ac:spMkLst>
            <pc:docMk/>
            <pc:sldMk cId="1823581758" sldId="257"/>
            <ac:spMk id="8" creationId="{8283CB1F-46E7-504A-8B0B-0BBC6E2C318B}"/>
          </ac:spMkLst>
        </pc:spChg>
        <pc:spChg chg="add mod">
          <ac:chgData name="Matan Shiloni" userId="8c63f578-cfbf-4988-8143-115853413169" providerId="ADAL" clId="{88B461C2-512E-4494-B806-5677262C8070}" dt="2024-10-28T14:05:25.561" v="225" actId="14100"/>
          <ac:spMkLst>
            <pc:docMk/>
            <pc:sldMk cId="1823581758" sldId="257"/>
            <ac:spMk id="9" creationId="{03141178-E493-F925-DBA2-409D9788B583}"/>
          </ac:spMkLst>
        </pc:spChg>
      </pc:sldChg>
      <pc:sldChg chg="addSp modSp add mod">
        <pc:chgData name="Matan Shiloni" userId="8c63f578-cfbf-4988-8143-115853413169" providerId="ADAL" clId="{88B461C2-512E-4494-B806-5677262C8070}" dt="2024-10-28T15:51:05.057" v="1307" actId="1582"/>
        <pc:sldMkLst>
          <pc:docMk/>
          <pc:sldMk cId="253303285" sldId="258"/>
        </pc:sldMkLst>
        <pc:spChg chg="add">
          <ac:chgData name="Matan Shiloni" userId="8c63f578-cfbf-4988-8143-115853413169" providerId="ADAL" clId="{88B461C2-512E-4494-B806-5677262C8070}" dt="2024-10-28T14:16:34.634" v="232"/>
          <ac:spMkLst>
            <pc:docMk/>
            <pc:sldMk cId="253303285" sldId="258"/>
            <ac:spMk id="2" creationId="{C773B8F3-B724-4714-003E-F56DC31EEFB1}"/>
          </ac:spMkLst>
        </pc:spChg>
        <pc:spChg chg="mod">
          <ac:chgData name="Matan Shiloni" userId="8c63f578-cfbf-4988-8143-115853413169" providerId="ADAL" clId="{88B461C2-512E-4494-B806-5677262C8070}" dt="2024-10-28T14:24:22.350" v="255" actId="2711"/>
          <ac:spMkLst>
            <pc:docMk/>
            <pc:sldMk cId="253303285" sldId="258"/>
            <ac:spMk id="4" creationId="{BF2F50AC-84D7-8F1C-EA03-B23FF87348BB}"/>
          </ac:spMkLst>
        </pc:spChg>
        <pc:spChg chg="mod">
          <ac:chgData name="Matan Shiloni" userId="8c63f578-cfbf-4988-8143-115853413169" providerId="ADAL" clId="{88B461C2-512E-4494-B806-5677262C8070}" dt="2024-10-28T14:17:26.090" v="243" actId="255"/>
          <ac:spMkLst>
            <pc:docMk/>
            <pc:sldMk cId="253303285" sldId="258"/>
            <ac:spMk id="9" creationId="{EAABF7DC-EE31-A597-AE5B-CA3D9AC21CE3}"/>
          </ac:spMkLst>
        </pc:spChg>
        <pc:picChg chg="add mod">
          <ac:chgData name="Matan Shiloni" userId="8c63f578-cfbf-4988-8143-115853413169" providerId="ADAL" clId="{88B461C2-512E-4494-B806-5677262C8070}" dt="2024-10-28T15:51:05.057" v="1307" actId="1582"/>
          <ac:picMkLst>
            <pc:docMk/>
            <pc:sldMk cId="253303285" sldId="258"/>
            <ac:picMk id="2051" creationId="{FA1280EB-BB58-097F-F3D3-6BBC2D056BE9}"/>
          </ac:picMkLst>
        </pc:picChg>
      </pc:sldChg>
      <pc:sldChg chg="addSp delSp modSp add mod ord">
        <pc:chgData name="Matan Shiloni" userId="8c63f578-cfbf-4988-8143-115853413169" providerId="ADAL" clId="{88B461C2-512E-4494-B806-5677262C8070}" dt="2024-10-28T14:43:13.783" v="741" actId="1076"/>
        <pc:sldMkLst>
          <pc:docMk/>
          <pc:sldMk cId="2534258710" sldId="259"/>
        </pc:sldMkLst>
        <pc:spChg chg="mod">
          <ac:chgData name="Matan Shiloni" userId="8c63f578-cfbf-4988-8143-115853413169" providerId="ADAL" clId="{88B461C2-512E-4494-B806-5677262C8070}" dt="2024-10-28T14:23:59.464" v="252" actId="113"/>
          <ac:spMkLst>
            <pc:docMk/>
            <pc:sldMk cId="2534258710" sldId="259"/>
            <ac:spMk id="4" creationId="{F007CB77-9CD7-1C0C-43D0-9C12D8022232}"/>
          </ac:spMkLst>
        </pc:spChg>
        <pc:spChg chg="mod">
          <ac:chgData name="Matan Shiloni" userId="8c63f578-cfbf-4988-8143-115853413169" providerId="ADAL" clId="{88B461C2-512E-4494-B806-5677262C8070}" dt="2024-10-28T14:29:14.642" v="305" actId="113"/>
          <ac:spMkLst>
            <pc:docMk/>
            <pc:sldMk cId="2534258710" sldId="259"/>
            <ac:spMk id="9" creationId="{4B015993-0AC2-93EC-39D6-45DAD1196515}"/>
          </ac:spMkLst>
        </pc:spChg>
        <pc:graphicFrameChg chg="add del mod modGraphic">
          <ac:chgData name="Matan Shiloni" userId="8c63f578-cfbf-4988-8143-115853413169" providerId="ADAL" clId="{88B461C2-512E-4494-B806-5677262C8070}" dt="2024-10-28T14:39:24.859" v="690" actId="21"/>
          <ac:graphicFrameMkLst>
            <pc:docMk/>
            <pc:sldMk cId="2534258710" sldId="259"/>
            <ac:graphicFrameMk id="2" creationId="{B39656F6-C2CB-F528-E392-80581865BE2D}"/>
          </ac:graphicFrameMkLst>
        </pc:graphicFrameChg>
        <pc:picChg chg="add mod">
          <ac:chgData name="Matan Shiloni" userId="8c63f578-cfbf-4988-8143-115853413169" providerId="ADAL" clId="{88B461C2-512E-4494-B806-5677262C8070}" dt="2024-10-28T14:43:13.783" v="741" actId="1076"/>
          <ac:picMkLst>
            <pc:docMk/>
            <pc:sldMk cId="2534258710" sldId="259"/>
            <ac:picMk id="5" creationId="{E560E2D1-FEF3-B35B-9243-178CF6009EA5}"/>
          </ac:picMkLst>
        </pc:picChg>
      </pc:sldChg>
      <pc:sldChg chg="addSp delSp modSp add del mod">
        <pc:chgData name="Matan Shiloni" userId="8c63f578-cfbf-4988-8143-115853413169" providerId="ADAL" clId="{88B461C2-512E-4494-B806-5677262C8070}" dt="2024-10-28T14:43:36.263" v="742" actId="47"/>
        <pc:sldMkLst>
          <pc:docMk/>
          <pc:sldMk cId="3459741239" sldId="260"/>
        </pc:sldMkLst>
        <pc:spChg chg="add del mod">
          <ac:chgData name="Matan Shiloni" userId="8c63f578-cfbf-4988-8143-115853413169" providerId="ADAL" clId="{88B461C2-512E-4494-B806-5677262C8070}" dt="2024-10-28T14:39:41.347" v="694" actId="478"/>
          <ac:spMkLst>
            <pc:docMk/>
            <pc:sldMk cId="3459741239" sldId="260"/>
            <ac:spMk id="5" creationId="{3509F239-A846-583F-3066-722B630D38B4}"/>
          </ac:spMkLst>
        </pc:spChg>
        <pc:spChg chg="del">
          <ac:chgData name="Matan Shiloni" userId="8c63f578-cfbf-4988-8143-115853413169" providerId="ADAL" clId="{88B461C2-512E-4494-B806-5677262C8070}" dt="2024-10-28T14:39:38.040" v="693" actId="478"/>
          <ac:spMkLst>
            <pc:docMk/>
            <pc:sldMk cId="3459741239" sldId="260"/>
            <ac:spMk id="9" creationId="{C854BD38-FCC5-BE59-D8DB-5E91F66DEBAA}"/>
          </ac:spMkLst>
        </pc:spChg>
        <pc:graphicFrameChg chg="add mod">
          <ac:chgData name="Matan Shiloni" userId="8c63f578-cfbf-4988-8143-115853413169" providerId="ADAL" clId="{88B461C2-512E-4494-B806-5677262C8070}" dt="2024-10-28T14:42:51.146" v="739"/>
          <ac:graphicFrameMkLst>
            <pc:docMk/>
            <pc:sldMk cId="3459741239" sldId="260"/>
            <ac:graphicFrameMk id="2" creationId="{B39656F6-C2CB-F528-E392-80581865BE2D}"/>
          </ac:graphicFrameMkLst>
        </pc:graphicFrameChg>
      </pc:sldChg>
      <pc:sldChg chg="modSp add mod ord">
        <pc:chgData name="Matan Shiloni" userId="8c63f578-cfbf-4988-8143-115853413169" providerId="ADAL" clId="{88B461C2-512E-4494-B806-5677262C8070}" dt="2024-10-28T14:54:13.363" v="755" actId="255"/>
        <pc:sldMkLst>
          <pc:docMk/>
          <pc:sldMk cId="3596885516" sldId="260"/>
        </pc:sldMkLst>
        <pc:spChg chg="mod">
          <ac:chgData name="Matan Shiloni" userId="8c63f578-cfbf-4988-8143-115853413169" providerId="ADAL" clId="{88B461C2-512E-4494-B806-5677262C8070}" dt="2024-10-28T14:53:38.381" v="747" actId="113"/>
          <ac:spMkLst>
            <pc:docMk/>
            <pc:sldMk cId="3596885516" sldId="260"/>
            <ac:spMk id="4" creationId="{DD31ED7A-A87F-F904-A7A4-C13B02CA04D2}"/>
          </ac:spMkLst>
        </pc:spChg>
        <pc:spChg chg="mod">
          <ac:chgData name="Matan Shiloni" userId="8c63f578-cfbf-4988-8143-115853413169" providerId="ADAL" clId="{88B461C2-512E-4494-B806-5677262C8070}" dt="2024-10-28T14:54:13.363" v="755" actId="255"/>
          <ac:spMkLst>
            <pc:docMk/>
            <pc:sldMk cId="3596885516" sldId="260"/>
            <ac:spMk id="9" creationId="{D14335B6-FC34-F933-625D-0C9323714804}"/>
          </ac:spMkLst>
        </pc:spChg>
      </pc:sldChg>
      <pc:sldChg chg="modSp add mod">
        <pc:chgData name="Matan Shiloni" userId="8c63f578-cfbf-4988-8143-115853413169" providerId="ADAL" clId="{88B461C2-512E-4494-B806-5677262C8070}" dt="2024-10-28T15:48:21.811" v="1276" actId="20577"/>
        <pc:sldMkLst>
          <pc:docMk/>
          <pc:sldMk cId="2229765673" sldId="261"/>
        </pc:sldMkLst>
        <pc:spChg chg="mod">
          <ac:chgData name="Matan Shiloni" userId="8c63f578-cfbf-4988-8143-115853413169" providerId="ADAL" clId="{88B461C2-512E-4494-B806-5677262C8070}" dt="2024-10-28T15:02:40.876" v="927" actId="1076"/>
          <ac:spMkLst>
            <pc:docMk/>
            <pc:sldMk cId="2229765673" sldId="261"/>
            <ac:spMk id="4" creationId="{17CC31AE-7D6B-988B-F826-0AE9C475058C}"/>
          </ac:spMkLst>
        </pc:spChg>
        <pc:spChg chg="mod">
          <ac:chgData name="Matan Shiloni" userId="8c63f578-cfbf-4988-8143-115853413169" providerId="ADAL" clId="{88B461C2-512E-4494-B806-5677262C8070}" dt="2024-10-28T15:48:21.811" v="1276" actId="20577"/>
          <ac:spMkLst>
            <pc:docMk/>
            <pc:sldMk cId="2229765673" sldId="261"/>
            <ac:spMk id="9" creationId="{89AE8978-44E7-915E-18F8-79A3278A523A}"/>
          </ac:spMkLst>
        </pc:spChg>
      </pc:sldChg>
      <pc:sldChg chg="addSp modSp add mod">
        <pc:chgData name="Matan Shiloni" userId="8c63f578-cfbf-4988-8143-115853413169" providerId="ADAL" clId="{88B461C2-512E-4494-B806-5677262C8070}" dt="2024-10-28T15:48:30.059" v="1277" actId="20577"/>
        <pc:sldMkLst>
          <pc:docMk/>
          <pc:sldMk cId="217022069" sldId="262"/>
        </pc:sldMkLst>
        <pc:spChg chg="add">
          <ac:chgData name="Matan Shiloni" userId="8c63f578-cfbf-4988-8143-115853413169" providerId="ADAL" clId="{88B461C2-512E-4494-B806-5677262C8070}" dt="2024-10-28T14:57:48.352" v="801"/>
          <ac:spMkLst>
            <pc:docMk/>
            <pc:sldMk cId="217022069" sldId="262"/>
            <ac:spMk id="2" creationId="{82CD9DDC-302A-9694-4FF5-2E304052A701}"/>
          </ac:spMkLst>
        </pc:spChg>
        <pc:spChg chg="mod">
          <ac:chgData name="Matan Shiloni" userId="8c63f578-cfbf-4988-8143-115853413169" providerId="ADAL" clId="{88B461C2-512E-4494-B806-5677262C8070}" dt="2024-10-28T15:02:50.121" v="928" actId="1076"/>
          <ac:spMkLst>
            <pc:docMk/>
            <pc:sldMk cId="217022069" sldId="262"/>
            <ac:spMk id="4" creationId="{D55FDE50-4AAD-4026-9DBB-EF8C6735D670}"/>
          </ac:spMkLst>
        </pc:spChg>
        <pc:spChg chg="mod">
          <ac:chgData name="Matan Shiloni" userId="8c63f578-cfbf-4988-8143-115853413169" providerId="ADAL" clId="{88B461C2-512E-4494-B806-5677262C8070}" dt="2024-10-28T15:48:30.059" v="1277" actId="20577"/>
          <ac:spMkLst>
            <pc:docMk/>
            <pc:sldMk cId="217022069" sldId="262"/>
            <ac:spMk id="9" creationId="{019BC34E-0DF8-BF9D-833B-824260606A16}"/>
          </ac:spMkLst>
        </pc:spChg>
      </pc:sldChg>
      <pc:sldChg chg="addSp delSp modSp add mod">
        <pc:chgData name="Matan Shiloni" userId="8c63f578-cfbf-4988-8143-115853413169" providerId="ADAL" clId="{88B461C2-512E-4494-B806-5677262C8070}" dt="2024-10-28T15:48:41.765" v="1280" actId="20577"/>
        <pc:sldMkLst>
          <pc:docMk/>
          <pc:sldMk cId="3984006902" sldId="263"/>
        </pc:sldMkLst>
        <pc:spChg chg="add">
          <ac:chgData name="Matan Shiloni" userId="8c63f578-cfbf-4988-8143-115853413169" providerId="ADAL" clId="{88B461C2-512E-4494-B806-5677262C8070}" dt="2024-10-28T15:35:58.933" v="1007"/>
          <ac:spMkLst>
            <pc:docMk/>
            <pc:sldMk cId="3984006902" sldId="263"/>
            <ac:spMk id="2" creationId="{7EEE9C6F-F7E8-205B-5316-2D9B297E8255}"/>
          </ac:spMkLst>
        </pc:spChg>
        <pc:spChg chg="add">
          <ac:chgData name="Matan Shiloni" userId="8c63f578-cfbf-4988-8143-115853413169" providerId="ADAL" clId="{88B461C2-512E-4494-B806-5677262C8070}" dt="2024-10-28T15:36:03.541" v="1008"/>
          <ac:spMkLst>
            <pc:docMk/>
            <pc:sldMk cId="3984006902" sldId="263"/>
            <ac:spMk id="3" creationId="{9CD0542B-7C99-9F82-A195-8484AAD58D12}"/>
          </ac:spMkLst>
        </pc:spChg>
        <pc:spChg chg="mod">
          <ac:chgData name="Matan Shiloni" userId="8c63f578-cfbf-4988-8143-115853413169" providerId="ADAL" clId="{88B461C2-512E-4494-B806-5677262C8070}" dt="2024-10-28T15:32:22.236" v="988" actId="113"/>
          <ac:spMkLst>
            <pc:docMk/>
            <pc:sldMk cId="3984006902" sldId="263"/>
            <ac:spMk id="4" creationId="{B8134670-F6BA-61A4-8B83-76EAE88A897E}"/>
          </ac:spMkLst>
        </pc:spChg>
        <pc:spChg chg="add">
          <ac:chgData name="Matan Shiloni" userId="8c63f578-cfbf-4988-8143-115853413169" providerId="ADAL" clId="{88B461C2-512E-4494-B806-5677262C8070}" dt="2024-10-28T15:36:22.293" v="1014"/>
          <ac:spMkLst>
            <pc:docMk/>
            <pc:sldMk cId="3984006902" sldId="263"/>
            <ac:spMk id="5" creationId="{DD26AC4C-AE3E-DD63-F2BA-8A77021FE37B}"/>
          </ac:spMkLst>
        </pc:spChg>
        <pc:spChg chg="add mod">
          <ac:chgData name="Matan Shiloni" userId="8c63f578-cfbf-4988-8143-115853413169" providerId="ADAL" clId="{88B461C2-512E-4494-B806-5677262C8070}" dt="2024-10-28T15:48:35.632" v="1278" actId="20577"/>
          <ac:spMkLst>
            <pc:docMk/>
            <pc:sldMk cId="3984006902" sldId="263"/>
            <ac:spMk id="6" creationId="{D8454F42-2DC1-1FAC-3B21-555F6AB30B34}"/>
          </ac:spMkLst>
        </pc:spChg>
        <pc:spChg chg="add mod">
          <ac:chgData name="Matan Shiloni" userId="8c63f578-cfbf-4988-8143-115853413169" providerId="ADAL" clId="{88B461C2-512E-4494-B806-5677262C8070}" dt="2024-10-28T15:48:39.068" v="1279" actId="20577"/>
          <ac:spMkLst>
            <pc:docMk/>
            <pc:sldMk cId="3984006902" sldId="263"/>
            <ac:spMk id="7" creationId="{4DD7EED5-714A-D2D9-D405-A046BFDB22F9}"/>
          </ac:spMkLst>
        </pc:spChg>
        <pc:spChg chg="add mod">
          <ac:chgData name="Matan Shiloni" userId="8c63f578-cfbf-4988-8143-115853413169" providerId="ADAL" clId="{88B461C2-512E-4494-B806-5677262C8070}" dt="2024-10-28T15:48:41.765" v="1280" actId="20577"/>
          <ac:spMkLst>
            <pc:docMk/>
            <pc:sldMk cId="3984006902" sldId="263"/>
            <ac:spMk id="8" creationId="{C59158D0-0954-991D-C9C6-B8E61632A673}"/>
          </ac:spMkLst>
        </pc:spChg>
        <pc:spChg chg="del mod">
          <ac:chgData name="Matan Shiloni" userId="8c63f578-cfbf-4988-8143-115853413169" providerId="ADAL" clId="{88B461C2-512E-4494-B806-5677262C8070}" dt="2024-10-28T15:43:56.054" v="1242" actId="478"/>
          <ac:spMkLst>
            <pc:docMk/>
            <pc:sldMk cId="3984006902" sldId="263"/>
            <ac:spMk id="9" creationId="{81AF4FA0-97AB-10B9-5D13-124443DC7A56}"/>
          </ac:spMkLst>
        </pc:spChg>
      </pc:sldChg>
      <pc:sldChg chg="addSp delSp modSp add mod ord">
        <pc:chgData name="Matan Shiloni" userId="8c63f578-cfbf-4988-8143-115853413169" providerId="ADAL" clId="{88B461C2-512E-4494-B806-5677262C8070}" dt="2024-10-28T15:54:36.244" v="1341" actId="14100"/>
        <pc:sldMkLst>
          <pc:docMk/>
          <pc:sldMk cId="181342713" sldId="264"/>
        </pc:sldMkLst>
        <pc:spChg chg="mod">
          <ac:chgData name="Matan Shiloni" userId="8c63f578-cfbf-4988-8143-115853413169" providerId="ADAL" clId="{88B461C2-512E-4494-B806-5677262C8070}" dt="2024-10-28T15:48:01.525" v="1273" actId="113"/>
          <ac:spMkLst>
            <pc:docMk/>
            <pc:sldMk cId="181342713" sldId="264"/>
            <ac:spMk id="4" creationId="{48B9B7E1-0E17-E55F-5009-14CD909A04D1}"/>
          </ac:spMkLst>
        </pc:spChg>
        <pc:spChg chg="add mod">
          <ac:chgData name="Matan Shiloni" userId="8c63f578-cfbf-4988-8143-115853413169" providerId="ADAL" clId="{88B461C2-512E-4494-B806-5677262C8070}" dt="2024-10-28T15:50:02.952" v="1300" actId="571"/>
          <ac:spMkLst>
            <pc:docMk/>
            <pc:sldMk cId="181342713" sldId="264"/>
            <ac:spMk id="5" creationId="{84139EDF-3095-027D-BE9C-297691791302}"/>
          </ac:spMkLst>
        </pc:spChg>
        <pc:spChg chg="mod">
          <ac:chgData name="Matan Shiloni" userId="8c63f578-cfbf-4988-8143-115853413169" providerId="ADAL" clId="{88B461C2-512E-4494-B806-5677262C8070}" dt="2024-10-28T15:54:36.244" v="1341" actId="14100"/>
          <ac:spMkLst>
            <pc:docMk/>
            <pc:sldMk cId="181342713" sldId="264"/>
            <ac:spMk id="9" creationId="{CDBB767A-066A-0768-D6A6-61677FECBB7E}"/>
          </ac:spMkLst>
        </pc:spChg>
        <pc:picChg chg="add del">
          <ac:chgData name="Matan Shiloni" userId="8c63f578-cfbf-4988-8143-115853413169" providerId="ADAL" clId="{88B461C2-512E-4494-B806-5677262C8070}" dt="2024-10-28T15:50:02.960" v="1301" actId="22"/>
          <ac:picMkLst>
            <pc:docMk/>
            <pc:sldMk cId="181342713" sldId="264"/>
            <ac:picMk id="3" creationId="{00B462A2-B32C-47EC-88E7-CD3C1715FE73}"/>
          </ac:picMkLst>
        </pc:picChg>
        <pc:picChg chg="add mod">
          <ac:chgData name="Matan Shiloni" userId="8c63f578-cfbf-4988-8143-115853413169" providerId="ADAL" clId="{88B461C2-512E-4494-B806-5677262C8070}" dt="2024-10-28T15:50:02.952" v="1300" actId="571"/>
          <ac:picMkLst>
            <pc:docMk/>
            <pc:sldMk cId="181342713" sldId="264"/>
            <ac:picMk id="6" creationId="{7D863893-3BD3-43ED-655E-122F75A31E1B}"/>
          </ac:picMkLst>
        </pc:picChg>
        <pc:picChg chg="add mod">
          <ac:chgData name="Matan Shiloni" userId="8c63f578-cfbf-4988-8143-115853413169" providerId="ADAL" clId="{88B461C2-512E-4494-B806-5677262C8070}" dt="2024-10-28T15:54:20.784" v="1332" actId="1076"/>
          <ac:picMkLst>
            <pc:docMk/>
            <pc:sldMk cId="181342713" sldId="264"/>
            <ac:picMk id="8" creationId="{A89BF71A-08B2-7C82-0432-B58C1E63694D}"/>
          </ac:picMkLst>
        </pc:picChg>
      </pc:sldChg>
      <pc:sldChg chg="new del">
        <pc:chgData name="Matan Shiloni" userId="8c63f578-cfbf-4988-8143-115853413169" providerId="ADAL" clId="{88B461C2-512E-4494-B806-5677262C8070}" dt="2024-10-28T15:29:04.187" v="986" actId="2696"/>
        <pc:sldMkLst>
          <pc:docMk/>
          <pc:sldMk cId="644317804" sldId="264"/>
        </pc:sldMkLst>
      </pc:sldChg>
      <pc:sldChg chg="addSp delSp modSp add mod">
        <pc:chgData name="Matan Shiloni" userId="8c63f578-cfbf-4988-8143-115853413169" providerId="ADAL" clId="{88B461C2-512E-4494-B806-5677262C8070}" dt="2024-10-28T16:04:58.522" v="1435" actId="22"/>
        <pc:sldMkLst>
          <pc:docMk/>
          <pc:sldMk cId="2010722250" sldId="265"/>
        </pc:sldMkLst>
        <pc:spChg chg="mod">
          <ac:chgData name="Matan Shiloni" userId="8c63f578-cfbf-4988-8143-115853413169" providerId="ADAL" clId="{88B461C2-512E-4494-B806-5677262C8070}" dt="2024-10-28T15:55:42.328" v="1344" actId="113"/>
          <ac:spMkLst>
            <pc:docMk/>
            <pc:sldMk cId="2010722250" sldId="265"/>
            <ac:spMk id="4" creationId="{14AFAB1F-C8E8-553C-E780-5453F59B34E2}"/>
          </ac:spMkLst>
        </pc:spChg>
        <pc:spChg chg="mod">
          <ac:chgData name="Matan Shiloni" userId="8c63f578-cfbf-4988-8143-115853413169" providerId="ADAL" clId="{88B461C2-512E-4494-B806-5677262C8070}" dt="2024-10-28T15:59:20.477" v="1373" actId="20577"/>
          <ac:spMkLst>
            <pc:docMk/>
            <pc:sldMk cId="2010722250" sldId="265"/>
            <ac:spMk id="9" creationId="{8500F291-6BE9-DA05-8333-362118457D06}"/>
          </ac:spMkLst>
        </pc:spChg>
        <pc:picChg chg="add del mod">
          <ac:chgData name="Matan Shiloni" userId="8c63f578-cfbf-4988-8143-115853413169" providerId="ADAL" clId="{88B461C2-512E-4494-B806-5677262C8070}" dt="2024-10-28T16:04:58.522" v="1435" actId="22"/>
          <ac:picMkLst>
            <pc:docMk/>
            <pc:sldMk cId="2010722250" sldId="265"/>
            <ac:picMk id="3" creationId="{EC91E592-5494-7CB4-A104-DF30EB2665B0}"/>
          </ac:picMkLst>
        </pc:picChg>
        <pc:picChg chg="del">
          <ac:chgData name="Matan Shiloni" userId="8c63f578-cfbf-4988-8143-115853413169" providerId="ADAL" clId="{88B461C2-512E-4494-B806-5677262C8070}" dt="2024-10-28T15:55:46.593" v="1345" actId="478"/>
          <ac:picMkLst>
            <pc:docMk/>
            <pc:sldMk cId="2010722250" sldId="265"/>
            <ac:picMk id="8" creationId="{038C5B58-BC4E-635B-A5E8-AA079E2AECE6}"/>
          </ac:picMkLst>
        </pc:picChg>
      </pc:sldChg>
      <pc:sldChg chg="modSp add mod">
        <pc:chgData name="Matan Shiloni" userId="8c63f578-cfbf-4988-8143-115853413169" providerId="ADAL" clId="{88B461C2-512E-4494-B806-5677262C8070}" dt="2024-10-28T16:05:09.292" v="1444" actId="113"/>
        <pc:sldMkLst>
          <pc:docMk/>
          <pc:sldMk cId="3546265185" sldId="266"/>
        </pc:sldMkLst>
        <pc:spChg chg="mod">
          <ac:chgData name="Matan Shiloni" userId="8c63f578-cfbf-4988-8143-115853413169" providerId="ADAL" clId="{88B461C2-512E-4494-B806-5677262C8070}" dt="2024-10-28T16:00:10.296" v="1376" actId="113"/>
          <ac:spMkLst>
            <pc:docMk/>
            <pc:sldMk cId="3546265185" sldId="266"/>
            <ac:spMk id="4" creationId="{A70F0315-50FB-EE25-749C-3EEFB73AF4BF}"/>
          </ac:spMkLst>
        </pc:spChg>
        <pc:spChg chg="mod">
          <ac:chgData name="Matan Shiloni" userId="8c63f578-cfbf-4988-8143-115853413169" providerId="ADAL" clId="{88B461C2-512E-4494-B806-5677262C8070}" dt="2024-10-28T16:05:09.292" v="1444" actId="113"/>
          <ac:spMkLst>
            <pc:docMk/>
            <pc:sldMk cId="3546265185" sldId="266"/>
            <ac:spMk id="9" creationId="{E396FE58-2933-D665-7275-C16D657A170E}"/>
          </ac:spMkLst>
        </pc:spChg>
      </pc:sldChg>
      <pc:sldChg chg="addSp delSp modSp add mod">
        <pc:chgData name="Matan Shiloni" userId="8c63f578-cfbf-4988-8143-115853413169" providerId="ADAL" clId="{88B461C2-512E-4494-B806-5677262C8070}" dt="2024-10-28T16:07:29.879" v="1587" actId="20577"/>
        <pc:sldMkLst>
          <pc:docMk/>
          <pc:sldMk cId="3515349988" sldId="267"/>
        </pc:sldMkLst>
        <pc:spChg chg="mod">
          <ac:chgData name="Matan Shiloni" userId="8c63f578-cfbf-4988-8143-115853413169" providerId="ADAL" clId="{88B461C2-512E-4494-B806-5677262C8070}" dt="2024-10-28T16:07:29.879" v="1587" actId="20577"/>
          <ac:spMkLst>
            <pc:docMk/>
            <pc:sldMk cId="3515349988" sldId="267"/>
            <ac:spMk id="4" creationId="{9CE5A4B2-5F64-203C-3687-7F0463A44000}"/>
          </ac:spMkLst>
        </pc:spChg>
        <pc:spChg chg="del mod">
          <ac:chgData name="Matan Shiloni" userId="8c63f578-cfbf-4988-8143-115853413169" providerId="ADAL" clId="{88B461C2-512E-4494-B806-5677262C8070}" dt="2024-10-28T16:05:42.858" v="1463" actId="478"/>
          <ac:spMkLst>
            <pc:docMk/>
            <pc:sldMk cId="3515349988" sldId="267"/>
            <ac:spMk id="9" creationId="{ABD82AD2-6050-58C3-4B32-DB83C2CE4E0C}"/>
          </ac:spMkLst>
        </pc:spChg>
        <pc:picChg chg="add mod">
          <ac:chgData name="Matan Shiloni" userId="8c63f578-cfbf-4988-8143-115853413169" providerId="ADAL" clId="{88B461C2-512E-4494-B806-5677262C8070}" dt="2024-10-28T16:06:56.711" v="1550" actId="108"/>
          <ac:picMkLst>
            <pc:docMk/>
            <pc:sldMk cId="3515349988" sldId="267"/>
            <ac:picMk id="3" creationId="{FBEDD2A3-8DC0-A410-D1CB-E975A89370C4}"/>
          </ac:picMkLst>
        </pc:picChg>
        <pc:picChg chg="add mod">
          <ac:chgData name="Matan Shiloni" userId="8c63f578-cfbf-4988-8143-115853413169" providerId="ADAL" clId="{88B461C2-512E-4494-B806-5677262C8070}" dt="2024-10-28T16:06:59.013" v="1551" actId="108"/>
          <ac:picMkLst>
            <pc:docMk/>
            <pc:sldMk cId="3515349988" sldId="267"/>
            <ac:picMk id="6" creationId="{85B7EC22-96D1-0161-55B3-BDD4FF9F889D}"/>
          </ac:picMkLst>
        </pc:picChg>
      </pc:sldChg>
      <pc:sldChg chg="modSp add mod ord">
        <pc:chgData name="Matan Shiloni" userId="8c63f578-cfbf-4988-8143-115853413169" providerId="ADAL" clId="{88B461C2-512E-4494-B806-5677262C8070}" dt="2024-10-28T16:10:17.184" v="1593" actId="20577"/>
        <pc:sldMkLst>
          <pc:docMk/>
          <pc:sldMk cId="3008536368" sldId="268"/>
        </pc:sldMkLst>
        <pc:spChg chg="mod">
          <ac:chgData name="Matan Shiloni" userId="8c63f578-cfbf-4988-8143-115853413169" providerId="ADAL" clId="{88B461C2-512E-4494-B806-5677262C8070}" dt="2024-10-28T16:10:11.191" v="1592" actId="113"/>
          <ac:spMkLst>
            <pc:docMk/>
            <pc:sldMk cId="3008536368" sldId="268"/>
            <ac:spMk id="4" creationId="{AA7A8C92-6382-E301-1200-03ABEC3687BD}"/>
          </ac:spMkLst>
        </pc:spChg>
        <pc:spChg chg="mod">
          <ac:chgData name="Matan Shiloni" userId="8c63f578-cfbf-4988-8143-115853413169" providerId="ADAL" clId="{88B461C2-512E-4494-B806-5677262C8070}" dt="2024-10-28T16:10:17.184" v="1593" actId="20577"/>
          <ac:spMkLst>
            <pc:docMk/>
            <pc:sldMk cId="3008536368" sldId="268"/>
            <ac:spMk id="9" creationId="{BFF8AF31-E458-3697-E6D3-A6C7C8EFE60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AD63C-21CA-45D9-A770-E3807C415EF7}" type="datetimeFigureOut">
              <a:rPr lang="he-IL" smtClean="0"/>
              <a:t>כ"ז/תשרי/תשפ"ה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2C400-6CFA-4A07-B1D3-FCC6EF8528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76504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AD63C-21CA-45D9-A770-E3807C415EF7}" type="datetimeFigureOut">
              <a:rPr lang="he-IL" smtClean="0"/>
              <a:t>כ"ז/תשרי/תשפ"ה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2C400-6CFA-4A07-B1D3-FCC6EF8528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16422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AD63C-21CA-45D9-A770-E3807C415EF7}" type="datetimeFigureOut">
              <a:rPr lang="he-IL" smtClean="0"/>
              <a:t>כ"ז/תשרי/תשפ"ה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2C400-6CFA-4A07-B1D3-FCC6EF8528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16396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AD63C-21CA-45D9-A770-E3807C415EF7}" type="datetimeFigureOut">
              <a:rPr lang="he-IL" smtClean="0"/>
              <a:t>כ"ז/תשרי/תשפ"ה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2C400-6CFA-4A07-B1D3-FCC6EF8528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74635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AD63C-21CA-45D9-A770-E3807C415EF7}" type="datetimeFigureOut">
              <a:rPr lang="he-IL" smtClean="0"/>
              <a:t>כ"ז/תשרי/תשפ"ה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2C400-6CFA-4A07-B1D3-FCC6EF8528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52569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AD63C-21CA-45D9-A770-E3807C415EF7}" type="datetimeFigureOut">
              <a:rPr lang="he-IL" smtClean="0"/>
              <a:t>כ"ז/תשרי/תשפ"ה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2C400-6CFA-4A07-B1D3-FCC6EF8528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89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AD63C-21CA-45D9-A770-E3807C415EF7}" type="datetimeFigureOut">
              <a:rPr lang="he-IL" smtClean="0"/>
              <a:t>כ"ז/תשרי/תשפ"ה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2C400-6CFA-4A07-B1D3-FCC6EF8528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41827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AD63C-21CA-45D9-A770-E3807C415EF7}" type="datetimeFigureOut">
              <a:rPr lang="he-IL" smtClean="0"/>
              <a:t>כ"ז/תשרי/תשפ"ה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2C400-6CFA-4A07-B1D3-FCC6EF8528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07154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AD63C-21CA-45D9-A770-E3807C415EF7}" type="datetimeFigureOut">
              <a:rPr lang="he-IL" smtClean="0"/>
              <a:t>כ"ז/תשרי/תשפ"ה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2C400-6CFA-4A07-B1D3-FCC6EF8528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689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AD63C-21CA-45D9-A770-E3807C415EF7}" type="datetimeFigureOut">
              <a:rPr lang="he-IL" smtClean="0"/>
              <a:t>כ"ז/תשרי/תשפ"ה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2C400-6CFA-4A07-B1D3-FCC6EF8528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53286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AD63C-21CA-45D9-A770-E3807C415EF7}" type="datetimeFigureOut">
              <a:rPr lang="he-IL" smtClean="0"/>
              <a:t>כ"ז/תשרי/תשפ"ה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2C400-6CFA-4A07-B1D3-FCC6EF8528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73121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AD63C-21CA-45D9-A770-E3807C415EF7}" type="datetimeFigureOut">
              <a:rPr lang="he-IL" smtClean="0"/>
              <a:t>כ"ז/תשרי/תשפ"ה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2C400-6CFA-4A07-B1D3-FCC6EF8528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0657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5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1CA86D-84EE-EB48-5478-884BFB1B7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84901"/>
            <a:ext cx="9833548" cy="1212938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b="1" dirty="0"/>
              <a:t>Enhancing X-Ray Imaging Analysis with Active Learning</a:t>
            </a:r>
            <a:endParaRPr lang="he-IL" sz="8800" b="1" dirty="0">
              <a:solidFill>
                <a:schemeClr val="tx2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06ECAA-138F-66BA-FD51-AC34F7812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413" y="2900811"/>
            <a:ext cx="10403174" cy="2693976"/>
          </a:xfrm>
        </p:spPr>
        <p:txBody>
          <a:bodyPr>
            <a:normAutofit/>
          </a:bodyPr>
          <a:lstStyle/>
          <a:p>
            <a:pPr marL="0" indent="0" algn="ctr" rtl="0">
              <a:buNone/>
            </a:pPr>
            <a:endParaRPr lang="en-US" sz="3000" dirty="0"/>
          </a:p>
          <a:p>
            <a:pPr marL="0" indent="0" algn="ctr" rtl="0">
              <a:buNone/>
            </a:pPr>
            <a:r>
              <a:rPr lang="en-US" sz="3000" dirty="0"/>
              <a:t>Data Analysis and Presentation Lab Final Project</a:t>
            </a:r>
          </a:p>
          <a:p>
            <a:pPr marL="0" indent="0" algn="ctr" rtl="0">
              <a:buNone/>
            </a:pPr>
            <a:endParaRPr lang="en-US" sz="3000" dirty="0">
              <a:solidFill>
                <a:schemeClr val="tx2"/>
              </a:solidFill>
            </a:endParaRPr>
          </a:p>
          <a:p>
            <a:pPr marL="0" indent="0" algn="ctr" rtl="0">
              <a:buNone/>
            </a:pPr>
            <a:endParaRPr lang="en-US" sz="3000" dirty="0">
              <a:solidFill>
                <a:schemeClr val="tx2"/>
              </a:solidFill>
            </a:endParaRPr>
          </a:p>
          <a:p>
            <a:pPr marL="0" indent="0" algn="ctr" rtl="0">
              <a:buNone/>
            </a:pPr>
            <a:r>
              <a:rPr lang="en-US" sz="2000"/>
              <a:t>Nimrod Solomon</a:t>
            </a:r>
            <a:r>
              <a:rPr lang="en-US" sz="2000">
                <a:solidFill>
                  <a:schemeClr val="tx2"/>
                </a:solidFill>
              </a:rPr>
              <a:t>, </a:t>
            </a:r>
            <a:r>
              <a:rPr lang="en-US" sz="2000"/>
              <a:t>Matan Shiloni,</a:t>
            </a:r>
            <a:r>
              <a:rPr lang="en-US" sz="2000">
                <a:solidFill>
                  <a:schemeClr val="tx2"/>
                </a:solidFill>
              </a:rPr>
              <a:t> </a:t>
            </a:r>
            <a:r>
              <a:rPr lang="en-US" sz="2000"/>
              <a:t>Roni Fridman</a:t>
            </a:r>
            <a:endParaRPr lang="he-IL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953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5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F032B4-6156-8D56-8F3E-F79CC17B39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AFAB1F-C8E8-553C-E780-5453F59B3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216" y="304799"/>
            <a:ext cx="10429568" cy="711493"/>
          </a:xfrm>
        </p:spPr>
        <p:txBody>
          <a:bodyPr anchor="b">
            <a:noAutofit/>
          </a:bodyPr>
          <a:lstStyle/>
          <a:p>
            <a:pPr algn="ctr"/>
            <a:r>
              <a:rPr lang="en-US" b="1" dirty="0"/>
              <a:t>Sampling Method Comparison</a:t>
            </a:r>
            <a:endParaRPr lang="he-IL" b="1" dirty="0">
              <a:solidFill>
                <a:schemeClr val="tx2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500F291-6BE9-DA05-8333-362118457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7864"/>
            <a:ext cx="10515600" cy="5358384"/>
          </a:xfrm>
        </p:spPr>
        <p:txBody>
          <a:bodyPr>
            <a:noAutofit/>
          </a:bodyPr>
          <a:lstStyle/>
          <a:p>
            <a:pPr algn="l" rtl="0">
              <a:lnSpc>
                <a:spcPct val="170000"/>
              </a:lnSpc>
            </a:pPr>
            <a:r>
              <a:rPr lang="en-US" sz="2000" b="1" dirty="0"/>
              <a:t>Experiment Design:</a:t>
            </a:r>
          </a:p>
          <a:p>
            <a:pPr lvl="1" algn="l" rtl="0">
              <a:lnSpc>
                <a:spcPct val="170000"/>
              </a:lnSpc>
            </a:pPr>
            <a:r>
              <a:rPr lang="en-US" sz="2000" dirty="0"/>
              <a:t>Four versions using the different sampling methods.</a:t>
            </a:r>
          </a:p>
          <a:p>
            <a:pPr lvl="1" algn="l" rtl="0">
              <a:lnSpc>
                <a:spcPct val="170000"/>
              </a:lnSpc>
            </a:pPr>
            <a:r>
              <a:rPr lang="en-US" sz="2000" dirty="0"/>
              <a:t>Started with 100 observations; added 90 over 10 iterations for a total of 1000 observations.</a:t>
            </a:r>
          </a:p>
          <a:p>
            <a:pPr algn="l" rtl="0">
              <a:lnSpc>
                <a:spcPct val="170000"/>
              </a:lnSpc>
            </a:pPr>
            <a:r>
              <a:rPr lang="en-US" sz="2000" b="1" dirty="0"/>
              <a:t>Findings:</a:t>
            </a:r>
          </a:p>
          <a:p>
            <a:pPr lvl="1" algn="l" rtl="0">
              <a:lnSpc>
                <a:spcPct val="170000"/>
              </a:lnSpc>
            </a:pPr>
            <a:r>
              <a:rPr lang="en-US" sz="2000" dirty="0"/>
              <a:t>Random, Entropy, and PCA then K-Means consistently outperform uncertainty sampling in Accuracy, F1-Score, and Precision.</a:t>
            </a:r>
          </a:p>
          <a:p>
            <a:pPr lvl="1" algn="l" rtl="0">
              <a:lnSpc>
                <a:spcPct val="170000"/>
              </a:lnSpc>
            </a:pPr>
            <a:r>
              <a:rPr lang="en-US" sz="2000" dirty="0"/>
              <a:t>Uncertainty sampling shows variable results, excelling in Recall but lacking in other metrics.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10722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5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EA2AA9-0CFA-F244-33AA-81962FD59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0F0315-50FB-EE25-749C-3EEFB73AF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216" y="304799"/>
            <a:ext cx="10429568" cy="711493"/>
          </a:xfrm>
        </p:spPr>
        <p:txBody>
          <a:bodyPr anchor="b">
            <a:noAutofit/>
          </a:bodyPr>
          <a:lstStyle/>
          <a:p>
            <a:pPr algn="ctr"/>
            <a:r>
              <a:rPr lang="en-US" b="1" dirty="0"/>
              <a:t>Further Experimentation</a:t>
            </a:r>
            <a:endParaRPr lang="he-IL" b="1" dirty="0">
              <a:solidFill>
                <a:schemeClr val="tx2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96FE58-2933-D665-7275-C16D657A1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7864"/>
            <a:ext cx="10515600" cy="5358384"/>
          </a:xfrm>
        </p:spPr>
        <p:txBody>
          <a:bodyPr>
            <a:noAutofit/>
          </a:bodyPr>
          <a:lstStyle/>
          <a:p>
            <a:pPr algn="l" rtl="0">
              <a:lnSpc>
                <a:spcPct val="170000"/>
              </a:lnSpc>
            </a:pPr>
            <a:r>
              <a:rPr lang="en-US" sz="2000" b="1" dirty="0"/>
              <a:t>Second Experiment:</a:t>
            </a:r>
          </a:p>
          <a:p>
            <a:pPr lvl="1" algn="l" rtl="0">
              <a:lnSpc>
                <a:spcPct val="170000"/>
              </a:lnSpc>
            </a:pPr>
            <a:r>
              <a:rPr lang="en-US" sz="2000" dirty="0"/>
              <a:t>Similar setup as before, with 100 observations and adding 30 over 30 iterations to reach 1000 observations.</a:t>
            </a:r>
          </a:p>
          <a:p>
            <a:pPr algn="l" rtl="0">
              <a:lnSpc>
                <a:spcPct val="170000"/>
              </a:lnSpc>
            </a:pPr>
            <a:r>
              <a:rPr lang="en-US" sz="2000" b="1" dirty="0"/>
              <a:t>Insights:</a:t>
            </a:r>
          </a:p>
          <a:p>
            <a:pPr lvl="1" algn="l" rtl="0">
              <a:lnSpc>
                <a:spcPct val="170000"/>
              </a:lnSpc>
            </a:pPr>
            <a:r>
              <a:rPr lang="en-US" sz="2000" dirty="0"/>
              <a:t>Models converge to similar metric values but 3 times slower with reduced samples per iteration.</a:t>
            </a:r>
          </a:p>
          <a:p>
            <a:pPr lvl="1" algn="l" rtl="0">
              <a:lnSpc>
                <a:spcPct val="170000"/>
              </a:lnSpc>
            </a:pPr>
            <a:r>
              <a:rPr lang="en-US" sz="2000" dirty="0"/>
              <a:t>Same labeling effort needed to achieve similar results across sampling methods.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46265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5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D748C0-2556-F1AB-7580-5CA22DE4C9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E5A4B2-5F64-203C-3687-7F0463A44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216" y="304799"/>
            <a:ext cx="10429568" cy="711493"/>
          </a:xfrm>
        </p:spPr>
        <p:txBody>
          <a:bodyPr anchor="b">
            <a:noAutofit/>
          </a:bodyPr>
          <a:lstStyle/>
          <a:p>
            <a:pPr algn="ctr"/>
            <a:r>
              <a:rPr lang="en-US" b="1" dirty="0"/>
              <a:t>Experiments Results - Visualizations</a:t>
            </a:r>
            <a:endParaRPr lang="he-IL" b="1" dirty="0">
              <a:solidFill>
                <a:schemeClr val="tx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EDD2A3-8DC0-A410-D1CB-E975A8937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098" y="1002895"/>
            <a:ext cx="10059804" cy="2757734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B7EC22-96D1-0161-55B3-BDD4FF9F8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335" y="3903407"/>
            <a:ext cx="10069330" cy="2757734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5349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5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CF8750-BC6D-E4B6-7FA8-8A62CDF1E5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7A8C92-6382-E301-1200-03ABEC36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216" y="304799"/>
            <a:ext cx="10429568" cy="711493"/>
          </a:xfrm>
        </p:spPr>
        <p:txBody>
          <a:bodyPr anchor="b">
            <a:noAutofit/>
          </a:bodyPr>
          <a:lstStyle/>
          <a:p>
            <a:pPr algn="ctr"/>
            <a:r>
              <a:rPr lang="en-US" b="1" dirty="0"/>
              <a:t>Discussion</a:t>
            </a:r>
            <a:endParaRPr lang="he-IL" b="1" dirty="0">
              <a:solidFill>
                <a:schemeClr val="tx2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FF8AF31-E458-3697-E6D3-A6C7C8EFE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7864"/>
            <a:ext cx="10515600" cy="5358384"/>
          </a:xfrm>
        </p:spPr>
        <p:txBody>
          <a:bodyPr>
            <a:noAutofit/>
          </a:bodyPr>
          <a:lstStyle/>
          <a:p>
            <a:pPr algn="l" rtl="0">
              <a:lnSpc>
                <a:spcPct val="170000"/>
              </a:lnSpc>
            </a:pPr>
            <a:r>
              <a:rPr lang="en-US" sz="2000" dirty="0"/>
              <a:t>Employing Active Learning proved to yield accuracy levels like those obtained from training on the complete dataset, even when working with a significantly smaller labeled data subset</a:t>
            </a:r>
          </a:p>
          <a:p>
            <a:pPr algn="l" rtl="0">
              <a:lnSpc>
                <a:spcPct val="170000"/>
              </a:lnSpc>
            </a:pPr>
            <a:r>
              <a:rPr lang="en-US" sz="2000" dirty="0"/>
              <a:t>Efficacy of the "PCA then K-Means" sampling strategy</a:t>
            </a:r>
          </a:p>
          <a:p>
            <a:pPr algn="l" rtl="0">
              <a:lnSpc>
                <a:spcPct val="170000"/>
              </a:lnSpc>
            </a:pPr>
            <a:r>
              <a:rPr lang="en-US" sz="2000" dirty="0"/>
              <a:t>Depending exclusively on uncertainty may be inadequate for some tasks</a:t>
            </a:r>
          </a:p>
          <a:p>
            <a:pPr algn="l" rtl="0">
              <a:lnSpc>
                <a:spcPct val="170000"/>
              </a:lnSpc>
            </a:pPr>
            <a:r>
              <a:rPr lang="en-US" sz="2000" dirty="0"/>
              <a:t>Future research: </a:t>
            </a:r>
          </a:p>
          <a:p>
            <a:pPr lvl="1" algn="l" rtl="0">
              <a:lnSpc>
                <a:spcPct val="170000"/>
              </a:lnSpc>
            </a:pPr>
            <a:r>
              <a:rPr lang="en-US" sz="2000" dirty="0"/>
              <a:t>Generative models</a:t>
            </a:r>
          </a:p>
          <a:p>
            <a:pPr lvl="1" algn="l" rtl="0">
              <a:lnSpc>
                <a:spcPct val="170000"/>
              </a:lnSpc>
            </a:pPr>
            <a:r>
              <a:rPr lang="en-US" sz="2000" dirty="0"/>
              <a:t>Hybrid sampling methodologies</a:t>
            </a:r>
          </a:p>
          <a:p>
            <a:pPr lvl="1" algn="l" rtl="0">
              <a:lnSpc>
                <a:spcPct val="170000"/>
              </a:lnSpc>
            </a:pPr>
            <a:r>
              <a:rPr lang="en-US" sz="2000" dirty="0"/>
              <a:t>Different ML models rather than ResNet18</a:t>
            </a:r>
          </a:p>
          <a:p>
            <a:pPr lvl="1" algn="l" rtl="0">
              <a:lnSpc>
                <a:spcPct val="170000"/>
              </a:lnSpc>
            </a:pPr>
            <a:endParaRPr lang="en-US" sz="2000" dirty="0"/>
          </a:p>
          <a:p>
            <a:pPr algn="l" rtl="0">
              <a:lnSpc>
                <a:spcPct val="17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08536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5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9BAAD2-3A7B-D967-2E15-42350DE111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BDD20E-C0B4-7FCE-5568-26BA48062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304799"/>
            <a:ext cx="9833548" cy="711493"/>
          </a:xfrm>
        </p:spPr>
        <p:txBody>
          <a:bodyPr anchor="b">
            <a:normAutofit/>
          </a:bodyPr>
          <a:lstStyle/>
          <a:p>
            <a:pPr algn="ctr"/>
            <a:r>
              <a:rPr lang="en-US" b="1" dirty="0"/>
              <a:t>Introduction</a:t>
            </a:r>
            <a:endParaRPr lang="he-IL" sz="8800" b="1" dirty="0">
              <a:solidFill>
                <a:schemeClr val="tx2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3141178-E493-F925-DBA2-409D9788B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9535"/>
            <a:ext cx="10515600" cy="5353666"/>
          </a:xfrm>
        </p:spPr>
        <p:txBody>
          <a:bodyPr>
            <a:noAutofit/>
          </a:bodyPr>
          <a:lstStyle/>
          <a:p>
            <a:pPr algn="l" rtl="0">
              <a:lnSpc>
                <a:spcPct val="170000"/>
              </a:lnSpc>
            </a:pPr>
            <a:r>
              <a:rPr lang="en-US" sz="2000" b="1" dirty="0"/>
              <a:t>Pneumonia Impact:</a:t>
            </a:r>
            <a:r>
              <a:rPr lang="en-US" sz="2000" dirty="0"/>
              <a:t> A severe lung infection affecting millions, high mortality in vulnerable groups.</a:t>
            </a:r>
          </a:p>
          <a:p>
            <a:pPr algn="l" rtl="0">
              <a:lnSpc>
                <a:spcPct val="170000"/>
              </a:lnSpc>
            </a:pPr>
            <a:r>
              <a:rPr lang="en-US" sz="2000" b="1" dirty="0"/>
              <a:t>X-Ray Role:</a:t>
            </a:r>
            <a:r>
              <a:rPr lang="en-US" sz="2000" dirty="0"/>
              <a:t> Essential for pneumonia diagnosis, revealing infection indicators in lung imaging.</a:t>
            </a:r>
          </a:p>
          <a:p>
            <a:pPr algn="l" rtl="0">
              <a:lnSpc>
                <a:spcPct val="170000"/>
              </a:lnSpc>
            </a:pPr>
            <a:r>
              <a:rPr lang="en-US" sz="2000" b="1" dirty="0"/>
              <a:t>Data Challenge:</a:t>
            </a:r>
            <a:r>
              <a:rPr lang="en-US" sz="2000" dirty="0"/>
              <a:t> ML for X-ray diagnosis needs extensive labeled data, costly to obtain.</a:t>
            </a:r>
          </a:p>
          <a:p>
            <a:pPr algn="l" rtl="0">
              <a:lnSpc>
                <a:spcPct val="170000"/>
              </a:lnSpc>
            </a:pPr>
            <a:r>
              <a:rPr lang="en-US" sz="2000" b="1" dirty="0"/>
              <a:t>Active Learning Advances:</a:t>
            </a:r>
            <a:r>
              <a:rPr lang="en-US" sz="2000" dirty="0"/>
              <a:t> improve accuracy by selecting informative images with fewer labels.</a:t>
            </a:r>
          </a:p>
          <a:p>
            <a:pPr algn="l" rtl="0">
              <a:lnSpc>
                <a:spcPct val="170000"/>
              </a:lnSpc>
            </a:pPr>
            <a:r>
              <a:rPr lang="en-US" sz="2000" b="1" dirty="0"/>
              <a:t>New Directions:</a:t>
            </a:r>
            <a:r>
              <a:rPr lang="en-US" sz="2000" dirty="0"/>
              <a:t> Deep learning and generative models show promise in further enhancing active learning, aiming to boost performance in X-ray classification with less annotation effort.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1823581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5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2F7E8A-45DB-B20A-6948-CB6C225FE2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2F50AC-84D7-8F1C-EA03-B23FF8734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304799"/>
            <a:ext cx="9833548" cy="711493"/>
          </a:xfrm>
        </p:spPr>
        <p:txBody>
          <a:bodyPr anchor="b">
            <a:normAutofit/>
          </a:bodyPr>
          <a:lstStyle/>
          <a:p>
            <a:pPr algn="ctr"/>
            <a:r>
              <a:rPr lang="en-US" b="1" dirty="0"/>
              <a:t>Dataset Overview</a:t>
            </a:r>
            <a:endParaRPr lang="he-IL" sz="8800" b="1" dirty="0">
              <a:solidFill>
                <a:schemeClr val="tx2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AABF7DC-EE31-A597-AE5B-CA3D9AC21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9535"/>
            <a:ext cx="10515600" cy="5353666"/>
          </a:xfrm>
        </p:spPr>
        <p:txBody>
          <a:bodyPr>
            <a:noAutofit/>
          </a:bodyPr>
          <a:lstStyle/>
          <a:p>
            <a:pPr algn="l" rtl="0">
              <a:lnSpc>
                <a:spcPct val="170000"/>
              </a:lnSpc>
            </a:pPr>
            <a:r>
              <a:rPr lang="en-US" sz="2000" b="1" dirty="0"/>
              <a:t>Source:</a:t>
            </a:r>
            <a:r>
              <a:rPr lang="en-US" sz="2000" dirty="0"/>
              <a:t> Kaggle’s "Chest X-Ray Images (Pneumonia)“</a:t>
            </a:r>
          </a:p>
          <a:p>
            <a:pPr algn="l" rtl="0">
              <a:lnSpc>
                <a:spcPct val="170000"/>
              </a:lnSpc>
            </a:pPr>
            <a:r>
              <a:rPr lang="en-US" sz="2000" b="1" dirty="0"/>
              <a:t>Structure:</a:t>
            </a:r>
            <a:r>
              <a:rPr lang="en-US" sz="2000" dirty="0"/>
              <a:t> 5,863 X-ray images divided into train, validation, and test sets</a:t>
            </a:r>
          </a:p>
          <a:p>
            <a:pPr algn="l" rtl="0">
              <a:lnSpc>
                <a:spcPct val="170000"/>
              </a:lnSpc>
            </a:pPr>
            <a:r>
              <a:rPr lang="en-US" sz="2000" b="1" dirty="0"/>
              <a:t>Labels:</a:t>
            </a:r>
            <a:r>
              <a:rPr lang="en-US" sz="2000" dirty="0"/>
              <a:t> Two categories: “Normal” and “Pneumonia”</a:t>
            </a:r>
          </a:p>
          <a:p>
            <a:pPr algn="l" rtl="0">
              <a:lnSpc>
                <a:spcPct val="170000"/>
              </a:lnSpc>
            </a:pPr>
            <a:r>
              <a:rPr lang="en-US" sz="2000" b="1" dirty="0"/>
              <a:t>Imbalance:</a:t>
            </a:r>
            <a:r>
              <a:rPr lang="en-US" sz="2000" dirty="0"/>
              <a:t> Distribution imbalance in training set (1,341 normal, 3,875 pneumonia)</a:t>
            </a: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FA1280EB-BB58-097F-F3D3-6BBC2D056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093" y="3876368"/>
            <a:ext cx="8199813" cy="2700952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303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5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DB7DF4-E5BB-9141-73FA-FABD61344C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07CB77-9CD7-1C0C-43D0-9C12D8022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304799"/>
            <a:ext cx="9833548" cy="711493"/>
          </a:xfrm>
        </p:spPr>
        <p:txBody>
          <a:bodyPr anchor="b">
            <a:normAutofit/>
          </a:bodyPr>
          <a:lstStyle/>
          <a:p>
            <a:pPr algn="ctr"/>
            <a:r>
              <a:rPr lang="en-US" b="1" dirty="0"/>
              <a:t>Methodology - Experimental Framework</a:t>
            </a:r>
            <a:endParaRPr lang="he-IL" sz="8800" b="1" dirty="0">
              <a:solidFill>
                <a:schemeClr val="tx2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B015993-0AC2-93EC-39D6-45DAD1196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9535"/>
            <a:ext cx="10515600" cy="5353666"/>
          </a:xfrm>
        </p:spPr>
        <p:txBody>
          <a:bodyPr>
            <a:noAutofit/>
          </a:bodyPr>
          <a:lstStyle/>
          <a:p>
            <a:pPr algn="l" rtl="0">
              <a:lnSpc>
                <a:spcPct val="150000"/>
              </a:lnSpc>
            </a:pPr>
            <a:r>
              <a:rPr lang="en-US" sz="2000" b="1" dirty="0"/>
              <a:t>Model Architecture:</a:t>
            </a:r>
            <a:r>
              <a:rPr lang="en-US" sz="2000" dirty="0"/>
              <a:t> ResNet18 CNN, adjusted for binary classification.</a:t>
            </a:r>
          </a:p>
          <a:p>
            <a:pPr algn="l" rtl="0">
              <a:lnSpc>
                <a:spcPct val="150000"/>
              </a:lnSpc>
            </a:pPr>
            <a:r>
              <a:rPr lang="en-US" sz="2000" b="1" dirty="0"/>
              <a:t>Grid Search Architecture:</a:t>
            </a:r>
            <a:r>
              <a:rPr lang="en-US" sz="2000" dirty="0"/>
              <a:t> Supports various sampling methods; each experiment involves:</a:t>
            </a:r>
          </a:p>
          <a:p>
            <a:pPr lvl="1" algn="l" rtl="0">
              <a:lnSpc>
                <a:spcPct val="150000"/>
              </a:lnSpc>
            </a:pPr>
            <a:r>
              <a:rPr lang="en-US" sz="2000" dirty="0"/>
              <a:t>Loading the dataset and initializing the model.</a:t>
            </a:r>
          </a:p>
          <a:p>
            <a:pPr lvl="1" algn="l" rtl="0">
              <a:lnSpc>
                <a:spcPct val="150000"/>
              </a:lnSpc>
            </a:pPr>
            <a:r>
              <a:rPr lang="en-US" sz="2000" dirty="0"/>
              <a:t>Running an Active Learning loop that trains on labeled data, selects new samples to be added to the training set, and evaluates performance on validation set.</a:t>
            </a:r>
            <a:endParaRPr lang="en-US" sz="2000" b="1" dirty="0"/>
          </a:p>
          <a:p>
            <a:pPr algn="l" rtl="0">
              <a:lnSpc>
                <a:spcPct val="150000"/>
              </a:lnSpc>
            </a:pPr>
            <a:r>
              <a:rPr lang="en-US" sz="2000" b="1" dirty="0"/>
              <a:t>Output:</a:t>
            </a:r>
            <a:r>
              <a:rPr lang="en-US" sz="2000" dirty="0"/>
              <a:t> A list of evaluation metrics for each iteration, enabling performance comparisons across strategies.</a:t>
            </a:r>
          </a:p>
          <a:p>
            <a:pPr algn="l" rtl="0">
              <a:lnSpc>
                <a:spcPct val="150000"/>
              </a:lnSpc>
            </a:pPr>
            <a:r>
              <a:rPr lang="en-US" sz="2000" b="1" dirty="0"/>
              <a:t>Core Loop Steps:</a:t>
            </a:r>
            <a:endParaRPr lang="en-US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60E2D1-FEF3-B35B-9243-178CF6009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39" y="5658465"/>
            <a:ext cx="11622122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258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5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D345D9-F82F-661E-82B6-8AC84F0401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31ED7A-A87F-F904-A7A4-C13B02CA0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304799"/>
            <a:ext cx="9833548" cy="711493"/>
          </a:xfrm>
        </p:spPr>
        <p:txBody>
          <a:bodyPr anchor="b">
            <a:normAutofit/>
          </a:bodyPr>
          <a:lstStyle/>
          <a:p>
            <a:pPr algn="ctr"/>
            <a:r>
              <a:rPr lang="en-US" b="1" dirty="0"/>
              <a:t>Data Preprocessing</a:t>
            </a:r>
            <a:endParaRPr lang="he-IL" sz="8800" b="1" dirty="0">
              <a:solidFill>
                <a:schemeClr val="tx2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14335B6-FC34-F933-625D-0C9323714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9535"/>
            <a:ext cx="10515600" cy="5353666"/>
          </a:xfrm>
        </p:spPr>
        <p:txBody>
          <a:bodyPr>
            <a:noAutofit/>
          </a:bodyPr>
          <a:lstStyle/>
          <a:p>
            <a:pPr algn="l" rtl="0">
              <a:lnSpc>
                <a:spcPct val="170000"/>
              </a:lnSpc>
            </a:pPr>
            <a:r>
              <a:rPr lang="en-US" sz="2000" b="1" dirty="0"/>
              <a:t>Image Preprocessing:</a:t>
            </a:r>
            <a:r>
              <a:rPr lang="en-US" sz="2000" dirty="0"/>
              <a:t> Resize to 312x312 pixels, convert to tensors, normalize values</a:t>
            </a:r>
          </a:p>
          <a:p>
            <a:pPr algn="l" rtl="0">
              <a:lnSpc>
                <a:spcPct val="170000"/>
              </a:lnSpc>
            </a:pPr>
            <a:r>
              <a:rPr lang="en-US" sz="2000" b="1" dirty="0"/>
              <a:t>Dataset Division:</a:t>
            </a:r>
            <a:r>
              <a:rPr lang="en-US" sz="2000" dirty="0"/>
              <a:t> Initial labeled and unlabeled train sets, validation, and test sets</a:t>
            </a:r>
          </a:p>
          <a:p>
            <a:pPr algn="l" rtl="0">
              <a:lnSpc>
                <a:spcPct val="170000"/>
              </a:lnSpc>
            </a:pPr>
            <a:r>
              <a:rPr lang="en-US" sz="2000" b="1" dirty="0"/>
              <a:t>Annotation Strategy:</a:t>
            </a:r>
            <a:r>
              <a:rPr lang="en-US" sz="2000" dirty="0"/>
              <a:t> Define labeled set at each iteration in the AL pipeline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96885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5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BEE30A-588E-8CAE-9F32-50702F0FDD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CC31AE-7D6B-988B-F826-0AE9C4750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535" y="294966"/>
            <a:ext cx="10750929" cy="711493"/>
          </a:xfrm>
        </p:spPr>
        <p:txBody>
          <a:bodyPr anchor="b">
            <a:normAutofit/>
          </a:bodyPr>
          <a:lstStyle/>
          <a:p>
            <a:pPr algn="ctr"/>
            <a:r>
              <a:rPr lang="en-US" b="1" dirty="0"/>
              <a:t>Traditional Active Learning Sampling Methods</a:t>
            </a:r>
            <a:endParaRPr lang="he-IL" sz="8800" b="1" dirty="0">
              <a:solidFill>
                <a:schemeClr val="tx2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9AE8978-44E7-915E-18F8-79A3278A5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9535"/>
            <a:ext cx="10515600" cy="5353666"/>
          </a:xfrm>
        </p:spPr>
        <p:txBody>
          <a:bodyPr>
            <a:noAutofit/>
          </a:bodyPr>
          <a:lstStyle/>
          <a:p>
            <a:pPr algn="l" rtl="0">
              <a:lnSpc>
                <a:spcPct val="170000"/>
              </a:lnSpc>
            </a:pPr>
            <a:r>
              <a:rPr lang="en-US" sz="2000" b="1" dirty="0"/>
              <a:t>Random Sampling:</a:t>
            </a:r>
          </a:p>
          <a:p>
            <a:pPr lvl="1" algn="l" rtl="0">
              <a:lnSpc>
                <a:spcPct val="170000"/>
              </a:lnSpc>
            </a:pPr>
            <a:r>
              <a:rPr lang="en-US" sz="2000" dirty="0"/>
              <a:t>Randomly chooses samples to be labeled and incorporated</a:t>
            </a:r>
          </a:p>
          <a:p>
            <a:pPr algn="l" rtl="0">
              <a:lnSpc>
                <a:spcPct val="170000"/>
              </a:lnSpc>
            </a:pPr>
            <a:r>
              <a:rPr lang="en-US" sz="2000" b="1" dirty="0"/>
              <a:t>Uncertainty Sampling:</a:t>
            </a:r>
          </a:p>
          <a:p>
            <a:pPr lvl="1" algn="l" rtl="0">
              <a:lnSpc>
                <a:spcPct val="170000"/>
              </a:lnSpc>
            </a:pPr>
            <a:r>
              <a:rPr lang="en-US" sz="2000" dirty="0"/>
              <a:t>Predicts the probability of each sample belonging to every class. </a:t>
            </a:r>
          </a:p>
          <a:p>
            <a:pPr lvl="1" algn="l" rtl="0">
              <a:lnSpc>
                <a:spcPct val="170000"/>
              </a:lnSpc>
            </a:pPr>
            <a:r>
              <a:rPr lang="en-US" sz="2000" dirty="0"/>
              <a:t>Selects samples whose class association probabilities are closest to a 50-50 distribution.</a:t>
            </a:r>
          </a:p>
          <a:p>
            <a:pPr algn="l" rtl="0">
              <a:lnSpc>
                <a:spcPct val="170000"/>
              </a:lnSpc>
            </a:pPr>
            <a:r>
              <a:rPr lang="en-US" sz="2000" b="1" dirty="0"/>
              <a:t>Entropy Sampling:</a:t>
            </a:r>
          </a:p>
          <a:p>
            <a:pPr lvl="1" algn="l" rtl="0">
              <a:lnSpc>
                <a:spcPct val="170000"/>
              </a:lnSpc>
            </a:pPr>
            <a:r>
              <a:rPr lang="en-US" sz="2000" dirty="0"/>
              <a:t>Computes the entropy of the class probability distribution for each sample. </a:t>
            </a:r>
          </a:p>
          <a:p>
            <a:pPr lvl="1" algn="l" rtl="0">
              <a:lnSpc>
                <a:spcPct val="170000"/>
              </a:lnSpc>
            </a:pPr>
            <a:r>
              <a:rPr lang="en-US" sz="2000" dirty="0"/>
              <a:t>Identifies and selects the samples with the highest entropy values, indicating greater uncertainty.</a:t>
            </a:r>
          </a:p>
        </p:txBody>
      </p:sp>
    </p:spTree>
    <p:extLst>
      <p:ext uri="{BB962C8B-B14F-4D97-AF65-F5344CB8AC3E}">
        <p14:creationId xmlns:p14="http://schemas.microsoft.com/office/powerpoint/2010/main" val="2229765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5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60EDB3-121F-8639-E13C-AD6ED5B7A2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5FDE50-4AAD-4026-9DBB-EF8C6735D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216" y="304799"/>
            <a:ext cx="10429568" cy="711493"/>
          </a:xfrm>
        </p:spPr>
        <p:txBody>
          <a:bodyPr anchor="b">
            <a:noAutofit/>
          </a:bodyPr>
          <a:lstStyle/>
          <a:p>
            <a:pPr algn="ctr"/>
            <a:r>
              <a:rPr lang="en-US" b="1" dirty="0"/>
              <a:t>Novel Sampling Approach - PCA then K-Means</a:t>
            </a:r>
            <a:endParaRPr lang="he-IL" b="1" dirty="0">
              <a:solidFill>
                <a:schemeClr val="tx2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19BC34E-0DF8-BF9D-833B-824260606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9535"/>
            <a:ext cx="10515600" cy="5353666"/>
          </a:xfrm>
        </p:spPr>
        <p:txBody>
          <a:bodyPr>
            <a:noAutofit/>
          </a:bodyPr>
          <a:lstStyle/>
          <a:p>
            <a:pPr algn="l" rtl="0">
              <a:lnSpc>
                <a:spcPct val="170000"/>
              </a:lnSpc>
            </a:pPr>
            <a:r>
              <a:rPr lang="en-US" sz="2000" b="1" dirty="0"/>
              <a:t>Procedure:</a:t>
            </a:r>
          </a:p>
          <a:p>
            <a:pPr lvl="1" algn="l" rtl="0">
              <a:lnSpc>
                <a:spcPct val="170000"/>
              </a:lnSpc>
            </a:pPr>
            <a:r>
              <a:rPr lang="en-US" sz="2000" dirty="0"/>
              <a:t>Extract weights from the final model layer for each sample.</a:t>
            </a:r>
          </a:p>
          <a:p>
            <a:pPr lvl="1" algn="l" rtl="0">
              <a:lnSpc>
                <a:spcPct val="170000"/>
              </a:lnSpc>
            </a:pPr>
            <a:r>
              <a:rPr lang="en-US" sz="2000" dirty="0"/>
              <a:t>Apply Principal Component Analysis (PCA) to reduce dimensionality.</a:t>
            </a:r>
          </a:p>
          <a:p>
            <a:pPr lvl="1" algn="l" rtl="0">
              <a:lnSpc>
                <a:spcPct val="170000"/>
              </a:lnSpc>
            </a:pPr>
            <a:r>
              <a:rPr lang="en-US" sz="2000" dirty="0"/>
              <a:t>Use K-Means clustering to partition unlabeled samples into K clusters (K = samples to label).</a:t>
            </a:r>
          </a:p>
          <a:p>
            <a:pPr lvl="1" algn="l" rtl="0">
              <a:lnSpc>
                <a:spcPct val="170000"/>
              </a:lnSpc>
            </a:pPr>
            <a:r>
              <a:rPr lang="en-US" sz="2000" dirty="0"/>
              <a:t>Select one sample per cluster for labeling.</a:t>
            </a:r>
          </a:p>
          <a:p>
            <a:pPr algn="l" rtl="0">
              <a:lnSpc>
                <a:spcPct val="170000"/>
              </a:lnSpc>
            </a:pPr>
            <a:r>
              <a:rPr lang="en-US" sz="2000" b="1" dirty="0"/>
              <a:t>Rationale: </a:t>
            </a:r>
            <a:r>
              <a:rPr lang="en-US" sz="2000" dirty="0"/>
              <a:t>Different clusters represent diverse characteristics, allowing for varied sample selection.</a:t>
            </a:r>
          </a:p>
        </p:txBody>
      </p:sp>
    </p:spTree>
    <p:extLst>
      <p:ext uri="{BB962C8B-B14F-4D97-AF65-F5344CB8AC3E}">
        <p14:creationId xmlns:p14="http://schemas.microsoft.com/office/powerpoint/2010/main" val="217022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5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882B0E-E88F-2C94-0A62-A1B0F55966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134670-F6BA-61A4-8B83-76EAE88A8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216" y="304799"/>
            <a:ext cx="10429568" cy="711493"/>
          </a:xfrm>
        </p:spPr>
        <p:txBody>
          <a:bodyPr anchor="b">
            <a:noAutofit/>
          </a:bodyPr>
          <a:lstStyle/>
          <a:p>
            <a:pPr algn="ctr"/>
            <a:r>
              <a:rPr lang="en-US" b="1" dirty="0"/>
              <a:t>Experiments Overview</a:t>
            </a:r>
            <a:endParaRPr lang="he-IL" b="1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454F42-2DC1-1FAC-3B21-555F6AB30B34}"/>
              </a:ext>
            </a:extLst>
          </p:cNvPr>
          <p:cNvSpPr txBox="1"/>
          <p:nvPr/>
        </p:nvSpPr>
        <p:spPr>
          <a:xfrm>
            <a:off x="398180" y="1231045"/>
            <a:ext cx="3351597" cy="458587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indent="0" algn="l" rtl="0">
              <a:lnSpc>
                <a:spcPct val="170000"/>
              </a:lnSpc>
              <a:buNone/>
            </a:pPr>
            <a:r>
              <a:rPr lang="en-US" sz="2000" b="1" dirty="0"/>
              <a:t>Purpose:</a:t>
            </a:r>
          </a:p>
          <a:p>
            <a:pPr marL="342900" indent="-342900" algn="l" rtl="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Evaluate the effectiveness of Active Learning in X-ray imaging classification.</a:t>
            </a:r>
            <a:endParaRPr lang="en-US" sz="2000" b="1" dirty="0"/>
          </a:p>
          <a:p>
            <a:pPr marL="342900" indent="-342900" algn="l" rtl="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Compare "PCA then K-Means" approach with random, uncertainty, and entropy sampling methods</a:t>
            </a:r>
          </a:p>
          <a:p>
            <a:endParaRPr lang="he-IL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D7EED5-714A-D2D9-D405-A046BFDB22F9}"/>
              </a:ext>
            </a:extLst>
          </p:cNvPr>
          <p:cNvSpPr txBox="1"/>
          <p:nvPr/>
        </p:nvSpPr>
        <p:spPr>
          <a:xfrm>
            <a:off x="4663887" y="1231045"/>
            <a:ext cx="3669267" cy="4215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indent="0" algn="l" rtl="0">
              <a:lnSpc>
                <a:spcPct val="170000"/>
              </a:lnSpc>
              <a:buNone/>
            </a:pPr>
            <a:r>
              <a:rPr lang="en-US" sz="2000" b="1" dirty="0"/>
              <a:t>Experiment Configuration:</a:t>
            </a:r>
          </a:p>
          <a:p>
            <a:pPr marL="342900" indent="-342900" algn="l" rtl="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Machine learning model used</a:t>
            </a:r>
          </a:p>
          <a:p>
            <a:pPr marL="342900" indent="-342900" algn="l" rtl="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Number of training samples</a:t>
            </a:r>
          </a:p>
          <a:p>
            <a:pPr marL="342900" indent="-342900" algn="l" rtl="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Samples labeled per iteration</a:t>
            </a:r>
          </a:p>
          <a:p>
            <a:pPr marL="342900" indent="-342900" algn="l" rtl="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Active Learning iterations</a:t>
            </a:r>
          </a:p>
          <a:p>
            <a:pPr marL="342900" indent="-342900" algn="l" rtl="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Epochs per iteration</a:t>
            </a:r>
          </a:p>
          <a:p>
            <a:pPr marL="342900" indent="-342900" algn="l" rtl="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Sampling method</a:t>
            </a:r>
          </a:p>
          <a:p>
            <a:pPr marL="342900" indent="-342900" algn="l" rtl="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Etc.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9158D0-0954-991D-C9C6-B8E61632A673}"/>
              </a:ext>
            </a:extLst>
          </p:cNvPr>
          <p:cNvSpPr txBox="1"/>
          <p:nvPr/>
        </p:nvSpPr>
        <p:spPr>
          <a:xfrm>
            <a:off x="9247265" y="1231045"/>
            <a:ext cx="2546555" cy="369178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indent="0" algn="l" rtl="0">
              <a:lnSpc>
                <a:spcPct val="170000"/>
              </a:lnSpc>
              <a:buNone/>
            </a:pPr>
            <a:r>
              <a:rPr lang="en-US" sz="2000" b="1" dirty="0"/>
              <a:t>Metrics Collected:</a:t>
            </a:r>
          </a:p>
          <a:p>
            <a:pPr marL="342900" indent="-342900" algn="l" rtl="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Accuracy</a:t>
            </a:r>
          </a:p>
          <a:p>
            <a:pPr marL="342900" indent="-342900" algn="l" rtl="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Precision</a:t>
            </a:r>
          </a:p>
          <a:p>
            <a:pPr marL="342900" indent="-342900" algn="l" rtl="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Recall</a:t>
            </a:r>
          </a:p>
          <a:p>
            <a:pPr marL="342900" indent="-342900" algn="l" rtl="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F1-score</a:t>
            </a:r>
          </a:p>
          <a:p>
            <a:pPr marL="342900" indent="-342900" algn="l" rtl="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ROC-AUC score</a:t>
            </a:r>
          </a:p>
          <a:p>
            <a:pPr marL="342900" indent="-342900" algn="l" rtl="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Confusion matrices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84006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5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7C2901-C2BB-6298-D128-0AF35CCFC1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B9B7E1-0E17-E55F-5009-14CD909A0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216" y="304799"/>
            <a:ext cx="10429568" cy="711493"/>
          </a:xfrm>
        </p:spPr>
        <p:txBody>
          <a:bodyPr anchor="b">
            <a:noAutofit/>
          </a:bodyPr>
          <a:lstStyle/>
          <a:p>
            <a:pPr algn="ctr"/>
            <a:r>
              <a:rPr lang="en-US" b="1" dirty="0"/>
              <a:t>Baseline Evaluation</a:t>
            </a:r>
            <a:endParaRPr lang="he-IL" b="1" dirty="0">
              <a:solidFill>
                <a:schemeClr val="tx2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DBB767A-066A-0768-D6A6-61677FECB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0878"/>
            <a:ext cx="10515600" cy="5594553"/>
          </a:xfrm>
        </p:spPr>
        <p:txBody>
          <a:bodyPr>
            <a:noAutofit/>
          </a:bodyPr>
          <a:lstStyle/>
          <a:p>
            <a:pPr algn="l" rtl="0">
              <a:lnSpc>
                <a:spcPct val="170000"/>
              </a:lnSpc>
            </a:pPr>
            <a:r>
              <a:rPr lang="en-US" sz="2000" b="1" dirty="0"/>
              <a:t>Objective:</a:t>
            </a:r>
          </a:p>
          <a:p>
            <a:pPr lvl="1" algn="l" rtl="0">
              <a:lnSpc>
                <a:spcPct val="170000"/>
              </a:lnSpc>
            </a:pPr>
            <a:r>
              <a:rPr lang="en-US" sz="2000" dirty="0"/>
              <a:t>Assess feasibility and effectivity of Active Learning against training on the full dataset.</a:t>
            </a:r>
          </a:p>
          <a:p>
            <a:pPr algn="l" rtl="0">
              <a:lnSpc>
                <a:spcPct val="170000"/>
              </a:lnSpc>
            </a:pPr>
            <a:r>
              <a:rPr lang="en-US" sz="2000" b="1" dirty="0"/>
              <a:t>Baseline Method:</a:t>
            </a:r>
          </a:p>
          <a:p>
            <a:pPr lvl="1" algn="l" rtl="0">
              <a:lnSpc>
                <a:spcPct val="170000"/>
              </a:lnSpc>
            </a:pPr>
            <a:r>
              <a:rPr lang="en-US" sz="2000" dirty="0"/>
              <a:t>Trained ResNet18 on the entire training set to establish maximum potential accuracy.</a:t>
            </a:r>
          </a:p>
          <a:p>
            <a:pPr lvl="1" algn="l" rtl="0">
              <a:lnSpc>
                <a:spcPct val="170000"/>
              </a:lnSpc>
            </a:pPr>
            <a:r>
              <a:rPr lang="en-US" sz="2000" dirty="0"/>
              <a:t>Challenge: Model excels in identifying pneumonia but struggles with healthy patient X-rays, probably due to train set imbalance.</a:t>
            </a:r>
          </a:p>
          <a:p>
            <a:pPr algn="l" rtl="0">
              <a:lnSpc>
                <a:spcPct val="170000"/>
              </a:lnSpc>
            </a:pPr>
            <a:r>
              <a:rPr lang="en-US" sz="2000" b="1" dirty="0"/>
              <a:t>Results: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9BF71A-08B2-7C82-0432-B58C1E636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197" y="5018540"/>
            <a:ext cx="6201606" cy="1534661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342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3CD234883BC843A1D9E154A8351D10" ma:contentTypeVersion="16" ma:contentTypeDescription="Create a new document." ma:contentTypeScope="" ma:versionID="557b86093b80b3604fe7f21e4f493edc">
  <xsd:schema xmlns:xsd="http://www.w3.org/2001/XMLSchema" xmlns:xs="http://www.w3.org/2001/XMLSchema" xmlns:p="http://schemas.microsoft.com/office/2006/metadata/properties" xmlns:ns3="7d79700c-6418-4631-b035-504046072f07" xmlns:ns4="d52885cf-f48f-4954-a4b2-e992079a85cf" targetNamespace="http://schemas.microsoft.com/office/2006/metadata/properties" ma:root="true" ma:fieldsID="66352b682019d55e02e586ecaba6a17a" ns3:_="" ns4:_="">
    <xsd:import namespace="7d79700c-6418-4631-b035-504046072f07"/>
    <xsd:import namespace="d52885cf-f48f-4954-a4b2-e992079a85c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_activity" minOccurs="0"/>
                <xsd:element ref="ns3:MediaServiceDateTaken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79700c-6418-4631-b035-504046072f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  <xsd:element name="MediaServiceDateTaken" ma:index="2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2885cf-f48f-4954-a4b2-e992079a85cf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d79700c-6418-4631-b035-504046072f07" xsi:nil="true"/>
  </documentManagement>
</p:properties>
</file>

<file path=customXml/itemProps1.xml><?xml version="1.0" encoding="utf-8"?>
<ds:datastoreItem xmlns:ds="http://schemas.openxmlformats.org/officeDocument/2006/customXml" ds:itemID="{8B5C40C2-94C8-4990-B79C-6123104883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d79700c-6418-4631-b035-504046072f07"/>
    <ds:schemaRef ds:uri="d52885cf-f48f-4954-a4b2-e992079a85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E1DA1CC-773B-4C9E-AB2D-9ED63B50C1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178EC12-81A8-429A-957E-171DAD712D68}">
  <ds:schemaRefs>
    <ds:schemaRef ds:uri="http://schemas.microsoft.com/office/infopath/2007/PartnerControls"/>
    <ds:schemaRef ds:uri="http://schemas.openxmlformats.org/package/2006/metadata/core-properties"/>
    <ds:schemaRef ds:uri="7d79700c-6418-4631-b035-504046072f07"/>
    <ds:schemaRef ds:uri="http://purl.org/dc/terms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elements/1.1/"/>
    <ds:schemaRef ds:uri="d52885cf-f48f-4954-a4b2-e992079a85cf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193</TotalTime>
  <Words>750</Words>
  <Application>Microsoft Office PowerPoint</Application>
  <PresentationFormat>מסך רחב</PresentationFormat>
  <Paragraphs>92</Paragraphs>
  <Slides>13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2013 - 2022 Theme</vt:lpstr>
      <vt:lpstr>Enhancing X-Ray Imaging Analysis with Active Learning</vt:lpstr>
      <vt:lpstr>Introduction</vt:lpstr>
      <vt:lpstr>Dataset Overview</vt:lpstr>
      <vt:lpstr>Methodology - Experimental Framework</vt:lpstr>
      <vt:lpstr>Data Preprocessing</vt:lpstr>
      <vt:lpstr>Traditional Active Learning Sampling Methods</vt:lpstr>
      <vt:lpstr>Novel Sampling Approach - PCA then K-Means</vt:lpstr>
      <vt:lpstr>Experiments Overview</vt:lpstr>
      <vt:lpstr>Baseline Evaluation</vt:lpstr>
      <vt:lpstr>Sampling Method Comparison</vt:lpstr>
      <vt:lpstr>Further Experimentation</vt:lpstr>
      <vt:lpstr>Experiments Results - Visualizations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Matan Shiloni</dc:creator>
  <cp:lastModifiedBy>Nimrod Solomon</cp:lastModifiedBy>
  <cp:revision>1</cp:revision>
  <dcterms:created xsi:type="dcterms:W3CDTF">2024-10-28T13:43:46Z</dcterms:created>
  <dcterms:modified xsi:type="dcterms:W3CDTF">2024-10-29T18:25:56Z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0x010100E13CD234883BC843A1D9E154A8351D10</vt:lpwstr>
  </property>
</Properties>
</file>