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19F75-DEB0-480A-A8F0-DF50027A778F}" type="doc">
      <dgm:prSet loTypeId="urn:microsoft.com/office/officeart/2005/8/layout/bProcess4" loCatId="process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en-IL"/>
        </a:p>
      </dgm:t>
    </dgm:pt>
    <dgm:pt modelId="{9E746F10-4CC5-48CC-B9E4-9F6DA39E6E4C}">
      <dgm:prSet phldrT="[Text]"/>
      <dgm:spPr/>
      <dgm:t>
        <a:bodyPr/>
        <a:lstStyle/>
        <a:p>
          <a:r>
            <a:rPr lang="en-US" dirty="0"/>
            <a:t>Tweeter’s API</a:t>
          </a:r>
          <a:endParaRPr lang="en-IL" dirty="0"/>
        </a:p>
      </dgm:t>
    </dgm:pt>
    <dgm:pt modelId="{E58B66E4-632D-4E47-91B3-E033B820C120}" type="parTrans" cxnId="{1440DA1B-EA3B-4CD7-AD73-552AA9EFC534}">
      <dgm:prSet/>
      <dgm:spPr/>
      <dgm:t>
        <a:bodyPr/>
        <a:lstStyle/>
        <a:p>
          <a:endParaRPr lang="en-IL"/>
        </a:p>
      </dgm:t>
    </dgm:pt>
    <dgm:pt modelId="{21CD43C3-D805-4D66-B2F4-CD0F03DF1181}" type="sibTrans" cxnId="{1440DA1B-EA3B-4CD7-AD73-552AA9EFC534}">
      <dgm:prSet/>
      <dgm:spPr/>
      <dgm:t>
        <a:bodyPr/>
        <a:lstStyle/>
        <a:p>
          <a:endParaRPr lang="en-IL"/>
        </a:p>
      </dgm:t>
    </dgm:pt>
    <dgm:pt modelId="{CFFA2B91-CACA-4EA1-B364-8E82C7333B13}">
      <dgm:prSet phldrT="[Text]"/>
      <dgm:spPr/>
      <dgm:t>
        <a:bodyPr/>
        <a:lstStyle/>
        <a:p>
          <a:r>
            <a:rPr lang="en-US" dirty="0"/>
            <a:t>Vader Algorithm – Semantic analysis</a:t>
          </a:r>
          <a:endParaRPr lang="en-IL" dirty="0"/>
        </a:p>
      </dgm:t>
    </dgm:pt>
    <dgm:pt modelId="{68BD020B-7E12-4F87-B04A-F0936F05FE96}" type="parTrans" cxnId="{BA0FC53A-1833-4D5E-AD0F-8913AC927BF3}">
      <dgm:prSet/>
      <dgm:spPr/>
      <dgm:t>
        <a:bodyPr/>
        <a:lstStyle/>
        <a:p>
          <a:endParaRPr lang="en-IL"/>
        </a:p>
      </dgm:t>
    </dgm:pt>
    <dgm:pt modelId="{C35C1ADC-8B8D-420A-8EE7-A4FA30D5FC2B}" type="sibTrans" cxnId="{BA0FC53A-1833-4D5E-AD0F-8913AC927BF3}">
      <dgm:prSet/>
      <dgm:spPr/>
      <dgm:t>
        <a:bodyPr/>
        <a:lstStyle/>
        <a:p>
          <a:endParaRPr lang="en-IL"/>
        </a:p>
      </dgm:t>
    </dgm:pt>
    <dgm:pt modelId="{70E696C5-4B3F-4370-903A-5EED7C3F4AE1}">
      <dgm:prSet phldrT="[Text]"/>
      <dgm:spPr/>
      <dgm:t>
        <a:bodyPr/>
        <a:lstStyle/>
        <a:p>
          <a:r>
            <a:rPr lang="he-IL" dirty="0"/>
            <a:t>קריאה צמודה – חיפוש וחקירה של תוצאות חריגות</a:t>
          </a:r>
          <a:endParaRPr lang="en-IL" dirty="0"/>
        </a:p>
      </dgm:t>
    </dgm:pt>
    <dgm:pt modelId="{33D7C9C8-6C5D-4F83-ADDD-4D9188A7B63F}" type="parTrans" cxnId="{4E19586B-CEED-403D-B781-C64C4560FD55}">
      <dgm:prSet/>
      <dgm:spPr/>
      <dgm:t>
        <a:bodyPr/>
        <a:lstStyle/>
        <a:p>
          <a:endParaRPr lang="en-IL"/>
        </a:p>
      </dgm:t>
    </dgm:pt>
    <dgm:pt modelId="{C1FA1DB2-671F-4A0F-A304-2575E0BF93A3}" type="sibTrans" cxnId="{4E19586B-CEED-403D-B781-C64C4560FD55}">
      <dgm:prSet/>
      <dgm:spPr/>
      <dgm:t>
        <a:bodyPr/>
        <a:lstStyle/>
        <a:p>
          <a:endParaRPr lang="en-IL"/>
        </a:p>
      </dgm:t>
    </dgm:pt>
    <dgm:pt modelId="{69A30702-100D-43E9-8656-4BDF0E673454}">
      <dgm:prSet phldrT="[Text]"/>
      <dgm:spPr/>
      <dgm:t>
        <a:bodyPr/>
        <a:lstStyle/>
        <a:p>
          <a:r>
            <a:rPr lang="he-IL" dirty="0"/>
            <a:t>ויזואליזציה גרפית – ציר זמן</a:t>
          </a:r>
          <a:endParaRPr lang="en-IL" dirty="0"/>
        </a:p>
      </dgm:t>
    </dgm:pt>
    <dgm:pt modelId="{199A37AE-A449-4249-9AD0-489F1EE721E8}" type="parTrans" cxnId="{14532AB9-5A14-4FD2-AD16-D7EC41799A47}">
      <dgm:prSet/>
      <dgm:spPr/>
      <dgm:t>
        <a:bodyPr/>
        <a:lstStyle/>
        <a:p>
          <a:endParaRPr lang="en-IL"/>
        </a:p>
      </dgm:t>
    </dgm:pt>
    <dgm:pt modelId="{BB894337-28B3-44DC-B26A-A01C6212B333}" type="sibTrans" cxnId="{14532AB9-5A14-4FD2-AD16-D7EC41799A47}">
      <dgm:prSet/>
      <dgm:spPr/>
      <dgm:t>
        <a:bodyPr/>
        <a:lstStyle/>
        <a:p>
          <a:endParaRPr lang="en-IL"/>
        </a:p>
      </dgm:t>
    </dgm:pt>
    <dgm:pt modelId="{70DC40D8-4D82-4273-98CB-D92397355D14}">
      <dgm:prSet phldrT="[Text]"/>
      <dgm:spPr/>
      <dgm:t>
        <a:bodyPr/>
        <a:lstStyle/>
        <a:p>
          <a:r>
            <a:rPr lang="he-IL" dirty="0"/>
            <a:t>ניתוח מטה דאטה חלוקה לפי מדינות</a:t>
          </a:r>
          <a:endParaRPr lang="en-IL" dirty="0"/>
        </a:p>
      </dgm:t>
    </dgm:pt>
    <dgm:pt modelId="{50914F54-1055-4CC8-92D8-0A4931E21A58}" type="parTrans" cxnId="{5853659A-2B95-4DB2-B0DB-C8E9D7CEF899}">
      <dgm:prSet/>
      <dgm:spPr/>
      <dgm:t>
        <a:bodyPr/>
        <a:lstStyle/>
        <a:p>
          <a:endParaRPr lang="en-IL"/>
        </a:p>
      </dgm:t>
    </dgm:pt>
    <dgm:pt modelId="{D88FF390-6467-4A43-A571-F775EA0097FE}" type="sibTrans" cxnId="{5853659A-2B95-4DB2-B0DB-C8E9D7CEF899}">
      <dgm:prSet/>
      <dgm:spPr/>
      <dgm:t>
        <a:bodyPr/>
        <a:lstStyle/>
        <a:p>
          <a:endParaRPr lang="en-IL"/>
        </a:p>
      </dgm:t>
    </dgm:pt>
    <dgm:pt modelId="{6BD33BA5-DCA2-4C94-A016-B8F7963B5837}">
      <dgm:prSet phldrT="[Text]"/>
      <dgm:spPr/>
      <dgm:t>
        <a:bodyPr/>
        <a:lstStyle/>
        <a:p>
          <a:r>
            <a:rPr lang="en-US" dirty="0" err="1"/>
            <a:t>Wix</a:t>
          </a:r>
          <a:endParaRPr lang="en-IL" dirty="0"/>
        </a:p>
      </dgm:t>
    </dgm:pt>
    <dgm:pt modelId="{A74D756C-9896-42B2-B318-1DB42D5178EF}" type="parTrans" cxnId="{D0F0F55E-F09C-433C-831F-141B9A05367D}">
      <dgm:prSet/>
      <dgm:spPr/>
      <dgm:t>
        <a:bodyPr/>
        <a:lstStyle/>
        <a:p>
          <a:endParaRPr lang="en-IL"/>
        </a:p>
      </dgm:t>
    </dgm:pt>
    <dgm:pt modelId="{1043F088-1582-4E58-A063-CF95908BB34E}" type="sibTrans" cxnId="{D0F0F55E-F09C-433C-831F-141B9A05367D}">
      <dgm:prSet/>
      <dgm:spPr/>
      <dgm:t>
        <a:bodyPr/>
        <a:lstStyle/>
        <a:p>
          <a:endParaRPr lang="en-IL"/>
        </a:p>
      </dgm:t>
    </dgm:pt>
    <dgm:pt modelId="{88617507-479A-47A8-8453-E0437E09173B}" type="pres">
      <dgm:prSet presAssocID="{46F19F75-DEB0-480A-A8F0-DF50027A778F}" presName="Name0" presStyleCnt="0">
        <dgm:presLayoutVars>
          <dgm:dir/>
          <dgm:resizeHandles/>
        </dgm:presLayoutVars>
      </dgm:prSet>
      <dgm:spPr/>
    </dgm:pt>
    <dgm:pt modelId="{C35B6FD4-70A7-4964-AF5F-D74810B720A0}" type="pres">
      <dgm:prSet presAssocID="{9E746F10-4CC5-48CC-B9E4-9F6DA39E6E4C}" presName="compNode" presStyleCnt="0"/>
      <dgm:spPr/>
    </dgm:pt>
    <dgm:pt modelId="{BB6F6231-97CC-48DC-A86D-1596001DAABB}" type="pres">
      <dgm:prSet presAssocID="{9E746F10-4CC5-48CC-B9E4-9F6DA39E6E4C}" presName="dummyConnPt" presStyleCnt="0"/>
      <dgm:spPr/>
    </dgm:pt>
    <dgm:pt modelId="{07482DFD-192B-414C-BBC6-8B050640C362}" type="pres">
      <dgm:prSet presAssocID="{9E746F10-4CC5-48CC-B9E4-9F6DA39E6E4C}" presName="node" presStyleLbl="node1" presStyleIdx="0" presStyleCnt="6">
        <dgm:presLayoutVars>
          <dgm:bulletEnabled val="1"/>
        </dgm:presLayoutVars>
      </dgm:prSet>
      <dgm:spPr/>
    </dgm:pt>
    <dgm:pt modelId="{FE1BA1BA-8E5F-462E-9C65-BB9F12DA7923}" type="pres">
      <dgm:prSet presAssocID="{21CD43C3-D805-4D66-B2F4-CD0F03DF1181}" presName="sibTrans" presStyleLbl="bgSibTrans2D1" presStyleIdx="0" presStyleCnt="5"/>
      <dgm:spPr/>
    </dgm:pt>
    <dgm:pt modelId="{81E879C3-2FDA-4558-AD60-90CAE563022E}" type="pres">
      <dgm:prSet presAssocID="{CFFA2B91-CACA-4EA1-B364-8E82C7333B13}" presName="compNode" presStyleCnt="0"/>
      <dgm:spPr/>
    </dgm:pt>
    <dgm:pt modelId="{AA8E5D4C-17EC-4897-8F82-06AAC39C0990}" type="pres">
      <dgm:prSet presAssocID="{CFFA2B91-CACA-4EA1-B364-8E82C7333B13}" presName="dummyConnPt" presStyleCnt="0"/>
      <dgm:spPr/>
    </dgm:pt>
    <dgm:pt modelId="{4A8E77B2-07C0-464E-A07A-C4958AA5EED2}" type="pres">
      <dgm:prSet presAssocID="{CFFA2B91-CACA-4EA1-B364-8E82C7333B13}" presName="node" presStyleLbl="node1" presStyleIdx="1" presStyleCnt="6">
        <dgm:presLayoutVars>
          <dgm:bulletEnabled val="1"/>
        </dgm:presLayoutVars>
      </dgm:prSet>
      <dgm:spPr/>
    </dgm:pt>
    <dgm:pt modelId="{3B1C9719-47D7-4E91-AE23-C10B8770CBB9}" type="pres">
      <dgm:prSet presAssocID="{C35C1ADC-8B8D-420A-8EE7-A4FA30D5FC2B}" presName="sibTrans" presStyleLbl="bgSibTrans2D1" presStyleIdx="1" presStyleCnt="5"/>
      <dgm:spPr/>
    </dgm:pt>
    <dgm:pt modelId="{9AEF5E3A-29E0-4526-8E41-E5554E5DA5F7}" type="pres">
      <dgm:prSet presAssocID="{70E696C5-4B3F-4370-903A-5EED7C3F4AE1}" presName="compNode" presStyleCnt="0"/>
      <dgm:spPr/>
    </dgm:pt>
    <dgm:pt modelId="{C9296446-1D0A-4F19-8B7F-4722FFB41C31}" type="pres">
      <dgm:prSet presAssocID="{70E696C5-4B3F-4370-903A-5EED7C3F4AE1}" presName="dummyConnPt" presStyleCnt="0"/>
      <dgm:spPr/>
    </dgm:pt>
    <dgm:pt modelId="{F13A5A25-E32B-49A2-9D9E-15A9A8DF07A8}" type="pres">
      <dgm:prSet presAssocID="{70E696C5-4B3F-4370-903A-5EED7C3F4AE1}" presName="node" presStyleLbl="node1" presStyleIdx="2" presStyleCnt="6">
        <dgm:presLayoutVars>
          <dgm:bulletEnabled val="1"/>
        </dgm:presLayoutVars>
      </dgm:prSet>
      <dgm:spPr/>
    </dgm:pt>
    <dgm:pt modelId="{BB785BD7-F9EC-4EB9-967E-26BEBFEC20F7}" type="pres">
      <dgm:prSet presAssocID="{C1FA1DB2-671F-4A0F-A304-2575E0BF93A3}" presName="sibTrans" presStyleLbl="bgSibTrans2D1" presStyleIdx="2" presStyleCnt="5"/>
      <dgm:spPr/>
    </dgm:pt>
    <dgm:pt modelId="{C8A30BFC-AE42-4561-BA43-0DBDBCD7BE99}" type="pres">
      <dgm:prSet presAssocID="{70DC40D8-4D82-4273-98CB-D92397355D14}" presName="compNode" presStyleCnt="0"/>
      <dgm:spPr/>
    </dgm:pt>
    <dgm:pt modelId="{68B25FA7-2819-49B0-A74B-D73A4965CA5E}" type="pres">
      <dgm:prSet presAssocID="{70DC40D8-4D82-4273-98CB-D92397355D14}" presName="dummyConnPt" presStyleCnt="0"/>
      <dgm:spPr/>
    </dgm:pt>
    <dgm:pt modelId="{4EBFC00A-9A64-49A7-B3DE-11E6EDC68E82}" type="pres">
      <dgm:prSet presAssocID="{70DC40D8-4D82-4273-98CB-D92397355D14}" presName="node" presStyleLbl="node1" presStyleIdx="3" presStyleCnt="6">
        <dgm:presLayoutVars>
          <dgm:bulletEnabled val="1"/>
        </dgm:presLayoutVars>
      </dgm:prSet>
      <dgm:spPr/>
    </dgm:pt>
    <dgm:pt modelId="{5775B44B-A89E-4EAB-8A0A-B1C35034CC12}" type="pres">
      <dgm:prSet presAssocID="{D88FF390-6467-4A43-A571-F775EA0097FE}" presName="sibTrans" presStyleLbl="bgSibTrans2D1" presStyleIdx="3" presStyleCnt="5"/>
      <dgm:spPr/>
    </dgm:pt>
    <dgm:pt modelId="{A5DB7A66-F67F-4027-977A-3248D87C4D61}" type="pres">
      <dgm:prSet presAssocID="{69A30702-100D-43E9-8656-4BDF0E673454}" presName="compNode" presStyleCnt="0"/>
      <dgm:spPr/>
    </dgm:pt>
    <dgm:pt modelId="{A660B326-15B6-447C-A229-7463AB184DEE}" type="pres">
      <dgm:prSet presAssocID="{69A30702-100D-43E9-8656-4BDF0E673454}" presName="dummyConnPt" presStyleCnt="0"/>
      <dgm:spPr/>
    </dgm:pt>
    <dgm:pt modelId="{55010F5C-C398-45E9-98E5-5EFD49C46F96}" type="pres">
      <dgm:prSet presAssocID="{69A30702-100D-43E9-8656-4BDF0E673454}" presName="node" presStyleLbl="node1" presStyleIdx="4" presStyleCnt="6">
        <dgm:presLayoutVars>
          <dgm:bulletEnabled val="1"/>
        </dgm:presLayoutVars>
      </dgm:prSet>
      <dgm:spPr/>
    </dgm:pt>
    <dgm:pt modelId="{694BEB9D-34C9-4959-BEC2-52133DB5162A}" type="pres">
      <dgm:prSet presAssocID="{BB894337-28B3-44DC-B26A-A01C6212B333}" presName="sibTrans" presStyleLbl="bgSibTrans2D1" presStyleIdx="4" presStyleCnt="5"/>
      <dgm:spPr/>
    </dgm:pt>
    <dgm:pt modelId="{73DF9038-5393-431B-A450-7C03C74DAA63}" type="pres">
      <dgm:prSet presAssocID="{6BD33BA5-DCA2-4C94-A016-B8F7963B5837}" presName="compNode" presStyleCnt="0"/>
      <dgm:spPr/>
    </dgm:pt>
    <dgm:pt modelId="{AC96596B-8982-47E8-AB35-F0B26144B74C}" type="pres">
      <dgm:prSet presAssocID="{6BD33BA5-DCA2-4C94-A016-B8F7963B5837}" presName="dummyConnPt" presStyleCnt="0"/>
      <dgm:spPr/>
    </dgm:pt>
    <dgm:pt modelId="{CD1876D4-75BB-4969-9E0B-5538BE3E2872}" type="pres">
      <dgm:prSet presAssocID="{6BD33BA5-DCA2-4C94-A016-B8F7963B5837}" presName="node" presStyleLbl="node1" presStyleIdx="5" presStyleCnt="6">
        <dgm:presLayoutVars>
          <dgm:bulletEnabled val="1"/>
        </dgm:presLayoutVars>
      </dgm:prSet>
      <dgm:spPr/>
    </dgm:pt>
  </dgm:ptLst>
  <dgm:cxnLst>
    <dgm:cxn modelId="{1440DA1B-EA3B-4CD7-AD73-552AA9EFC534}" srcId="{46F19F75-DEB0-480A-A8F0-DF50027A778F}" destId="{9E746F10-4CC5-48CC-B9E4-9F6DA39E6E4C}" srcOrd="0" destOrd="0" parTransId="{E58B66E4-632D-4E47-91B3-E033B820C120}" sibTransId="{21CD43C3-D805-4D66-B2F4-CD0F03DF1181}"/>
    <dgm:cxn modelId="{E9F2E71D-A556-4A11-BB19-43E7D08DB6E8}" type="presOf" srcId="{D88FF390-6467-4A43-A571-F775EA0097FE}" destId="{5775B44B-A89E-4EAB-8A0A-B1C35034CC12}" srcOrd="0" destOrd="0" presId="urn:microsoft.com/office/officeart/2005/8/layout/bProcess4"/>
    <dgm:cxn modelId="{87130827-355E-477E-91E1-4ADA235F0674}" type="presOf" srcId="{70DC40D8-4D82-4273-98CB-D92397355D14}" destId="{4EBFC00A-9A64-49A7-B3DE-11E6EDC68E82}" srcOrd="0" destOrd="0" presId="urn:microsoft.com/office/officeart/2005/8/layout/bProcess4"/>
    <dgm:cxn modelId="{BA0FC53A-1833-4D5E-AD0F-8913AC927BF3}" srcId="{46F19F75-DEB0-480A-A8F0-DF50027A778F}" destId="{CFFA2B91-CACA-4EA1-B364-8E82C7333B13}" srcOrd="1" destOrd="0" parTransId="{68BD020B-7E12-4F87-B04A-F0936F05FE96}" sibTransId="{C35C1ADC-8B8D-420A-8EE7-A4FA30D5FC2B}"/>
    <dgm:cxn modelId="{62CE163E-E05E-451A-9409-8361DF0195CA}" type="presOf" srcId="{21CD43C3-D805-4D66-B2F4-CD0F03DF1181}" destId="{FE1BA1BA-8E5F-462E-9C65-BB9F12DA7923}" srcOrd="0" destOrd="0" presId="urn:microsoft.com/office/officeart/2005/8/layout/bProcess4"/>
    <dgm:cxn modelId="{D0F0F55E-F09C-433C-831F-141B9A05367D}" srcId="{46F19F75-DEB0-480A-A8F0-DF50027A778F}" destId="{6BD33BA5-DCA2-4C94-A016-B8F7963B5837}" srcOrd="5" destOrd="0" parTransId="{A74D756C-9896-42B2-B318-1DB42D5178EF}" sibTransId="{1043F088-1582-4E58-A063-CF95908BB34E}"/>
    <dgm:cxn modelId="{5B045F5F-5A54-4C8B-8DDD-458632B281E4}" type="presOf" srcId="{69A30702-100D-43E9-8656-4BDF0E673454}" destId="{55010F5C-C398-45E9-98E5-5EFD49C46F96}" srcOrd="0" destOrd="0" presId="urn:microsoft.com/office/officeart/2005/8/layout/bProcess4"/>
    <dgm:cxn modelId="{CEA14461-135E-41B3-884E-2EA0D727D43C}" type="presOf" srcId="{BB894337-28B3-44DC-B26A-A01C6212B333}" destId="{694BEB9D-34C9-4959-BEC2-52133DB5162A}" srcOrd="0" destOrd="0" presId="urn:microsoft.com/office/officeart/2005/8/layout/bProcess4"/>
    <dgm:cxn modelId="{4E19586B-CEED-403D-B781-C64C4560FD55}" srcId="{46F19F75-DEB0-480A-A8F0-DF50027A778F}" destId="{70E696C5-4B3F-4370-903A-5EED7C3F4AE1}" srcOrd="2" destOrd="0" parTransId="{33D7C9C8-6C5D-4F83-ADDD-4D9188A7B63F}" sibTransId="{C1FA1DB2-671F-4A0F-A304-2575E0BF93A3}"/>
    <dgm:cxn modelId="{356D3C55-EFB2-48FD-8AFD-8778E173F6C8}" type="presOf" srcId="{46F19F75-DEB0-480A-A8F0-DF50027A778F}" destId="{88617507-479A-47A8-8453-E0437E09173B}" srcOrd="0" destOrd="0" presId="urn:microsoft.com/office/officeart/2005/8/layout/bProcess4"/>
    <dgm:cxn modelId="{537FB88A-69A7-4A30-AA03-7872B365A0D3}" type="presOf" srcId="{6BD33BA5-DCA2-4C94-A016-B8F7963B5837}" destId="{CD1876D4-75BB-4969-9E0B-5538BE3E2872}" srcOrd="0" destOrd="0" presId="urn:microsoft.com/office/officeart/2005/8/layout/bProcess4"/>
    <dgm:cxn modelId="{830CB08C-B71F-40CA-AE3E-38CADF53FAA5}" type="presOf" srcId="{C1FA1DB2-671F-4A0F-A304-2575E0BF93A3}" destId="{BB785BD7-F9EC-4EB9-967E-26BEBFEC20F7}" srcOrd="0" destOrd="0" presId="urn:microsoft.com/office/officeart/2005/8/layout/bProcess4"/>
    <dgm:cxn modelId="{81FBD698-881F-4F98-9453-0F8BAD0A16C2}" type="presOf" srcId="{CFFA2B91-CACA-4EA1-B364-8E82C7333B13}" destId="{4A8E77B2-07C0-464E-A07A-C4958AA5EED2}" srcOrd="0" destOrd="0" presId="urn:microsoft.com/office/officeart/2005/8/layout/bProcess4"/>
    <dgm:cxn modelId="{5853659A-2B95-4DB2-B0DB-C8E9D7CEF899}" srcId="{46F19F75-DEB0-480A-A8F0-DF50027A778F}" destId="{70DC40D8-4D82-4273-98CB-D92397355D14}" srcOrd="3" destOrd="0" parTransId="{50914F54-1055-4CC8-92D8-0A4931E21A58}" sibTransId="{D88FF390-6467-4A43-A571-F775EA0097FE}"/>
    <dgm:cxn modelId="{14532AB9-5A14-4FD2-AD16-D7EC41799A47}" srcId="{46F19F75-DEB0-480A-A8F0-DF50027A778F}" destId="{69A30702-100D-43E9-8656-4BDF0E673454}" srcOrd="4" destOrd="0" parTransId="{199A37AE-A449-4249-9AD0-489F1EE721E8}" sibTransId="{BB894337-28B3-44DC-B26A-A01C6212B333}"/>
    <dgm:cxn modelId="{E68E81DF-4511-4AE4-908B-DFAA378A8A31}" type="presOf" srcId="{9E746F10-4CC5-48CC-B9E4-9F6DA39E6E4C}" destId="{07482DFD-192B-414C-BBC6-8B050640C362}" srcOrd="0" destOrd="0" presId="urn:microsoft.com/office/officeart/2005/8/layout/bProcess4"/>
    <dgm:cxn modelId="{642363E1-EE16-494B-A220-520DFF39E274}" type="presOf" srcId="{C35C1ADC-8B8D-420A-8EE7-A4FA30D5FC2B}" destId="{3B1C9719-47D7-4E91-AE23-C10B8770CBB9}" srcOrd="0" destOrd="0" presId="urn:microsoft.com/office/officeart/2005/8/layout/bProcess4"/>
    <dgm:cxn modelId="{DC0A01E6-31EC-4176-9A1F-459B1140921B}" type="presOf" srcId="{70E696C5-4B3F-4370-903A-5EED7C3F4AE1}" destId="{F13A5A25-E32B-49A2-9D9E-15A9A8DF07A8}" srcOrd="0" destOrd="0" presId="urn:microsoft.com/office/officeart/2005/8/layout/bProcess4"/>
    <dgm:cxn modelId="{D27DFB0A-C8D4-4001-8D5D-5CB16FFFDFB7}" type="presParOf" srcId="{88617507-479A-47A8-8453-E0437E09173B}" destId="{C35B6FD4-70A7-4964-AF5F-D74810B720A0}" srcOrd="0" destOrd="0" presId="urn:microsoft.com/office/officeart/2005/8/layout/bProcess4"/>
    <dgm:cxn modelId="{B0C3E6DB-C6FE-4347-BEB0-2F261A70C429}" type="presParOf" srcId="{C35B6FD4-70A7-4964-AF5F-D74810B720A0}" destId="{BB6F6231-97CC-48DC-A86D-1596001DAABB}" srcOrd="0" destOrd="0" presId="urn:microsoft.com/office/officeart/2005/8/layout/bProcess4"/>
    <dgm:cxn modelId="{DF98C59F-71E4-48D9-B479-11BFA5CFE6AD}" type="presParOf" srcId="{C35B6FD4-70A7-4964-AF5F-D74810B720A0}" destId="{07482DFD-192B-414C-BBC6-8B050640C362}" srcOrd="1" destOrd="0" presId="urn:microsoft.com/office/officeart/2005/8/layout/bProcess4"/>
    <dgm:cxn modelId="{B7479539-DD15-4002-ABBA-9B58854BD883}" type="presParOf" srcId="{88617507-479A-47A8-8453-E0437E09173B}" destId="{FE1BA1BA-8E5F-462E-9C65-BB9F12DA7923}" srcOrd="1" destOrd="0" presId="urn:microsoft.com/office/officeart/2005/8/layout/bProcess4"/>
    <dgm:cxn modelId="{96EB44EF-FC5A-4A55-88AF-FEB61D8C6F18}" type="presParOf" srcId="{88617507-479A-47A8-8453-E0437E09173B}" destId="{81E879C3-2FDA-4558-AD60-90CAE563022E}" srcOrd="2" destOrd="0" presId="urn:microsoft.com/office/officeart/2005/8/layout/bProcess4"/>
    <dgm:cxn modelId="{AC19ED97-CF00-40DB-BAF0-DEE848C95207}" type="presParOf" srcId="{81E879C3-2FDA-4558-AD60-90CAE563022E}" destId="{AA8E5D4C-17EC-4897-8F82-06AAC39C0990}" srcOrd="0" destOrd="0" presId="urn:microsoft.com/office/officeart/2005/8/layout/bProcess4"/>
    <dgm:cxn modelId="{7DC98C4A-2D12-41D1-8414-0FD66A406314}" type="presParOf" srcId="{81E879C3-2FDA-4558-AD60-90CAE563022E}" destId="{4A8E77B2-07C0-464E-A07A-C4958AA5EED2}" srcOrd="1" destOrd="0" presId="urn:microsoft.com/office/officeart/2005/8/layout/bProcess4"/>
    <dgm:cxn modelId="{672C6A52-4C1A-44D9-9AB9-0282383AFC66}" type="presParOf" srcId="{88617507-479A-47A8-8453-E0437E09173B}" destId="{3B1C9719-47D7-4E91-AE23-C10B8770CBB9}" srcOrd="3" destOrd="0" presId="urn:microsoft.com/office/officeart/2005/8/layout/bProcess4"/>
    <dgm:cxn modelId="{908BA2A6-E4F0-4B09-8512-CFE98538D5CF}" type="presParOf" srcId="{88617507-479A-47A8-8453-E0437E09173B}" destId="{9AEF5E3A-29E0-4526-8E41-E5554E5DA5F7}" srcOrd="4" destOrd="0" presId="urn:microsoft.com/office/officeart/2005/8/layout/bProcess4"/>
    <dgm:cxn modelId="{1686E718-4476-453C-B5E3-6FC759C8FED5}" type="presParOf" srcId="{9AEF5E3A-29E0-4526-8E41-E5554E5DA5F7}" destId="{C9296446-1D0A-4F19-8B7F-4722FFB41C31}" srcOrd="0" destOrd="0" presId="urn:microsoft.com/office/officeart/2005/8/layout/bProcess4"/>
    <dgm:cxn modelId="{62059581-617F-4EE3-B105-ED63039E2605}" type="presParOf" srcId="{9AEF5E3A-29E0-4526-8E41-E5554E5DA5F7}" destId="{F13A5A25-E32B-49A2-9D9E-15A9A8DF07A8}" srcOrd="1" destOrd="0" presId="urn:microsoft.com/office/officeart/2005/8/layout/bProcess4"/>
    <dgm:cxn modelId="{E0BF93A0-3568-4312-BD76-D4152F5653FC}" type="presParOf" srcId="{88617507-479A-47A8-8453-E0437E09173B}" destId="{BB785BD7-F9EC-4EB9-967E-26BEBFEC20F7}" srcOrd="5" destOrd="0" presId="urn:microsoft.com/office/officeart/2005/8/layout/bProcess4"/>
    <dgm:cxn modelId="{C36A091E-B3FF-47ED-A40D-3E33840A23AA}" type="presParOf" srcId="{88617507-479A-47A8-8453-E0437E09173B}" destId="{C8A30BFC-AE42-4561-BA43-0DBDBCD7BE99}" srcOrd="6" destOrd="0" presId="urn:microsoft.com/office/officeart/2005/8/layout/bProcess4"/>
    <dgm:cxn modelId="{306E01B1-8CF1-46D1-9D4D-897658A40883}" type="presParOf" srcId="{C8A30BFC-AE42-4561-BA43-0DBDBCD7BE99}" destId="{68B25FA7-2819-49B0-A74B-D73A4965CA5E}" srcOrd="0" destOrd="0" presId="urn:microsoft.com/office/officeart/2005/8/layout/bProcess4"/>
    <dgm:cxn modelId="{1D814F3F-C60F-458C-A2BA-8D552BE69FD4}" type="presParOf" srcId="{C8A30BFC-AE42-4561-BA43-0DBDBCD7BE99}" destId="{4EBFC00A-9A64-49A7-B3DE-11E6EDC68E82}" srcOrd="1" destOrd="0" presId="urn:microsoft.com/office/officeart/2005/8/layout/bProcess4"/>
    <dgm:cxn modelId="{3DAB2872-0E05-4232-8D7E-9B4F838FCAB8}" type="presParOf" srcId="{88617507-479A-47A8-8453-E0437E09173B}" destId="{5775B44B-A89E-4EAB-8A0A-B1C35034CC12}" srcOrd="7" destOrd="0" presId="urn:microsoft.com/office/officeart/2005/8/layout/bProcess4"/>
    <dgm:cxn modelId="{73B37306-F801-4E93-816D-505DAEF8A063}" type="presParOf" srcId="{88617507-479A-47A8-8453-E0437E09173B}" destId="{A5DB7A66-F67F-4027-977A-3248D87C4D61}" srcOrd="8" destOrd="0" presId="urn:microsoft.com/office/officeart/2005/8/layout/bProcess4"/>
    <dgm:cxn modelId="{FE45B40E-E2C5-4273-ABE9-03CB90F355DE}" type="presParOf" srcId="{A5DB7A66-F67F-4027-977A-3248D87C4D61}" destId="{A660B326-15B6-447C-A229-7463AB184DEE}" srcOrd="0" destOrd="0" presId="urn:microsoft.com/office/officeart/2005/8/layout/bProcess4"/>
    <dgm:cxn modelId="{175B43E2-342E-48A5-9577-2675168E5345}" type="presParOf" srcId="{A5DB7A66-F67F-4027-977A-3248D87C4D61}" destId="{55010F5C-C398-45E9-98E5-5EFD49C46F96}" srcOrd="1" destOrd="0" presId="urn:microsoft.com/office/officeart/2005/8/layout/bProcess4"/>
    <dgm:cxn modelId="{73A1A739-C257-4818-A810-4EDFA3980C5F}" type="presParOf" srcId="{88617507-479A-47A8-8453-E0437E09173B}" destId="{694BEB9D-34C9-4959-BEC2-52133DB5162A}" srcOrd="9" destOrd="0" presId="urn:microsoft.com/office/officeart/2005/8/layout/bProcess4"/>
    <dgm:cxn modelId="{5E435AE1-1880-45C4-A9BB-DFEB3BA22811}" type="presParOf" srcId="{88617507-479A-47A8-8453-E0437E09173B}" destId="{73DF9038-5393-431B-A450-7C03C74DAA63}" srcOrd="10" destOrd="0" presId="urn:microsoft.com/office/officeart/2005/8/layout/bProcess4"/>
    <dgm:cxn modelId="{E4AB84F7-31E2-43DA-83DF-B1C2A611A949}" type="presParOf" srcId="{73DF9038-5393-431B-A450-7C03C74DAA63}" destId="{AC96596B-8982-47E8-AB35-F0B26144B74C}" srcOrd="0" destOrd="0" presId="urn:microsoft.com/office/officeart/2005/8/layout/bProcess4"/>
    <dgm:cxn modelId="{09AA75BB-6230-4DE8-B22E-96E6090F6424}" type="presParOf" srcId="{73DF9038-5393-431B-A450-7C03C74DAA63}" destId="{CD1876D4-75BB-4969-9E0B-5538BE3E287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BA1BA-8E5F-462E-9C65-BB9F12DA7923}">
      <dsp:nvSpPr>
        <dsp:cNvPr id="0" name=""/>
        <dsp:cNvSpPr/>
      </dsp:nvSpPr>
      <dsp:spPr>
        <a:xfrm rot="5400000">
          <a:off x="901858" y="968591"/>
          <a:ext cx="1506924" cy="182043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482DFD-192B-414C-BBC6-8B050640C362}">
      <dsp:nvSpPr>
        <dsp:cNvPr id="0" name=""/>
        <dsp:cNvSpPr/>
      </dsp:nvSpPr>
      <dsp:spPr>
        <a:xfrm>
          <a:off x="1245725" y="2750"/>
          <a:ext cx="2022709" cy="1213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Tweeter’s API</a:t>
          </a:r>
          <a:endParaRPr lang="en-IL" sz="1800" kern="1200" dirty="0"/>
        </a:p>
      </dsp:txBody>
      <dsp:txXfrm>
        <a:off x="1281271" y="38296"/>
        <a:ext cx="1951617" cy="1142533"/>
      </dsp:txXfrm>
    </dsp:sp>
    <dsp:sp modelId="{3B1C9719-47D7-4E91-AE23-C10B8770CBB9}">
      <dsp:nvSpPr>
        <dsp:cNvPr id="0" name=""/>
        <dsp:cNvSpPr/>
      </dsp:nvSpPr>
      <dsp:spPr>
        <a:xfrm rot="5400000">
          <a:off x="901858" y="2485623"/>
          <a:ext cx="1506924" cy="182043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8E77B2-07C0-464E-A07A-C4958AA5EED2}">
      <dsp:nvSpPr>
        <dsp:cNvPr id="0" name=""/>
        <dsp:cNvSpPr/>
      </dsp:nvSpPr>
      <dsp:spPr>
        <a:xfrm>
          <a:off x="1245725" y="1519782"/>
          <a:ext cx="2022709" cy="1213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Vader Algorithm – Semantic analysis</a:t>
          </a:r>
          <a:endParaRPr lang="en-IL" sz="1800" kern="1200" dirty="0"/>
        </a:p>
      </dsp:txBody>
      <dsp:txXfrm>
        <a:off x="1281271" y="1555328"/>
        <a:ext cx="1951617" cy="1142533"/>
      </dsp:txXfrm>
    </dsp:sp>
    <dsp:sp modelId="{BB785BD7-F9EC-4EB9-967E-26BEBFEC20F7}">
      <dsp:nvSpPr>
        <dsp:cNvPr id="0" name=""/>
        <dsp:cNvSpPr/>
      </dsp:nvSpPr>
      <dsp:spPr>
        <a:xfrm>
          <a:off x="1660374" y="3244139"/>
          <a:ext cx="2680095" cy="182043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3A5A25-E32B-49A2-9D9E-15A9A8DF07A8}">
      <dsp:nvSpPr>
        <dsp:cNvPr id="0" name=""/>
        <dsp:cNvSpPr/>
      </dsp:nvSpPr>
      <dsp:spPr>
        <a:xfrm>
          <a:off x="1245725" y="3036814"/>
          <a:ext cx="2022709" cy="1213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קריאה צמודה – חיפוש וחקירה של תוצאות חריגות</a:t>
          </a:r>
          <a:endParaRPr lang="en-IL" sz="1800" kern="1200" dirty="0"/>
        </a:p>
      </dsp:txBody>
      <dsp:txXfrm>
        <a:off x="1281271" y="3072360"/>
        <a:ext cx="1951617" cy="1142533"/>
      </dsp:txXfrm>
    </dsp:sp>
    <dsp:sp modelId="{5775B44B-A89E-4EAB-8A0A-B1C35034CC12}">
      <dsp:nvSpPr>
        <dsp:cNvPr id="0" name=""/>
        <dsp:cNvSpPr/>
      </dsp:nvSpPr>
      <dsp:spPr>
        <a:xfrm rot="16200000">
          <a:off x="3592061" y="2485623"/>
          <a:ext cx="1506924" cy="182043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BFC00A-9A64-49A7-B3DE-11E6EDC68E82}">
      <dsp:nvSpPr>
        <dsp:cNvPr id="0" name=""/>
        <dsp:cNvSpPr/>
      </dsp:nvSpPr>
      <dsp:spPr>
        <a:xfrm>
          <a:off x="3935928" y="3036814"/>
          <a:ext cx="2022709" cy="1213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ניתוח מטה דאטה חלוקה לפי מדינות</a:t>
          </a:r>
          <a:endParaRPr lang="en-IL" sz="1800" kern="1200" dirty="0"/>
        </a:p>
      </dsp:txBody>
      <dsp:txXfrm>
        <a:off x="3971474" y="3072360"/>
        <a:ext cx="1951617" cy="1142533"/>
      </dsp:txXfrm>
    </dsp:sp>
    <dsp:sp modelId="{694BEB9D-34C9-4959-BEC2-52133DB5162A}">
      <dsp:nvSpPr>
        <dsp:cNvPr id="0" name=""/>
        <dsp:cNvSpPr/>
      </dsp:nvSpPr>
      <dsp:spPr>
        <a:xfrm rot="16200000">
          <a:off x="3592061" y="968591"/>
          <a:ext cx="1506924" cy="182043"/>
        </a:xfrm>
        <a:prstGeom prst="rect">
          <a:avLst/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tint val="6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010F5C-C398-45E9-98E5-5EFD49C46F96}">
      <dsp:nvSpPr>
        <dsp:cNvPr id="0" name=""/>
        <dsp:cNvSpPr/>
      </dsp:nvSpPr>
      <dsp:spPr>
        <a:xfrm>
          <a:off x="3935928" y="1519782"/>
          <a:ext cx="2022709" cy="1213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ויזואליזציה גרפית – ציר זמן</a:t>
          </a:r>
          <a:endParaRPr lang="en-IL" sz="1800" kern="1200" dirty="0"/>
        </a:p>
      </dsp:txBody>
      <dsp:txXfrm>
        <a:off x="3971474" y="1555328"/>
        <a:ext cx="1951617" cy="1142533"/>
      </dsp:txXfrm>
    </dsp:sp>
    <dsp:sp modelId="{CD1876D4-75BB-4969-9E0B-5538BE3E2872}">
      <dsp:nvSpPr>
        <dsp:cNvPr id="0" name=""/>
        <dsp:cNvSpPr/>
      </dsp:nvSpPr>
      <dsp:spPr>
        <a:xfrm>
          <a:off x="3935928" y="2750"/>
          <a:ext cx="2022709" cy="12136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Wix</a:t>
          </a:r>
          <a:endParaRPr lang="en-IL" sz="1800" kern="1200" dirty="0"/>
        </a:p>
      </dsp:txBody>
      <dsp:txXfrm>
        <a:off x="3971474" y="38296"/>
        <a:ext cx="1951617" cy="1142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4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5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9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9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3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7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7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7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1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606DE-3B64-6BB0-7480-D1AE88DA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Guns on the US -  Tweet’s Story</a:t>
            </a:r>
          </a:p>
        </p:txBody>
      </p:sp>
      <p:pic>
        <p:nvPicPr>
          <p:cNvPr id="19" name="Content Placeholder 1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6433687-A724-942B-FC37-B34D29E41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33999" y="1611910"/>
            <a:ext cx="6912217" cy="3110497"/>
          </a:xfrm>
          <a:prstGeom prst="rect">
            <a:avLst/>
          </a:prstGeom>
        </p:spPr>
      </p:pic>
      <p:cxnSp>
        <p:nvCxnSpPr>
          <p:cNvPr id="38" name="Straight Connector 3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2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CF1B4-8947-F8CC-6409-634B86B8E63E}"/>
              </a:ext>
            </a:extLst>
          </p:cNvPr>
          <p:cNvSpPr txBox="1"/>
          <p:nvPr/>
        </p:nvSpPr>
        <p:spPr>
          <a:xfrm>
            <a:off x="8108524" y="4692213"/>
            <a:ext cx="3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Roni Landau &amp; </a:t>
            </a:r>
            <a:r>
              <a:rPr lang="en-US" dirty="0" err="1"/>
              <a:t>Lital</a:t>
            </a:r>
            <a:r>
              <a:rPr lang="en-US" dirty="0"/>
              <a:t> Feldman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7588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6076-E432-9C9D-6D76-23439BA2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מטרת הפרויקט</a:t>
            </a:r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730068-DA14-D72F-043B-274231A3A4D3}"/>
              </a:ext>
            </a:extLst>
          </p:cNvPr>
          <p:cNvSpPr/>
          <p:nvPr/>
        </p:nvSpPr>
        <p:spPr>
          <a:xfrm>
            <a:off x="6363854" y="2526145"/>
            <a:ext cx="3713709" cy="11522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716DB-B021-1103-7E71-C1A9A9B712E5}"/>
              </a:ext>
            </a:extLst>
          </p:cNvPr>
          <p:cNvSpPr txBox="1"/>
          <p:nvPr/>
        </p:nvSpPr>
        <p:spPr>
          <a:xfrm>
            <a:off x="6567054" y="2640598"/>
            <a:ext cx="315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000000"/>
                </a:solidFill>
                <a:ea typeface="Times New Roman" panose="02020603050405020304" pitchFamily="18" charset="0"/>
                <a:cs typeface="Assistant" pitchFamily="2" charset="-79"/>
              </a:rPr>
              <a:t>לבדוק </a:t>
            </a:r>
            <a:r>
              <a:rPr lang="he-IL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ssistant" pitchFamily="2" charset="-79"/>
              </a:rPr>
              <a:t>האם בעת מקרי ירי או אסונות בארה"ב הסנטימנט כלפי אחזקת נשק חם משתנה?</a:t>
            </a:r>
            <a:endParaRPr lang="en-IL" dirty="0"/>
          </a:p>
        </p:txBody>
      </p:sp>
      <p:pic>
        <p:nvPicPr>
          <p:cNvPr id="8" name="Picture 7" descr="A picture containing building, weapon&#10;&#10;Description automatically generated">
            <a:extLst>
              <a:ext uri="{FF2B5EF4-FFF2-40B4-BE49-F238E27FC236}">
                <a16:creationId xmlns:a16="http://schemas.microsoft.com/office/drawing/2014/main" id="{4B9A90FF-0DAA-07DB-6094-E2FD69A3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1" y="2276763"/>
            <a:ext cx="4433455" cy="3325091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1051C1-6D6E-8447-EF17-9F578CCFD8D3}"/>
              </a:ext>
            </a:extLst>
          </p:cNvPr>
          <p:cNvSpPr/>
          <p:nvPr/>
        </p:nvSpPr>
        <p:spPr>
          <a:xfrm>
            <a:off x="6363853" y="4142508"/>
            <a:ext cx="3713709" cy="11522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8BDA6-98EF-A46E-A110-13B531F541B2}"/>
              </a:ext>
            </a:extLst>
          </p:cNvPr>
          <p:cNvSpPr txBox="1"/>
          <p:nvPr/>
        </p:nvSpPr>
        <p:spPr>
          <a:xfrm>
            <a:off x="6363854" y="4217785"/>
            <a:ext cx="315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>
                <a:solidFill>
                  <a:srgbClr val="000000"/>
                </a:solidFill>
                <a:cs typeface="Assistant" pitchFamily="2" charset="-79"/>
              </a:rPr>
              <a:t>איך האירועים משפיעים על הסטימנט במדינות השונות בארה"ב?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986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0FAD-9930-F808-E8BC-FCBC27DF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רקע</a:t>
            </a:r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AE84C1-A73A-2FAE-C47A-974D6045CC67}"/>
              </a:ext>
            </a:extLst>
          </p:cNvPr>
          <p:cNvSpPr/>
          <p:nvPr/>
        </p:nvSpPr>
        <p:spPr>
          <a:xfrm>
            <a:off x="8044874" y="2487353"/>
            <a:ext cx="3713709" cy="11522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9AE36-CC9D-45CC-9528-F71A782954D5}"/>
              </a:ext>
            </a:extLst>
          </p:cNvPr>
          <p:cNvSpPr txBox="1"/>
          <p:nvPr/>
        </p:nvSpPr>
        <p:spPr>
          <a:xfrm>
            <a:off x="8248074" y="2601806"/>
            <a:ext cx="315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כ-30% מכלל הבוגרים בארצות הברית מחזיקים נשק כמו אקדחים, רובים ותתי מקלע.</a:t>
            </a:r>
            <a:endParaRPr lang="en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E49CE4-A856-BA77-D50A-1A89EDFF8A3C}"/>
              </a:ext>
            </a:extLst>
          </p:cNvPr>
          <p:cNvSpPr/>
          <p:nvPr/>
        </p:nvSpPr>
        <p:spPr>
          <a:xfrm>
            <a:off x="433419" y="2472113"/>
            <a:ext cx="3713709" cy="11522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9A837B-4766-1815-D7CA-DC7F05D4C3D7}"/>
              </a:ext>
            </a:extLst>
          </p:cNvPr>
          <p:cNvSpPr txBox="1"/>
          <p:nvPr/>
        </p:nvSpPr>
        <p:spPr>
          <a:xfrm>
            <a:off x="433419" y="2541619"/>
            <a:ext cx="3367346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0" algn="r" rtl="1" fontAlgn="base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ssistant" pitchFamily="2" charset="-79"/>
              </a:rPr>
              <a:t>שיעור הרצח בארצות הברית שמעורב בו נשק חם גבוה פי 19 לעומת מדינות מערביות אחרות</a:t>
            </a:r>
            <a:r>
              <a:rPr lang="he-I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ssistant" pitchFamily="2" charset="-79"/>
              </a:rPr>
              <a:t>.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F6B672-4544-9C08-EABF-4BE696942F46}"/>
              </a:ext>
            </a:extLst>
          </p:cNvPr>
          <p:cNvSpPr/>
          <p:nvPr/>
        </p:nvSpPr>
        <p:spPr>
          <a:xfrm>
            <a:off x="8044874" y="3963555"/>
            <a:ext cx="3713709" cy="11522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42A3A-E5BB-6439-BEEB-34736D7EC9D4}"/>
              </a:ext>
            </a:extLst>
          </p:cNvPr>
          <p:cNvSpPr txBox="1"/>
          <p:nvPr/>
        </p:nvSpPr>
        <p:spPr>
          <a:xfrm>
            <a:off x="8248074" y="4078008"/>
            <a:ext cx="3158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ssistant" pitchFamily="2" charset="-79"/>
              </a:rPr>
              <a:t>מעל 33 אלף מתושבי ארה"ב מתים בכל שנה עקב ירי בנשק קל. </a:t>
            </a:r>
            <a:endParaRPr lang="en-I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8C039A-3B50-A2F6-BC1B-980C3128FD87}"/>
              </a:ext>
            </a:extLst>
          </p:cNvPr>
          <p:cNvSpPr/>
          <p:nvPr/>
        </p:nvSpPr>
        <p:spPr>
          <a:xfrm>
            <a:off x="433419" y="3925842"/>
            <a:ext cx="3713709" cy="11522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36798-BA68-F03A-C6F2-15345F300DE3}"/>
              </a:ext>
            </a:extLst>
          </p:cNvPr>
          <p:cNvSpPr txBox="1"/>
          <p:nvPr/>
        </p:nvSpPr>
        <p:spPr>
          <a:xfrm>
            <a:off x="433419" y="4017821"/>
            <a:ext cx="3367346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0" algn="r" rtl="1" fontAlgn="base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ssistant" pitchFamily="2" charset="-79"/>
              </a:rPr>
              <a:t>יש הטוענים שנשיאת נשק אישי להגנה עצמית נחשבת בין היתר לחירות בסיסית. </a:t>
            </a: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A picture containing text, weapon, person, hand&#10;&#10;Description automatically generated">
            <a:extLst>
              <a:ext uri="{FF2B5EF4-FFF2-40B4-BE49-F238E27FC236}">
                <a16:creationId xmlns:a16="http://schemas.microsoft.com/office/drawing/2014/main" id="{BA668224-BF2C-2CFE-5EFC-A99B5B9F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699" y="2142699"/>
            <a:ext cx="3755090" cy="29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6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" grpId="0" animBg="1"/>
      <p:bldP spid="13" grpId="0"/>
      <p:bldP spid="14" grpId="0" animBg="1"/>
      <p:bldP spid="15" grpId="0"/>
      <p:bldP spid="16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8198-BD50-7880-88B7-28A745CCD3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9497" y="-98184"/>
            <a:ext cx="10058400" cy="1450975"/>
          </a:xfrm>
        </p:spPr>
        <p:txBody>
          <a:bodyPr/>
          <a:lstStyle/>
          <a:p>
            <a:pPr algn="ctr"/>
            <a:r>
              <a:rPr lang="he-IL" dirty="0"/>
              <a:t>תוכנית העבודה</a:t>
            </a:r>
            <a:endParaRPr lang="en-IL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19DD8F8-F60C-D9CE-69BA-C36B303336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803751"/>
              </p:ext>
            </p:extLst>
          </p:nvPr>
        </p:nvGraphicFramePr>
        <p:xfrm>
          <a:off x="2586515" y="1713744"/>
          <a:ext cx="7204363" cy="4253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1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CF31-CA12-C77E-ED9B-BA3F8AC8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היעד</a:t>
            </a:r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1D78C0-1208-94B7-E2B4-D49516465A31}"/>
              </a:ext>
            </a:extLst>
          </p:cNvPr>
          <p:cNvSpPr/>
          <p:nvPr/>
        </p:nvSpPr>
        <p:spPr>
          <a:xfrm>
            <a:off x="6539345" y="2619604"/>
            <a:ext cx="3713709" cy="1152237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214F6-166A-4251-2D9A-6CF619422859}"/>
              </a:ext>
            </a:extLst>
          </p:cNvPr>
          <p:cNvSpPr txBox="1"/>
          <p:nvPr/>
        </p:nvSpPr>
        <p:spPr>
          <a:xfrm>
            <a:off x="6834909" y="2715584"/>
            <a:ext cx="315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 fontAlgn="base"/>
            <a:r>
              <a:rPr lang="he-IL" dirty="0"/>
              <a:t>לחקור את השיח העוסק בשימוש בנשק בארה"ב, כפי שמשתקף בציוצים ברשת החברתית טוויטר.</a:t>
            </a:r>
            <a:endParaRPr lang="en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A50085-5ADF-9F7E-E6B1-D8C675DFACF3}"/>
              </a:ext>
            </a:extLst>
          </p:cNvPr>
          <p:cNvSpPr/>
          <p:nvPr/>
        </p:nvSpPr>
        <p:spPr>
          <a:xfrm>
            <a:off x="1097280" y="2546362"/>
            <a:ext cx="3713709" cy="153885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90269-7082-61AD-5937-12E91DB861D5}"/>
              </a:ext>
            </a:extLst>
          </p:cNvPr>
          <p:cNvSpPr txBox="1"/>
          <p:nvPr/>
        </p:nvSpPr>
        <p:spPr>
          <a:xfrm>
            <a:off x="792481" y="2684368"/>
            <a:ext cx="3803535" cy="126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457200" algn="r" rtl="1" fontAlgn="base">
              <a:lnSpc>
                <a:spcPct val="107000"/>
              </a:lnSpc>
              <a:spcAft>
                <a:spcPts val="800"/>
              </a:spcAft>
            </a:pPr>
            <a:r>
              <a:rPr lang="he-IL" dirty="0"/>
              <a:t>הצגת התוצאות על גבי ציר זמן, עם התייחסות לנקודות חריגות בגרף כרפרנסים לאירועים שהיו באותן תקופות.</a:t>
            </a:r>
            <a:endParaRPr lang="en-IL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5EB6F5-AD9B-0B15-15A9-612592C2E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126" y="3965152"/>
            <a:ext cx="3418145" cy="1914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Picture 12" descr="Line chart&#10;&#10;Description automatically generated">
            <a:extLst>
              <a:ext uri="{FF2B5EF4-FFF2-40B4-BE49-F238E27FC236}">
                <a16:creationId xmlns:a16="http://schemas.microsoft.com/office/drawing/2014/main" id="{885F3AC9-726C-FADD-768E-13F208BAA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305046"/>
            <a:ext cx="3659691" cy="11783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541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0"/>
      </a:lt2>
      <a:accent1>
        <a:srgbClr val="D530E0"/>
      </a:accent1>
      <a:accent2>
        <a:srgbClr val="7A1ECE"/>
      </a:accent2>
      <a:accent3>
        <a:srgbClr val="4331E1"/>
      </a:accent3>
      <a:accent4>
        <a:srgbClr val="1E55CE"/>
      </a:accent4>
      <a:accent5>
        <a:srgbClr val="30B1E0"/>
      </a:accent5>
      <a:accent6>
        <a:srgbClr val="1CC0A8"/>
      </a:accent6>
      <a:hlink>
        <a:srgbClr val="3F87BF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Univers</vt:lpstr>
      <vt:lpstr>Univers Condensed</vt:lpstr>
      <vt:lpstr>RetrospectVTI</vt:lpstr>
      <vt:lpstr>Guns on the US -  Tweet’s Story</vt:lpstr>
      <vt:lpstr>מטרת הפרויקט</vt:lpstr>
      <vt:lpstr>רקע</vt:lpstr>
      <vt:lpstr>תוכנית העבודה</vt:lpstr>
      <vt:lpstr>היעד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Rony Landau</dc:creator>
  <cp:lastModifiedBy>Rony Landau</cp:lastModifiedBy>
  <cp:revision>6</cp:revision>
  <dcterms:created xsi:type="dcterms:W3CDTF">2022-05-31T20:02:51Z</dcterms:created>
  <dcterms:modified xsi:type="dcterms:W3CDTF">2022-06-03T08:57:51Z</dcterms:modified>
</cp:coreProperties>
</file>