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0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4BC6-5122-40D6-8674-846B7317961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CD5-CB49-46F9-BA1F-5B81E0CCF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4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4BC6-5122-40D6-8674-846B7317961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CD5-CB49-46F9-BA1F-5B81E0CCF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3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4BC6-5122-40D6-8674-846B7317961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CD5-CB49-46F9-BA1F-5B81E0CCF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3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4BC6-5122-40D6-8674-846B7317961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CD5-CB49-46F9-BA1F-5B81E0CCF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9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4BC6-5122-40D6-8674-846B7317961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CD5-CB49-46F9-BA1F-5B81E0CCF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2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4BC6-5122-40D6-8674-846B7317961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CD5-CB49-46F9-BA1F-5B81E0CCF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4BC6-5122-40D6-8674-846B7317961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CD5-CB49-46F9-BA1F-5B81E0CCF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1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4BC6-5122-40D6-8674-846B7317961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CD5-CB49-46F9-BA1F-5B81E0CCF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6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4BC6-5122-40D6-8674-846B7317961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CD5-CB49-46F9-BA1F-5B81E0CCF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2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4BC6-5122-40D6-8674-846B7317961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CD5-CB49-46F9-BA1F-5B81E0CCF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1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4BC6-5122-40D6-8674-846B7317961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CD5-CB49-46F9-BA1F-5B81E0CCF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4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4BC6-5122-40D6-8674-846B7317961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FCCD5-CB49-46F9-BA1F-5B81E0CCF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2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6908798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 descr="תמונה מממ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03" y="1939637"/>
            <a:ext cx="4850078" cy="30084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"/>
            <a:ext cx="12192000" cy="1371600"/>
          </a:xfrm>
          <a:prstGeom prst="rect">
            <a:avLst/>
          </a:prstGeom>
          <a:solidFill>
            <a:srgbClr val="EDD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" name="Rectangle 5"/>
          <p:cNvSpPr/>
          <p:nvPr/>
        </p:nvSpPr>
        <p:spPr>
          <a:xfrm>
            <a:off x="0" y="5394961"/>
            <a:ext cx="12192000" cy="1513838"/>
          </a:xfrm>
          <a:prstGeom prst="rect">
            <a:avLst/>
          </a:prstGeom>
          <a:solidFill>
            <a:srgbClr val="EDD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Rectangle 6"/>
          <p:cNvSpPr/>
          <p:nvPr/>
        </p:nvSpPr>
        <p:spPr>
          <a:xfrm rot="16200000">
            <a:off x="-2013527" y="2013524"/>
            <a:ext cx="6908801" cy="2881748"/>
          </a:xfrm>
          <a:prstGeom prst="rect">
            <a:avLst/>
          </a:prstGeom>
          <a:solidFill>
            <a:srgbClr val="EDD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Rectangle 8"/>
          <p:cNvSpPr/>
          <p:nvPr/>
        </p:nvSpPr>
        <p:spPr>
          <a:xfrm rot="16200000">
            <a:off x="7527638" y="2244441"/>
            <a:ext cx="6908802" cy="2419924"/>
          </a:xfrm>
          <a:prstGeom prst="rect">
            <a:avLst/>
          </a:prstGeom>
          <a:solidFill>
            <a:srgbClr val="EDD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247576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6908798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5394955"/>
          </a:xfrm>
          <a:prstGeom prst="rect">
            <a:avLst/>
          </a:prstGeom>
          <a:solidFill>
            <a:srgbClr val="EDD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908799"/>
          </a:xfrm>
          <a:prstGeom prst="rect">
            <a:avLst/>
          </a:prstGeom>
          <a:solidFill>
            <a:srgbClr val="EDD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2013527" y="2013524"/>
            <a:ext cx="6908801" cy="2881748"/>
          </a:xfrm>
          <a:prstGeom prst="rect">
            <a:avLst/>
          </a:prstGeom>
          <a:solidFill>
            <a:srgbClr val="EDD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Rectangle 8"/>
          <p:cNvSpPr/>
          <p:nvPr/>
        </p:nvSpPr>
        <p:spPr>
          <a:xfrm rot="16200000">
            <a:off x="7527638" y="2244441"/>
            <a:ext cx="6908802" cy="2419924"/>
          </a:xfrm>
          <a:prstGeom prst="rect">
            <a:avLst/>
          </a:prstGeom>
          <a:solidFill>
            <a:srgbClr val="EDD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39A1B51-5975-9811-1703-EBE1E4AEE4E7}"/>
              </a:ext>
            </a:extLst>
          </p:cNvPr>
          <p:cNvGrpSpPr/>
          <p:nvPr/>
        </p:nvGrpSpPr>
        <p:grpSpPr>
          <a:xfrm>
            <a:off x="413899" y="743409"/>
            <a:ext cx="11364202" cy="5251711"/>
            <a:chOff x="1430844" y="1578148"/>
            <a:chExt cx="8740436" cy="310081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7A094A4-4B0A-8664-C5C1-6A36D07CF7EC}"/>
                </a:ext>
              </a:extLst>
            </p:cNvPr>
            <p:cNvGrpSpPr/>
            <p:nvPr/>
          </p:nvGrpSpPr>
          <p:grpSpPr>
            <a:xfrm>
              <a:off x="1430844" y="2261366"/>
              <a:ext cx="617477" cy="890327"/>
              <a:chOff x="5781551" y="3125972"/>
              <a:chExt cx="617477" cy="890327"/>
            </a:xfrm>
          </p:grpSpPr>
          <p:pic>
            <p:nvPicPr>
              <p:cNvPr id="1026" name="Picture 2" descr="None">
                <a:extLst>
                  <a:ext uri="{FF2B5EF4-FFF2-40B4-BE49-F238E27FC236}">
                    <a16:creationId xmlns:a16="http://schemas.microsoft.com/office/drawing/2014/main" id="{242B4771-6C5E-4D4B-CC8E-AFE0B931D9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2972" y="3125972"/>
                <a:ext cx="606056" cy="606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2923AD-C238-E9E9-F80C-0603BA4CCB70}"/>
                  </a:ext>
                </a:extLst>
              </p:cNvPr>
              <p:cNvSpPr txBox="1"/>
              <p:nvPr/>
            </p:nvSpPr>
            <p:spPr>
              <a:xfrm>
                <a:off x="5781551" y="3646967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User</a:t>
                </a:r>
                <a:endParaRPr lang="en-IL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DFD2A3-1CDA-C508-CBEE-CD7E05266D62}"/>
                </a:ext>
              </a:extLst>
            </p:cNvPr>
            <p:cNvGrpSpPr/>
            <p:nvPr/>
          </p:nvGrpSpPr>
          <p:grpSpPr>
            <a:xfrm>
              <a:off x="3206871" y="2110179"/>
              <a:ext cx="1138592" cy="1660744"/>
              <a:chOff x="3044223" y="2202679"/>
              <a:chExt cx="1138592" cy="1660744"/>
            </a:xfrm>
          </p:grpSpPr>
          <p:pic>
            <p:nvPicPr>
              <p:cNvPr id="1036" name="Picture 12">
                <a:extLst>
                  <a:ext uri="{FF2B5EF4-FFF2-40B4-BE49-F238E27FC236}">
                    <a16:creationId xmlns:a16="http://schemas.microsoft.com/office/drawing/2014/main" id="{4F6C8329-50FE-C6CC-A782-1A3FBC7E19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4223" y="2202679"/>
                <a:ext cx="1138592" cy="9895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046E1D-E334-F310-F730-4DEB6D4D7345}"/>
                  </a:ext>
                </a:extLst>
              </p:cNvPr>
              <p:cNvSpPr txBox="1"/>
              <p:nvPr/>
            </p:nvSpPr>
            <p:spPr>
              <a:xfrm>
                <a:off x="3279934" y="3217092"/>
                <a:ext cx="6671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Main</a:t>
                </a:r>
                <a:br>
                  <a:rPr lang="en-US" dirty="0"/>
                </a:br>
                <a:r>
                  <a:rPr lang="en-US" dirty="0"/>
                  <a:t>App</a:t>
                </a:r>
                <a:endParaRPr lang="en-IL" dirty="0"/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ABDDA32-4098-B410-4D8F-84BD327EF5B2}"/>
                </a:ext>
              </a:extLst>
            </p:cNvPr>
            <p:cNvCxnSpPr>
              <a:cxnSpLocks/>
            </p:cNvCxnSpPr>
            <p:nvPr/>
          </p:nvCxnSpPr>
          <p:spPr>
            <a:xfrm>
              <a:off x="2068460" y="2697478"/>
              <a:ext cx="1138411" cy="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5B1F648-61D4-2259-0126-C00C6AC4A2C0}"/>
                </a:ext>
              </a:extLst>
            </p:cNvPr>
            <p:cNvCxnSpPr>
              <a:cxnSpLocks/>
            </p:cNvCxnSpPr>
            <p:nvPr/>
          </p:nvCxnSpPr>
          <p:spPr>
            <a:xfrm>
              <a:off x="4345462" y="2641123"/>
              <a:ext cx="957459" cy="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A66675-7DDC-243D-372E-94DBD086E57E}"/>
                </a:ext>
              </a:extLst>
            </p:cNvPr>
            <p:cNvSpPr txBox="1"/>
            <p:nvPr/>
          </p:nvSpPr>
          <p:spPr>
            <a:xfrm>
              <a:off x="5362844" y="2241060"/>
              <a:ext cx="324749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Sign up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Login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Buy a gift card/Load more money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Search for a flight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Buy a flight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21ED9EF-8B12-0405-59C3-81F252074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366" y="1979126"/>
              <a:ext cx="1572281" cy="44535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FD0BE8B-63A3-F7E6-CD17-57BACFA1C2EB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5015227" y="2641121"/>
              <a:ext cx="414959" cy="132912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56BB18E-6FE5-5338-66F4-698616DAE870}"/>
                </a:ext>
              </a:extLst>
            </p:cNvPr>
            <p:cNvSpPr txBox="1"/>
            <p:nvPr/>
          </p:nvSpPr>
          <p:spPr>
            <a:xfrm>
              <a:off x="4764207" y="3970242"/>
              <a:ext cx="502038" cy="708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FFFF00"/>
                  </a:solidFill>
                  <a:highlight>
                    <a:srgbClr val="000000"/>
                  </a:highlight>
                </a:rPr>
                <a:t>$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364EFF4-470A-E837-3CC9-702BC811C46B}"/>
                </a:ext>
              </a:extLst>
            </p:cNvPr>
            <p:cNvCxnSpPr>
              <a:cxnSpLocks/>
            </p:cNvCxnSpPr>
            <p:nvPr/>
          </p:nvCxnSpPr>
          <p:spPr>
            <a:xfrm>
              <a:off x="6780463" y="2782361"/>
              <a:ext cx="1445264" cy="45391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0" name="Picture 26" descr="gmail, email logo png 1114">
              <a:extLst>
                <a:ext uri="{FF2B5EF4-FFF2-40B4-BE49-F238E27FC236}">
                  <a16:creationId xmlns:a16="http://schemas.microsoft.com/office/drawing/2014/main" id="{EA267F3D-74B9-273D-35D0-EEBB16A31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8366" y="3998012"/>
              <a:ext cx="912778" cy="659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Kiwi.com | Find Cheap Flights &amp; Discover New Destinations">
              <a:extLst>
                <a:ext uri="{FF2B5EF4-FFF2-40B4-BE49-F238E27FC236}">
                  <a16:creationId xmlns:a16="http://schemas.microsoft.com/office/drawing/2014/main" id="{6E1FFB8C-619F-8E6C-307D-101F6E6E5A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5682" y="2870971"/>
              <a:ext cx="1845598" cy="98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irebase">
              <a:extLst>
                <a:ext uri="{FF2B5EF4-FFF2-40B4-BE49-F238E27FC236}">
                  <a16:creationId xmlns:a16="http://schemas.microsoft.com/office/drawing/2014/main" id="{51B0401D-9C63-2CB0-48AD-4F52CF7F5A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5358" y="1578148"/>
              <a:ext cx="1276190" cy="638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272B2A3-865A-1BC3-D2BC-6E2FC9642B41}"/>
                </a:ext>
              </a:extLst>
            </p:cNvPr>
            <p:cNvCxnSpPr>
              <a:cxnSpLocks/>
            </p:cNvCxnSpPr>
            <p:nvPr/>
          </p:nvCxnSpPr>
          <p:spPr>
            <a:xfrm>
              <a:off x="6391643" y="2967027"/>
              <a:ext cx="1834085" cy="377644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77692FD-E332-2A4F-7737-5FAF9FB17C76}"/>
                </a:ext>
              </a:extLst>
            </p:cNvPr>
            <p:cNvCxnSpPr>
              <a:cxnSpLocks/>
              <a:stCxn id="47" idx="3"/>
              <a:endCxn id="1050" idx="1"/>
            </p:cNvCxnSpPr>
            <p:nvPr/>
          </p:nvCxnSpPr>
          <p:spPr>
            <a:xfrm>
              <a:off x="5266245" y="4324603"/>
              <a:ext cx="872121" cy="310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1F54A65-252D-93F3-7E28-6935E1023FBD}"/>
                </a:ext>
              </a:extLst>
            </p:cNvPr>
            <p:cNvCxnSpPr>
              <a:cxnSpLocks/>
              <a:endCxn id="1030" idx="3"/>
            </p:cNvCxnSpPr>
            <p:nvPr/>
          </p:nvCxnSpPr>
          <p:spPr>
            <a:xfrm rot="5400000" flipH="1" flipV="1">
              <a:off x="6885090" y="2084696"/>
              <a:ext cx="2433958" cy="2058958"/>
            </a:xfrm>
            <a:prstGeom prst="bentConnector4">
              <a:avLst>
                <a:gd name="adj1" fmla="val 199"/>
                <a:gd name="adj2" fmla="val 154997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C809DF7-4E21-23D7-106C-BE452070266A}"/>
                </a:ext>
              </a:extLst>
            </p:cNvPr>
            <p:cNvSpPr txBox="1"/>
            <p:nvPr/>
          </p:nvSpPr>
          <p:spPr>
            <a:xfrm>
              <a:off x="7664971" y="3998012"/>
              <a:ext cx="1583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If does not exists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28999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UNWANTEDPRESENTATION" val="RXP"/>
  <p:tag name="VARSAVEMESSAGETIMESTAMP" val="RXP6/11/201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4543</TotalTime>
  <Words>27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Melamed, Liren {MWJB~Tel Aviv}</dc:creator>
  <cp:lastModifiedBy>Arik Tatievski</cp:lastModifiedBy>
  <cp:revision>35</cp:revision>
  <dcterms:created xsi:type="dcterms:W3CDTF">2019-05-20T10:32:14Z</dcterms:created>
  <dcterms:modified xsi:type="dcterms:W3CDTF">2023-06-06T15:26:00Z</dcterms:modified>
</cp:coreProperties>
</file>