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l .S" initials="R." lastIdx="1" clrIdx="0">
    <p:extLst>
      <p:ext uri="{19B8F6BF-5375-455C-9EA6-DF929625EA0E}">
        <p15:presenceInfo xmlns:p15="http://schemas.microsoft.com/office/powerpoint/2012/main" userId="f2e5876a5b869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8T13:41:40.14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9893A-F64E-4FDA-BE08-98774F7349E6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B19F-A5C2-4EA5-9702-2823CF80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1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1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6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4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01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4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2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7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9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0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6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4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0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37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3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7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AED567-D489-5C7D-4DFE-3721BAE6C1C9}"/>
              </a:ext>
            </a:extLst>
          </p:cNvPr>
          <p:cNvSpPr txBox="1"/>
          <p:nvPr/>
        </p:nvSpPr>
        <p:spPr>
          <a:xfrm>
            <a:off x="2988296" y="744717"/>
            <a:ext cx="815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Company Profit Analysis Using Excel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5CA93-8F73-671F-6515-93DCBA03264A}"/>
              </a:ext>
            </a:extLst>
          </p:cNvPr>
          <p:cNvSpPr txBox="1"/>
          <p:nvPr/>
        </p:nvSpPr>
        <p:spPr>
          <a:xfrm rot="10800000" flipH="1" flipV="1">
            <a:off x="3308808" y="3016166"/>
            <a:ext cx="6645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STUDENT NAME : </a:t>
            </a:r>
            <a:r>
              <a:rPr lang="en-GB" b="1" dirty="0" err="1"/>
              <a:t>Ronick</a:t>
            </a:r>
            <a:r>
              <a:rPr lang="en-GB" b="1"/>
              <a:t> Singh</a:t>
            </a:r>
            <a:endParaRPr lang="en-GB" b="1" dirty="0"/>
          </a:p>
          <a:p>
            <a:r>
              <a:rPr lang="en-GB" b="1" dirty="0"/>
              <a:t> REGISTER NO       : </a:t>
            </a:r>
            <a:r>
              <a:rPr lang="en-GB" b="1" dirty="0">
                <a:latin typeface="Aptos" panose="020B0004020202020204" pitchFamily="34" charset="0"/>
              </a:rPr>
              <a:t>312207324</a:t>
            </a:r>
          </a:p>
          <a:p>
            <a:r>
              <a:rPr lang="en-GB" b="1" dirty="0"/>
              <a:t>DEPARTMENT      : COMMERCE</a:t>
            </a:r>
          </a:p>
          <a:p>
            <a:r>
              <a:rPr lang="en-GB" b="1" dirty="0"/>
              <a:t>COLLEGE                : CKNC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985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B1FA3-F017-4F31-610F-A3E8F530CD60}"/>
              </a:ext>
            </a:extLst>
          </p:cNvPr>
          <p:cNvSpPr txBox="1"/>
          <p:nvPr/>
        </p:nvSpPr>
        <p:spPr>
          <a:xfrm>
            <a:off x="1819275" y="1752600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ptos Display" panose="020B0004020202020204" pitchFamily="34" charset="0"/>
              </a:rPr>
              <a:t>Segment/Department Performance</a:t>
            </a:r>
            <a:r>
              <a:rPr lang="en-GB" sz="2400" dirty="0">
                <a:latin typeface="Aptos Display" panose="020B0004020202020204" pitchFamily="34" charset="0"/>
              </a:rPr>
              <a:t>:</a:t>
            </a:r>
          </a:p>
          <a:p>
            <a:r>
              <a:rPr lang="en-GB" sz="2400" dirty="0">
                <a:latin typeface="Aptos Display" panose="020B0004020202020204" pitchFamily="34" charset="0"/>
              </a:rPr>
              <a:t>Break down profits by different segments or departments (e.g., product lines, geographical regions).Identify which segments contribute most to overall profit and which ones may be underperforming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6A7FE-7994-B82B-E8F2-A66BCE5EC806}"/>
              </a:ext>
            </a:extLst>
          </p:cNvPr>
          <p:cNvSpPr txBox="1"/>
          <p:nvPr/>
        </p:nvSpPr>
        <p:spPr>
          <a:xfrm>
            <a:off x="6924675" y="1657350"/>
            <a:ext cx="4143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Seasonality and External Factors</a:t>
            </a:r>
            <a:r>
              <a:rPr lang="en-GB" sz="2800" dirty="0"/>
              <a:t>:</a:t>
            </a:r>
          </a:p>
          <a:p>
            <a:r>
              <a:rPr lang="en-GB" sz="2800" dirty="0"/>
              <a:t>Investigate any seasonal trends in profits and whether external factors (e.g., economic conditions, market trends) have impacted profitability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18567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BC935-F3D6-DE5A-E87A-E1BD75EE786C}"/>
              </a:ext>
            </a:extLst>
          </p:cNvPr>
          <p:cNvSpPr txBox="1"/>
          <p:nvPr/>
        </p:nvSpPr>
        <p:spPr>
          <a:xfrm>
            <a:off x="1895475" y="638175"/>
            <a:ext cx="428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RESULT:</a:t>
            </a:r>
            <a:endParaRPr lang="en-IN" sz="32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6EFB98-3E17-7F47-775C-8817AAA71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812" y="2181225"/>
            <a:ext cx="4581525" cy="3048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E1FA328-46C5-10AB-0826-C2B73D8C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262" y="2324100"/>
            <a:ext cx="4581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7DA03-CDBB-A118-8E91-569043DA6C85}"/>
              </a:ext>
            </a:extLst>
          </p:cNvPr>
          <p:cNvSpPr txBox="1"/>
          <p:nvPr/>
        </p:nvSpPr>
        <p:spPr>
          <a:xfrm>
            <a:off x="1943100" y="495300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Conclusion: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36B38-43F8-3F2A-BD4E-ABAAD5360DF4}"/>
              </a:ext>
            </a:extLst>
          </p:cNvPr>
          <p:cNvSpPr txBox="1"/>
          <p:nvPr/>
        </p:nvSpPr>
        <p:spPr>
          <a:xfrm>
            <a:off x="2914650" y="1962150"/>
            <a:ext cx="7096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 above project comprises of the full detailed analysis of a company’s Sales and profits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Anyone can use this project idea to analyse the profits of the companies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5531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23A82-2B03-008C-EED1-FF1426698405}"/>
              </a:ext>
            </a:extLst>
          </p:cNvPr>
          <p:cNvSpPr txBox="1"/>
          <p:nvPr/>
        </p:nvSpPr>
        <p:spPr>
          <a:xfrm>
            <a:off x="3495675" y="2457450"/>
            <a:ext cx="6800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Aptos Display" panose="020B0004020202020204" pitchFamily="34" charset="0"/>
              </a:rPr>
              <a:t>THANK YOU!</a:t>
            </a:r>
            <a:endParaRPr lang="en-IN" sz="8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60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7428F-8E4E-4895-6A6A-10BEBF9134E8}"/>
              </a:ext>
            </a:extLst>
          </p:cNvPr>
          <p:cNvSpPr txBox="1"/>
          <p:nvPr/>
        </p:nvSpPr>
        <p:spPr>
          <a:xfrm>
            <a:off x="2215299" y="2187019"/>
            <a:ext cx="8748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ptos Narrow" panose="020B0004020202020204" pitchFamily="34" charset="0"/>
              </a:rPr>
              <a:t>COMPANY PROFIT ANALYSIS USING MICROSOFT EXCEL</a:t>
            </a:r>
            <a:endParaRPr lang="en-IN" sz="40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754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5FD51-CDBB-7A12-26F9-04EAFBE62EC8}"/>
              </a:ext>
            </a:extLst>
          </p:cNvPr>
          <p:cNvSpPr txBox="1"/>
          <p:nvPr/>
        </p:nvSpPr>
        <p:spPr>
          <a:xfrm>
            <a:off x="3883844" y="2413264"/>
            <a:ext cx="3421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Problem Statement 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End </a:t>
            </a:r>
            <a:r>
              <a:rPr lang="en-GB" sz="2000" dirty="0">
                <a:latin typeface="Aptos" panose="020B0004020202020204" pitchFamily="34" charset="0"/>
              </a:rPr>
              <a:t>Users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Our solution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Dataset Description</a:t>
            </a:r>
          </a:p>
          <a:p>
            <a:pPr marL="342900" indent="-342900">
              <a:buAutoNum type="arabicPeriod"/>
            </a:pPr>
            <a:r>
              <a:rPr lang="en-GB" sz="2000" dirty="0" err="1">
                <a:latin typeface="Aptos" panose="020B0004020202020204" pitchFamily="34" charset="0"/>
              </a:rPr>
              <a:t>Modeling</a:t>
            </a:r>
            <a:r>
              <a:rPr lang="en-GB" sz="2000" dirty="0">
                <a:latin typeface="Aptos" panose="020B0004020202020204" pitchFamily="34" charset="0"/>
              </a:rPr>
              <a:t> Approach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Results and Discussion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Conclusion</a:t>
            </a:r>
            <a:endParaRPr lang="en-IN" sz="2000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FE1E1-77EC-C0AD-012D-4BF1482D19A9}"/>
              </a:ext>
            </a:extLst>
          </p:cNvPr>
          <p:cNvSpPr txBox="1"/>
          <p:nvPr/>
        </p:nvSpPr>
        <p:spPr>
          <a:xfrm flipH="1">
            <a:off x="2126651" y="1593130"/>
            <a:ext cx="281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0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42BDFB-6B15-D229-FF42-AF0306DD181B}"/>
              </a:ext>
            </a:extLst>
          </p:cNvPr>
          <p:cNvSpPr txBox="1"/>
          <p:nvPr/>
        </p:nvSpPr>
        <p:spPr>
          <a:xfrm>
            <a:off x="263951" y="631596"/>
            <a:ext cx="792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ptos Display" panose="020B0004020202020204" pitchFamily="34" charset="0"/>
              </a:rPr>
              <a:t>PROBLEM STATEMENT :</a:t>
            </a:r>
            <a:endParaRPr lang="en-IN" sz="3600" dirty="0"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55440-3DDA-C1F3-2692-25085B009968}"/>
              </a:ext>
            </a:extLst>
          </p:cNvPr>
          <p:cNvSpPr txBox="1"/>
          <p:nvPr/>
        </p:nvSpPr>
        <p:spPr>
          <a:xfrm>
            <a:off x="2243579" y="1885361"/>
            <a:ext cx="9181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entury Gothic" panose="020B0502020202020204" pitchFamily="34" charset="0"/>
              </a:rPr>
              <a:t>To analyse the salary manufacture production sale income and profit of a company. To find the profit trend analyse revenue and cost department performance seasonality and external factors using </a:t>
            </a:r>
            <a:r>
              <a:rPr lang="en-GB" sz="3600" dirty="0" err="1">
                <a:latin typeface="Century Gothic" panose="020B0502020202020204" pitchFamily="34" charset="0"/>
              </a:rPr>
              <a:t>microsoft</a:t>
            </a:r>
            <a:r>
              <a:rPr lang="en-GB" sz="3600" dirty="0">
                <a:latin typeface="Century Gothic" panose="020B0502020202020204" pitchFamily="34" charset="0"/>
              </a:rPr>
              <a:t> </a:t>
            </a:r>
            <a:r>
              <a:rPr lang="en-GB" sz="3600" dirty="0" err="1">
                <a:latin typeface="Century Gothic" panose="020B0502020202020204" pitchFamily="34" charset="0"/>
              </a:rPr>
              <a:t>excel’s</a:t>
            </a:r>
            <a:r>
              <a:rPr lang="en-GB" sz="3600" dirty="0">
                <a:latin typeface="Century Gothic" panose="020B0502020202020204" pitchFamily="34" charset="0"/>
              </a:rPr>
              <a:t> pie chart, flow chart, bar diagram and pivot table.</a:t>
            </a:r>
            <a:endParaRPr lang="en-IN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05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184A46-5F0D-5ADA-1473-76C7440AE6BF}"/>
              </a:ext>
            </a:extLst>
          </p:cNvPr>
          <p:cNvSpPr txBox="1"/>
          <p:nvPr/>
        </p:nvSpPr>
        <p:spPr>
          <a:xfrm>
            <a:off x="2200275" y="571500"/>
            <a:ext cx="61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PROJECT OVERVIEW: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7E986-A097-3ACF-3B2C-87E0645B9F9F}"/>
              </a:ext>
            </a:extLst>
          </p:cNvPr>
          <p:cNvSpPr txBox="1"/>
          <p:nvPr/>
        </p:nvSpPr>
        <p:spPr>
          <a:xfrm>
            <a:off x="2971800" y="2066925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Our project aims to analyse the overall sale and profit of a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We seek accurately the turnover of the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The excel will expose the overall performance of the company.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425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B5987-8DDF-CF9E-461B-FF29BFB19F37}"/>
              </a:ext>
            </a:extLst>
          </p:cNvPr>
          <p:cNvSpPr txBox="1"/>
          <p:nvPr/>
        </p:nvSpPr>
        <p:spPr>
          <a:xfrm>
            <a:off x="2276475" y="75247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WHO ARE THE END USERS?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948A1-B536-7603-1FAB-8A734252CBFA}"/>
              </a:ext>
            </a:extLst>
          </p:cNvPr>
          <p:cNvSpPr txBox="1"/>
          <p:nvPr/>
        </p:nvSpPr>
        <p:spPr>
          <a:xfrm>
            <a:off x="3181350" y="2390775"/>
            <a:ext cx="8172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Company management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Share holders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Financial regulatory authority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Public offerors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6779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4EF91-6C69-D777-5DBF-92DDB51D22CA}"/>
              </a:ext>
            </a:extLst>
          </p:cNvPr>
          <p:cNvSpPr txBox="1"/>
          <p:nvPr/>
        </p:nvSpPr>
        <p:spPr>
          <a:xfrm>
            <a:off x="1762125" y="695325"/>
            <a:ext cx="964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OUR SOLUTION AND ITS VALUE PROPOSITION: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E423F-842E-7B10-55B2-5404D317BB40}"/>
              </a:ext>
            </a:extLst>
          </p:cNvPr>
          <p:cNvSpPr txBox="1"/>
          <p:nvPr/>
        </p:nvSpPr>
        <p:spPr>
          <a:xfrm>
            <a:off x="2438400" y="1943100"/>
            <a:ext cx="85058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We propose the full detail of the company’s sales financial position and profit using the data set given to 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 proposed excel exhibits all the details required to go through all the financial details required to know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Our solution expels the monetary value of the company.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289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42EED-A6C3-933D-9752-199F6C259EED}"/>
              </a:ext>
            </a:extLst>
          </p:cNvPr>
          <p:cNvSpPr txBox="1"/>
          <p:nvPr/>
        </p:nvSpPr>
        <p:spPr>
          <a:xfrm>
            <a:off x="2047875" y="504825"/>
            <a:ext cx="741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“WOW” IN OUR SOLUTION: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3D9F0-A28F-911E-46F1-F08130231394}"/>
              </a:ext>
            </a:extLst>
          </p:cNvPr>
          <p:cNvSpPr txBox="1"/>
          <p:nvPr/>
        </p:nvSpPr>
        <p:spPr>
          <a:xfrm>
            <a:off x="2381250" y="1762125"/>
            <a:ext cx="8324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Yearly profit checklist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High accuracy in going through the financial statement.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Scalability in the development of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753573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7D730-39B2-8673-A728-6FDB3F733FE1}"/>
              </a:ext>
            </a:extLst>
          </p:cNvPr>
          <p:cNvSpPr txBox="1"/>
          <p:nvPr/>
        </p:nvSpPr>
        <p:spPr>
          <a:xfrm>
            <a:off x="5048250" y="600075"/>
            <a:ext cx="37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MODELING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3E639-E38D-7492-42AE-97FFE1B27CE2}"/>
              </a:ext>
            </a:extLst>
          </p:cNvPr>
          <p:cNvSpPr txBox="1"/>
          <p:nvPr/>
        </p:nvSpPr>
        <p:spPr>
          <a:xfrm>
            <a:off x="1838325" y="1743075"/>
            <a:ext cx="48196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Profit Trend Analysis</a:t>
            </a:r>
            <a:r>
              <a:rPr lang="en-GB" sz="2800" b="1" dirty="0"/>
              <a:t>:</a:t>
            </a:r>
          </a:p>
          <a:p>
            <a:r>
              <a:rPr lang="en-GB" sz="2800" dirty="0"/>
              <a:t>Identify the overall profit trend over the last five years. Determine if profits have increased, decreased, or remained stable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3BAD3-CDE5-10C3-CAFA-50278F14D077}"/>
              </a:ext>
            </a:extLst>
          </p:cNvPr>
          <p:cNvSpPr txBox="1"/>
          <p:nvPr/>
        </p:nvSpPr>
        <p:spPr>
          <a:xfrm>
            <a:off x="7010400" y="1743075"/>
            <a:ext cx="518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Revenue and Cost Correlation:</a:t>
            </a:r>
          </a:p>
          <a:p>
            <a:r>
              <a:rPr lang="en-GB" sz="2400" dirty="0" err="1"/>
              <a:t>Analyze</a:t>
            </a:r>
            <a:r>
              <a:rPr lang="en-GB" sz="2400" dirty="0"/>
              <a:t> the relationship between revenue and costs to identify key drivers of profitability. Determine whether changes in costs (fixed, variable) or revenue are more strongly associated with profit fluctuations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29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400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Raghul .S</dc:creator>
  <cp:lastModifiedBy>Raghul .S</cp:lastModifiedBy>
  <cp:revision>9</cp:revision>
  <dcterms:created xsi:type="dcterms:W3CDTF">2024-08-28T07:28:40Z</dcterms:created>
  <dcterms:modified xsi:type="dcterms:W3CDTF">2024-08-29T04:36:53Z</dcterms:modified>
</cp:coreProperties>
</file>