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892" y="1812175"/>
            <a:ext cx="10091650" cy="1288472"/>
          </a:xfrm>
        </p:spPr>
        <p:txBody>
          <a:bodyPr/>
          <a:lstStyle/>
          <a:p>
            <a:pPr algn="ctr"/>
            <a:r>
              <a:rPr lang="en-US" b="1" i="1" u="sng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VOICE PRESCRIPTION</a:t>
            </a:r>
            <a:endParaRPr lang="en-IN" b="1" i="1" u="sng" dirty="0">
              <a:solidFill>
                <a:schemeClr val="bg2">
                  <a:lumMod val="40000"/>
                  <a:lumOff val="6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474720"/>
            <a:ext cx="8825658" cy="798022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ahnschrift Light SemiCondensed" panose="020B0502040204020203" pitchFamily="34" charset="0"/>
              </a:rPr>
              <a:t>BY THE GRAY MATTER</a:t>
            </a:r>
            <a:endParaRPr lang="en-IN" sz="4400" dirty="0">
              <a:solidFill>
                <a:schemeClr val="accent3">
                  <a:lumMod val="60000"/>
                  <a:lumOff val="40000"/>
                </a:schemeClr>
              </a:solidFill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406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220" y="510907"/>
            <a:ext cx="9404723" cy="852380"/>
          </a:xfrm>
        </p:spPr>
        <p:txBody>
          <a:bodyPr/>
          <a:lstStyle/>
          <a:p>
            <a:pPr algn="ctr"/>
            <a:r>
              <a:rPr lang="en-US" u="sng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ahnschrift Light SemiCondensed" panose="020B0502040204020203" pitchFamily="34" charset="0"/>
              </a:rPr>
              <a:t>Usefulness of the Project</a:t>
            </a:r>
            <a:endParaRPr lang="en-IN" u="sng" dirty="0">
              <a:solidFill>
                <a:schemeClr val="accent3">
                  <a:lumMod val="60000"/>
                  <a:lumOff val="4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62050"/>
            <a:ext cx="8847023" cy="4386349"/>
          </a:xfrm>
        </p:spPr>
        <p:txBody>
          <a:bodyPr/>
          <a:lstStyle/>
          <a:p>
            <a:r>
              <a:rPr lang="en-US" dirty="0" smtClean="0"/>
              <a:t>To bring the doctor’s more comfort and efficiency with maintaining their professional commitment.</a:t>
            </a:r>
            <a:endParaRPr lang="en-IN" dirty="0" smtClean="0"/>
          </a:p>
          <a:p>
            <a:r>
              <a:rPr lang="en-US" dirty="0" smtClean="0"/>
              <a:t>To make easier to order medicine online with computer generated prescription which can understandable  to all.</a:t>
            </a:r>
          </a:p>
          <a:p>
            <a:r>
              <a:rPr lang="en-US" dirty="0" smtClean="0"/>
              <a:t>By the library of </a:t>
            </a:r>
            <a:r>
              <a:rPr lang="en-US" dirty="0" err="1" smtClean="0"/>
              <a:t>symtoms,medicine</a:t>
            </a:r>
            <a:r>
              <a:rPr lang="en-US" dirty="0" smtClean="0"/>
              <a:t> and treatment the efficiency of treatment must be increase.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78231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18635"/>
          </a:xfrm>
        </p:spPr>
        <p:txBody>
          <a:bodyPr/>
          <a:lstStyle/>
          <a:p>
            <a:pPr algn="ctr"/>
            <a:r>
              <a:rPr lang="en-US" u="sng" dirty="0" smtClean="0">
                <a:solidFill>
                  <a:srgbClr val="00B0F0"/>
                </a:solidFill>
                <a:latin typeface="Bahnschrift Light SemiCondensed" panose="020B0502040204020203" pitchFamily="34" charset="0"/>
              </a:rPr>
              <a:t>The app prototype include</a:t>
            </a:r>
            <a:endParaRPr lang="en-IN" u="sng" dirty="0">
              <a:solidFill>
                <a:srgbClr val="00B0F0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Voice based prescription system.</a:t>
            </a:r>
          </a:p>
          <a:p>
            <a:r>
              <a:rPr lang="en-US" dirty="0" smtClean="0"/>
              <a:t>User can edit if the voice is predicted wrong.</a:t>
            </a:r>
          </a:p>
          <a:p>
            <a:r>
              <a:rPr lang="en-US" dirty="0" smtClean="0"/>
              <a:t>A automated diagnostics details  will send to  the customer.</a:t>
            </a:r>
          </a:p>
          <a:p>
            <a:r>
              <a:rPr lang="en-US" dirty="0" smtClean="0"/>
              <a:t>A lite but elegant </a:t>
            </a:r>
            <a:r>
              <a:rPr lang="en-US" dirty="0" err="1" smtClean="0"/>
              <a:t>ui</a:t>
            </a:r>
            <a:r>
              <a:rPr lang="en-US" dirty="0" smtClean="0"/>
              <a:t> with all useful features.</a:t>
            </a:r>
          </a:p>
          <a:p>
            <a:r>
              <a:rPr lang="en-US" dirty="0" smtClean="0"/>
              <a:t>Fully upgradable app model.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6871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The app will include</a:t>
            </a:r>
            <a:endParaRPr lang="en-IN" sz="5400" dirty="0">
              <a:solidFill>
                <a:schemeClr val="accent2">
                  <a:lumMod val="60000"/>
                  <a:lumOff val="4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advanced medical library with all diagnostic details like </a:t>
            </a:r>
            <a:r>
              <a:rPr lang="en-US" dirty="0" err="1" smtClean="0"/>
              <a:t>symptoms,treatment,medicine,causes</a:t>
            </a:r>
            <a:r>
              <a:rPr lang="en-US" dirty="0" smtClean="0"/>
              <a:t> etc.</a:t>
            </a:r>
          </a:p>
          <a:p>
            <a:r>
              <a:rPr lang="en-US" dirty="0" smtClean="0"/>
              <a:t>A automated system which can make and send prescription pdf to the consumer with doctor’s signature.</a:t>
            </a:r>
          </a:p>
          <a:p>
            <a:r>
              <a:rPr lang="en-US" dirty="0" smtClean="0"/>
              <a:t>The prescription will have some unique id or code which can readable by most of online and offline pharmacy shop to find the medicine ease.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2439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Bahnschrift" panose="020B0502040204020203" pitchFamily="34" charset="0"/>
              </a:rPr>
              <a:t>T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Bahnschrift" panose="020B0502040204020203" pitchFamily="34" charset="0"/>
              </a:rPr>
              <a:t>echnical staffs we used</a:t>
            </a:r>
            <a:endParaRPr lang="en-IN" dirty="0">
              <a:solidFill>
                <a:schemeClr val="tx1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studio</a:t>
            </a:r>
          </a:p>
          <a:p>
            <a:r>
              <a:rPr lang="en-US" dirty="0" err="1" smtClean="0"/>
              <a:t>Sdk</a:t>
            </a:r>
            <a:r>
              <a:rPr lang="en-US" dirty="0" smtClean="0"/>
              <a:t> tools</a:t>
            </a:r>
          </a:p>
          <a:p>
            <a:r>
              <a:rPr lang="en-US" dirty="0" smtClean="0"/>
              <a:t>Github.com</a:t>
            </a:r>
          </a:p>
          <a:p>
            <a:r>
              <a:rPr lang="en-US" dirty="0" smtClean="0"/>
              <a:t>Laptops and pc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8351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7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THANK YOU</a:t>
            </a:r>
            <a:r>
              <a:rPr lang="en-IN" sz="7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/>
            </a:r>
            <a:br>
              <a:rPr lang="en-IN" sz="7200" dirty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endParaRPr lang="en-IN" sz="7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400" u="sng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Team the gray </a:t>
            </a:r>
            <a:r>
              <a:rPr lang="en-US" sz="4400" u="sng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metter</a:t>
            </a:r>
            <a:endParaRPr lang="en-US" sz="4400" u="sng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3200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Neelabhra</a:t>
            </a:r>
            <a:r>
              <a:rPr lang="en-US" sz="32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Bhattacharya</a:t>
            </a:r>
          </a:p>
          <a:p>
            <a:pPr marL="0" indent="0" algn="ctr">
              <a:buNone/>
            </a:pPr>
            <a:r>
              <a:rPr lang="en-US" sz="3200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Ayan</a:t>
            </a:r>
            <a:r>
              <a:rPr lang="en-US" sz="32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Sarkar</a:t>
            </a:r>
          </a:p>
          <a:p>
            <a:pPr marL="0" indent="0" algn="ctr">
              <a:buNone/>
            </a:pPr>
            <a:r>
              <a:rPr lang="en-US" sz="3200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Rounak</a:t>
            </a:r>
            <a:r>
              <a:rPr lang="en-US" sz="32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Panja</a:t>
            </a:r>
            <a:endParaRPr lang="en-US" sz="3200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3200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Dishari</a:t>
            </a:r>
            <a:r>
              <a:rPr lang="en-US" sz="32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Das</a:t>
            </a:r>
          </a:p>
          <a:p>
            <a:pPr marL="0" indent="0" algn="ctr">
              <a:buNone/>
            </a:pPr>
            <a:r>
              <a:rPr lang="en-US" sz="3200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Kaustav</a:t>
            </a:r>
            <a:r>
              <a:rPr lang="en-US" sz="32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Kumar Nag</a:t>
            </a:r>
          </a:p>
          <a:p>
            <a:pPr marL="0" indent="0" algn="ctr">
              <a:buNone/>
            </a:pPr>
            <a:r>
              <a:rPr lang="en-US" sz="3200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Anupriya</a:t>
            </a:r>
            <a:r>
              <a:rPr lang="en-US" sz="32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Biswas</a:t>
            </a:r>
            <a:endParaRPr lang="en-US" sz="3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2155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58</TotalTime>
  <Words>191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Algerian</vt:lpstr>
      <vt:lpstr>Arial</vt:lpstr>
      <vt:lpstr>Bahnschrift</vt:lpstr>
      <vt:lpstr>Bahnschrift Condensed</vt:lpstr>
      <vt:lpstr>Bahnschrift Light SemiCondensed</vt:lpstr>
      <vt:lpstr>Century Gothic</vt:lpstr>
      <vt:lpstr>Wingdings 3</vt:lpstr>
      <vt:lpstr>Ion</vt:lpstr>
      <vt:lpstr>VOICE PRESCRIPTION</vt:lpstr>
      <vt:lpstr>Usefulness of the Project</vt:lpstr>
      <vt:lpstr>The app prototype include</vt:lpstr>
      <vt:lpstr>The app will include</vt:lpstr>
      <vt:lpstr>Technical staffs we used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 PRESCRIPTION</dc:title>
  <dc:creator>Rahul Rouna</dc:creator>
  <cp:lastModifiedBy>Rahul Rouna</cp:lastModifiedBy>
  <cp:revision>8</cp:revision>
  <dcterms:created xsi:type="dcterms:W3CDTF">2020-01-21T17:28:29Z</dcterms:created>
  <dcterms:modified xsi:type="dcterms:W3CDTF">2020-01-22T05:19:14Z</dcterms:modified>
</cp:coreProperties>
</file>