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48" name="PlaceHolder 2"/>
          <p:cNvSpPr>
            <a:spLocks noGrp="1"/>
          </p:cNvSpPr>
          <p:nvPr>
            <p:ph type="body"/>
          </p:nvPr>
        </p:nvSpPr>
        <p:spPr>
          <a:xfrm>
            <a:off x="677160" y="2160720"/>
            <a:ext cx="859644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49" name="PlaceHolder 3"/>
          <p:cNvSpPr>
            <a:spLocks noGrp="1"/>
          </p:cNvSpPr>
          <p:nvPr>
            <p:ph type="body"/>
          </p:nvPr>
        </p:nvSpPr>
        <p:spPr>
          <a:xfrm>
            <a:off x="677160" y="4187520"/>
            <a:ext cx="859644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51" name="PlaceHolder 2"/>
          <p:cNvSpPr>
            <a:spLocks noGrp="1"/>
          </p:cNvSpPr>
          <p:nvPr>
            <p:ph type="body"/>
          </p:nvPr>
        </p:nvSpPr>
        <p:spPr>
          <a:xfrm>
            <a:off x="677160" y="21607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52" name="PlaceHolder 3"/>
          <p:cNvSpPr>
            <a:spLocks noGrp="1"/>
          </p:cNvSpPr>
          <p:nvPr>
            <p:ph type="body"/>
          </p:nvPr>
        </p:nvSpPr>
        <p:spPr>
          <a:xfrm>
            <a:off x="5082120" y="21607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53" name="PlaceHolder 4"/>
          <p:cNvSpPr>
            <a:spLocks noGrp="1"/>
          </p:cNvSpPr>
          <p:nvPr>
            <p:ph type="body"/>
          </p:nvPr>
        </p:nvSpPr>
        <p:spPr>
          <a:xfrm>
            <a:off x="5082120" y="41875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54" name="PlaceHolder 5"/>
          <p:cNvSpPr>
            <a:spLocks noGrp="1"/>
          </p:cNvSpPr>
          <p:nvPr>
            <p:ph type="body"/>
          </p:nvPr>
        </p:nvSpPr>
        <p:spPr>
          <a:xfrm>
            <a:off x="677160" y="41875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56" name="PlaceHolder 2"/>
          <p:cNvSpPr>
            <a:spLocks noGrp="1"/>
          </p:cNvSpPr>
          <p:nvPr>
            <p:ph type="body"/>
          </p:nvPr>
        </p:nvSpPr>
        <p:spPr>
          <a:xfrm>
            <a:off x="677160" y="2160720"/>
            <a:ext cx="8596440" cy="388044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57" name="PlaceHolder 3"/>
          <p:cNvSpPr>
            <a:spLocks noGrp="1"/>
          </p:cNvSpPr>
          <p:nvPr>
            <p:ph type="body"/>
          </p:nvPr>
        </p:nvSpPr>
        <p:spPr>
          <a:xfrm>
            <a:off x="677160" y="2160720"/>
            <a:ext cx="8596440" cy="388044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pic>
        <p:nvPicPr>
          <p:cNvPr id="58" name="" descr=""/>
          <p:cNvPicPr/>
          <p:nvPr/>
        </p:nvPicPr>
        <p:blipFill>
          <a:blip r:embed="rId2"/>
          <a:stretch/>
        </p:blipFill>
        <p:spPr>
          <a:xfrm>
            <a:off x="2543400" y="2160360"/>
            <a:ext cx="4863240" cy="3880440"/>
          </a:xfrm>
          <a:prstGeom prst="rect">
            <a:avLst/>
          </a:prstGeom>
          <a:ln>
            <a:noFill/>
          </a:ln>
        </p:spPr>
      </p:pic>
      <p:pic>
        <p:nvPicPr>
          <p:cNvPr id="59" name="" descr=""/>
          <p:cNvPicPr/>
          <p:nvPr/>
        </p:nvPicPr>
        <p:blipFill>
          <a:blip r:embed="rId3"/>
          <a:stretch/>
        </p:blipFill>
        <p:spPr>
          <a:xfrm>
            <a:off x="2543400" y="2160360"/>
            <a:ext cx="4863240" cy="3880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76" name="PlaceHolder 2"/>
          <p:cNvSpPr>
            <a:spLocks noGrp="1"/>
          </p:cNvSpPr>
          <p:nvPr>
            <p:ph type="subTitle"/>
          </p:nvPr>
        </p:nvSpPr>
        <p:spPr>
          <a:xfrm>
            <a:off x="677160" y="2160720"/>
            <a:ext cx="8596440" cy="3880440"/>
          </a:xfrm>
          <a:prstGeom prst="rect">
            <a:avLst/>
          </a:prstGeom>
        </p:spPr>
        <p:txBody>
          <a:bodyPr lIns="0" rIns="0" tIns="0" bIns="0" anchor="ctr"/>
          <a:p>
            <a:pPr algn="ctr"/>
            <a:endParaRPr lang="pt-BR"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78" name="PlaceHolder 2"/>
          <p:cNvSpPr>
            <a:spLocks noGrp="1"/>
          </p:cNvSpPr>
          <p:nvPr>
            <p:ph type="body"/>
          </p:nvPr>
        </p:nvSpPr>
        <p:spPr>
          <a:xfrm>
            <a:off x="677160" y="2160720"/>
            <a:ext cx="8596440" cy="388044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80" name="PlaceHolder 2"/>
          <p:cNvSpPr>
            <a:spLocks noGrp="1"/>
          </p:cNvSpPr>
          <p:nvPr>
            <p:ph type="body"/>
          </p:nvPr>
        </p:nvSpPr>
        <p:spPr>
          <a:xfrm>
            <a:off x="677160" y="2160720"/>
            <a:ext cx="4194720" cy="388044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81" name="PlaceHolder 3"/>
          <p:cNvSpPr>
            <a:spLocks noGrp="1"/>
          </p:cNvSpPr>
          <p:nvPr>
            <p:ph type="body"/>
          </p:nvPr>
        </p:nvSpPr>
        <p:spPr>
          <a:xfrm>
            <a:off x="5082120" y="2160720"/>
            <a:ext cx="4194720" cy="388044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677160" y="609480"/>
            <a:ext cx="8596440" cy="6122160"/>
          </a:xfrm>
          <a:prstGeom prst="rect">
            <a:avLst/>
          </a:prstGeom>
        </p:spPr>
        <p:txBody>
          <a:bodyPr lIns="0" rIns="0" tIns="0" bIns="0" anchor="ctr"/>
          <a:p>
            <a:pPr algn="ctr"/>
            <a:endParaRPr lang="pt-BR"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85" name="PlaceHolder 2"/>
          <p:cNvSpPr>
            <a:spLocks noGrp="1"/>
          </p:cNvSpPr>
          <p:nvPr>
            <p:ph type="body"/>
          </p:nvPr>
        </p:nvSpPr>
        <p:spPr>
          <a:xfrm>
            <a:off x="677160" y="21607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86" name="PlaceHolder 3"/>
          <p:cNvSpPr>
            <a:spLocks noGrp="1"/>
          </p:cNvSpPr>
          <p:nvPr>
            <p:ph type="body"/>
          </p:nvPr>
        </p:nvSpPr>
        <p:spPr>
          <a:xfrm>
            <a:off x="677160" y="41875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87" name="PlaceHolder 4"/>
          <p:cNvSpPr>
            <a:spLocks noGrp="1"/>
          </p:cNvSpPr>
          <p:nvPr>
            <p:ph type="body"/>
          </p:nvPr>
        </p:nvSpPr>
        <p:spPr>
          <a:xfrm>
            <a:off x="5082120" y="2160720"/>
            <a:ext cx="4194720" cy="388044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6"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27" name="PlaceHolder 2"/>
          <p:cNvSpPr>
            <a:spLocks noGrp="1"/>
          </p:cNvSpPr>
          <p:nvPr>
            <p:ph type="subTitle"/>
          </p:nvPr>
        </p:nvSpPr>
        <p:spPr>
          <a:xfrm>
            <a:off x="677160" y="2160720"/>
            <a:ext cx="8596440" cy="3880440"/>
          </a:xfrm>
          <a:prstGeom prst="rect">
            <a:avLst/>
          </a:prstGeom>
        </p:spPr>
        <p:txBody>
          <a:bodyPr lIns="0" rIns="0" tIns="0" bIns="0" anchor="ctr"/>
          <a:p>
            <a:pPr algn="ctr"/>
            <a:endParaRPr lang="pt-BR"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89" name="PlaceHolder 2"/>
          <p:cNvSpPr>
            <a:spLocks noGrp="1"/>
          </p:cNvSpPr>
          <p:nvPr>
            <p:ph type="body"/>
          </p:nvPr>
        </p:nvSpPr>
        <p:spPr>
          <a:xfrm>
            <a:off x="677160" y="2160720"/>
            <a:ext cx="4194720" cy="388044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90" name="PlaceHolder 3"/>
          <p:cNvSpPr>
            <a:spLocks noGrp="1"/>
          </p:cNvSpPr>
          <p:nvPr>
            <p:ph type="body"/>
          </p:nvPr>
        </p:nvSpPr>
        <p:spPr>
          <a:xfrm>
            <a:off x="5082120" y="21607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91" name="PlaceHolder 4"/>
          <p:cNvSpPr>
            <a:spLocks noGrp="1"/>
          </p:cNvSpPr>
          <p:nvPr>
            <p:ph type="body"/>
          </p:nvPr>
        </p:nvSpPr>
        <p:spPr>
          <a:xfrm>
            <a:off x="5082120" y="41875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93" name="PlaceHolder 2"/>
          <p:cNvSpPr>
            <a:spLocks noGrp="1"/>
          </p:cNvSpPr>
          <p:nvPr>
            <p:ph type="body"/>
          </p:nvPr>
        </p:nvSpPr>
        <p:spPr>
          <a:xfrm>
            <a:off x="677160" y="21607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94" name="PlaceHolder 3"/>
          <p:cNvSpPr>
            <a:spLocks noGrp="1"/>
          </p:cNvSpPr>
          <p:nvPr>
            <p:ph type="body"/>
          </p:nvPr>
        </p:nvSpPr>
        <p:spPr>
          <a:xfrm>
            <a:off x="5082120" y="21607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95" name="PlaceHolder 4"/>
          <p:cNvSpPr>
            <a:spLocks noGrp="1"/>
          </p:cNvSpPr>
          <p:nvPr>
            <p:ph type="body"/>
          </p:nvPr>
        </p:nvSpPr>
        <p:spPr>
          <a:xfrm>
            <a:off x="677160" y="4187520"/>
            <a:ext cx="859644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97" name="PlaceHolder 2"/>
          <p:cNvSpPr>
            <a:spLocks noGrp="1"/>
          </p:cNvSpPr>
          <p:nvPr>
            <p:ph type="body"/>
          </p:nvPr>
        </p:nvSpPr>
        <p:spPr>
          <a:xfrm>
            <a:off x="677160" y="2160720"/>
            <a:ext cx="859644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98" name="PlaceHolder 3"/>
          <p:cNvSpPr>
            <a:spLocks noGrp="1"/>
          </p:cNvSpPr>
          <p:nvPr>
            <p:ph type="body"/>
          </p:nvPr>
        </p:nvSpPr>
        <p:spPr>
          <a:xfrm>
            <a:off x="677160" y="4187520"/>
            <a:ext cx="859644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100" name="PlaceHolder 2"/>
          <p:cNvSpPr>
            <a:spLocks noGrp="1"/>
          </p:cNvSpPr>
          <p:nvPr>
            <p:ph type="body"/>
          </p:nvPr>
        </p:nvSpPr>
        <p:spPr>
          <a:xfrm>
            <a:off x="677160" y="21607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101" name="PlaceHolder 3"/>
          <p:cNvSpPr>
            <a:spLocks noGrp="1"/>
          </p:cNvSpPr>
          <p:nvPr>
            <p:ph type="body"/>
          </p:nvPr>
        </p:nvSpPr>
        <p:spPr>
          <a:xfrm>
            <a:off x="5082120" y="21607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102" name="PlaceHolder 4"/>
          <p:cNvSpPr>
            <a:spLocks noGrp="1"/>
          </p:cNvSpPr>
          <p:nvPr>
            <p:ph type="body"/>
          </p:nvPr>
        </p:nvSpPr>
        <p:spPr>
          <a:xfrm>
            <a:off x="5082120" y="41875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103" name="PlaceHolder 5"/>
          <p:cNvSpPr>
            <a:spLocks noGrp="1"/>
          </p:cNvSpPr>
          <p:nvPr>
            <p:ph type="body"/>
          </p:nvPr>
        </p:nvSpPr>
        <p:spPr>
          <a:xfrm>
            <a:off x="677160" y="41875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105" name="PlaceHolder 2"/>
          <p:cNvSpPr>
            <a:spLocks noGrp="1"/>
          </p:cNvSpPr>
          <p:nvPr>
            <p:ph type="body"/>
          </p:nvPr>
        </p:nvSpPr>
        <p:spPr>
          <a:xfrm>
            <a:off x="677160" y="2160720"/>
            <a:ext cx="8596440" cy="388044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106" name="PlaceHolder 3"/>
          <p:cNvSpPr>
            <a:spLocks noGrp="1"/>
          </p:cNvSpPr>
          <p:nvPr>
            <p:ph type="body"/>
          </p:nvPr>
        </p:nvSpPr>
        <p:spPr>
          <a:xfrm>
            <a:off x="677160" y="2160720"/>
            <a:ext cx="8596440" cy="388044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pic>
        <p:nvPicPr>
          <p:cNvPr id="107" name="" descr=""/>
          <p:cNvPicPr/>
          <p:nvPr/>
        </p:nvPicPr>
        <p:blipFill>
          <a:blip r:embed="rId2"/>
          <a:stretch/>
        </p:blipFill>
        <p:spPr>
          <a:xfrm>
            <a:off x="2543400" y="2160360"/>
            <a:ext cx="4863240" cy="3880440"/>
          </a:xfrm>
          <a:prstGeom prst="rect">
            <a:avLst/>
          </a:prstGeom>
          <a:ln>
            <a:noFill/>
          </a:ln>
        </p:spPr>
      </p:pic>
      <p:pic>
        <p:nvPicPr>
          <p:cNvPr id="108" name="" descr=""/>
          <p:cNvPicPr/>
          <p:nvPr/>
        </p:nvPicPr>
        <p:blipFill>
          <a:blip r:embed="rId3"/>
          <a:stretch/>
        </p:blipFill>
        <p:spPr>
          <a:xfrm>
            <a:off x="2543400" y="2160360"/>
            <a:ext cx="4863240" cy="3880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29" name="PlaceHolder 2"/>
          <p:cNvSpPr>
            <a:spLocks noGrp="1"/>
          </p:cNvSpPr>
          <p:nvPr>
            <p:ph type="body"/>
          </p:nvPr>
        </p:nvSpPr>
        <p:spPr>
          <a:xfrm>
            <a:off x="677160" y="2160720"/>
            <a:ext cx="8596440" cy="388044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31" name="PlaceHolder 2"/>
          <p:cNvSpPr>
            <a:spLocks noGrp="1"/>
          </p:cNvSpPr>
          <p:nvPr>
            <p:ph type="body"/>
          </p:nvPr>
        </p:nvSpPr>
        <p:spPr>
          <a:xfrm>
            <a:off x="677160" y="2160720"/>
            <a:ext cx="4194720" cy="388044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32" name="PlaceHolder 3"/>
          <p:cNvSpPr>
            <a:spLocks noGrp="1"/>
          </p:cNvSpPr>
          <p:nvPr>
            <p:ph type="body"/>
          </p:nvPr>
        </p:nvSpPr>
        <p:spPr>
          <a:xfrm>
            <a:off x="5082120" y="2160720"/>
            <a:ext cx="4194720" cy="388044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3"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4" name="PlaceHolder 1"/>
          <p:cNvSpPr>
            <a:spLocks noGrp="1"/>
          </p:cNvSpPr>
          <p:nvPr>
            <p:ph type="subTitle"/>
          </p:nvPr>
        </p:nvSpPr>
        <p:spPr>
          <a:xfrm>
            <a:off x="677160" y="609480"/>
            <a:ext cx="8596440" cy="6122160"/>
          </a:xfrm>
          <a:prstGeom prst="rect">
            <a:avLst/>
          </a:prstGeom>
        </p:spPr>
        <p:txBody>
          <a:bodyPr lIns="0" rIns="0" tIns="0" bIns="0" anchor="ctr"/>
          <a:p>
            <a:pPr algn="ctr"/>
            <a:endParaRPr lang="pt-BR"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36" name="PlaceHolder 2"/>
          <p:cNvSpPr>
            <a:spLocks noGrp="1"/>
          </p:cNvSpPr>
          <p:nvPr>
            <p:ph type="body"/>
          </p:nvPr>
        </p:nvSpPr>
        <p:spPr>
          <a:xfrm>
            <a:off x="677160" y="21607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37" name="PlaceHolder 3"/>
          <p:cNvSpPr>
            <a:spLocks noGrp="1"/>
          </p:cNvSpPr>
          <p:nvPr>
            <p:ph type="body"/>
          </p:nvPr>
        </p:nvSpPr>
        <p:spPr>
          <a:xfrm>
            <a:off x="677160" y="41875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38" name="PlaceHolder 4"/>
          <p:cNvSpPr>
            <a:spLocks noGrp="1"/>
          </p:cNvSpPr>
          <p:nvPr>
            <p:ph type="body"/>
          </p:nvPr>
        </p:nvSpPr>
        <p:spPr>
          <a:xfrm>
            <a:off x="5082120" y="2160720"/>
            <a:ext cx="4194720" cy="388044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40" name="PlaceHolder 2"/>
          <p:cNvSpPr>
            <a:spLocks noGrp="1"/>
          </p:cNvSpPr>
          <p:nvPr>
            <p:ph type="body"/>
          </p:nvPr>
        </p:nvSpPr>
        <p:spPr>
          <a:xfrm>
            <a:off x="677160" y="2160720"/>
            <a:ext cx="4194720" cy="388044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41" name="PlaceHolder 3"/>
          <p:cNvSpPr>
            <a:spLocks noGrp="1"/>
          </p:cNvSpPr>
          <p:nvPr>
            <p:ph type="body"/>
          </p:nvPr>
        </p:nvSpPr>
        <p:spPr>
          <a:xfrm>
            <a:off x="5082120" y="21607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42" name="PlaceHolder 4"/>
          <p:cNvSpPr>
            <a:spLocks noGrp="1"/>
          </p:cNvSpPr>
          <p:nvPr>
            <p:ph type="body"/>
          </p:nvPr>
        </p:nvSpPr>
        <p:spPr>
          <a:xfrm>
            <a:off x="5082120" y="41875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77160" y="609480"/>
            <a:ext cx="8596440" cy="1320480"/>
          </a:xfrm>
          <a:prstGeom prst="rect">
            <a:avLst/>
          </a:prstGeom>
        </p:spPr>
        <p:txBody>
          <a:bodyPr lIns="0" rIns="0" tIns="0" bIns="0" anchor="ctr"/>
          <a:p>
            <a:endParaRPr lang="en-US" sz="1800" spc="-1" strike="noStrike">
              <a:solidFill>
                <a:srgbClr val="000000"/>
              </a:solidFill>
              <a:uFill>
                <a:solidFill>
                  <a:srgbClr val="ffffff"/>
                </a:solidFill>
              </a:uFill>
              <a:latin typeface="Trebuchet MS"/>
            </a:endParaRPr>
          </a:p>
        </p:txBody>
      </p:sp>
      <p:sp>
        <p:nvSpPr>
          <p:cNvPr id="44" name="PlaceHolder 2"/>
          <p:cNvSpPr>
            <a:spLocks noGrp="1"/>
          </p:cNvSpPr>
          <p:nvPr>
            <p:ph type="body"/>
          </p:nvPr>
        </p:nvSpPr>
        <p:spPr>
          <a:xfrm>
            <a:off x="677160" y="21607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45" name="PlaceHolder 3"/>
          <p:cNvSpPr>
            <a:spLocks noGrp="1"/>
          </p:cNvSpPr>
          <p:nvPr>
            <p:ph type="body"/>
          </p:nvPr>
        </p:nvSpPr>
        <p:spPr>
          <a:xfrm>
            <a:off x="5082120" y="2160720"/>
            <a:ext cx="419472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
        <p:nvSpPr>
          <p:cNvPr id="46" name="PlaceHolder 4"/>
          <p:cNvSpPr>
            <a:spLocks noGrp="1"/>
          </p:cNvSpPr>
          <p:nvPr>
            <p:ph type="body"/>
          </p:nvPr>
        </p:nvSpPr>
        <p:spPr>
          <a:xfrm>
            <a:off x="677160" y="4187520"/>
            <a:ext cx="8596440" cy="1850760"/>
          </a:xfrm>
          <a:prstGeom prst="rect">
            <a:avLst/>
          </a:prstGeom>
        </p:spPr>
        <p:txBody>
          <a:bodyPr lIns="0" rIns="0" tIns="0" bIns="0"/>
          <a:p>
            <a:endParaRPr lang="en-US" sz="1800" spc="-1" strike="noStrike">
              <a:solidFill>
                <a:srgbClr val="404040"/>
              </a:solidFill>
              <a:uFill>
                <a:solidFill>
                  <a:srgbClr val="ffffff"/>
                </a:solidFill>
              </a:u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 name="CustomShape 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Line 1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 name="Line 1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2" name="CustomShape 1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CustomShape 1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rot="10800000">
            <a:off x="842760" y="5666040"/>
            <a:ext cx="842400" cy="566568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PlaceHolder 21"/>
          <p:cNvSpPr>
            <a:spLocks noGrp="1"/>
          </p:cNvSpPr>
          <p:nvPr>
            <p:ph type="title"/>
          </p:nvPr>
        </p:nvSpPr>
        <p:spPr>
          <a:xfrm>
            <a:off x="1506960" y="2404440"/>
            <a:ext cx="7766640" cy="1645920"/>
          </a:xfrm>
          <a:prstGeom prst="rect">
            <a:avLst/>
          </a:prstGeom>
        </p:spPr>
        <p:txBody>
          <a:bodyPr anchor="b"/>
          <a:p>
            <a:pPr algn="r">
              <a:lnSpc>
                <a:spcPct val="100000"/>
              </a:lnSpc>
            </a:pPr>
            <a:r>
              <a:rPr lang="en-US" sz="5400" spc="-1" strike="noStrike">
                <a:solidFill>
                  <a:srgbClr val="90c226"/>
                </a:solidFill>
                <a:uFill>
                  <a:solidFill>
                    <a:srgbClr val="ffffff"/>
                  </a:solidFill>
                </a:uFill>
                <a:latin typeface="Trebuchet MS"/>
              </a:rPr>
              <a:t>Clique para editar o título Mestre</a:t>
            </a:r>
            <a:endParaRPr lang="en-US" sz="1800" spc="-1" strike="noStrike">
              <a:solidFill>
                <a:srgbClr val="000000"/>
              </a:solidFill>
              <a:uFill>
                <a:solidFill>
                  <a:srgbClr val="ffffff"/>
                </a:solidFill>
              </a:uFill>
              <a:latin typeface="Trebuchet MS"/>
            </a:endParaRPr>
          </a:p>
        </p:txBody>
      </p:sp>
      <p:sp>
        <p:nvSpPr>
          <p:cNvPr id="21" name="PlaceHolder 22"/>
          <p:cNvSpPr>
            <a:spLocks noGrp="1"/>
          </p:cNvSpPr>
          <p:nvPr>
            <p:ph type="subTitle"/>
          </p:nvPr>
        </p:nvSpPr>
        <p:spPr>
          <a:xfrm>
            <a:off x="1506960" y="4050720"/>
            <a:ext cx="7766640" cy="1096560"/>
          </a:xfrm>
          <a:prstGeom prst="rect">
            <a:avLst/>
          </a:prstGeom>
        </p:spPr>
        <p:txBody>
          <a:bodyPr/>
          <a:p>
            <a:pPr algn="r">
              <a:lnSpc>
                <a:spcPct val="100000"/>
              </a:lnSpc>
            </a:pPr>
            <a:r>
              <a:rPr lang="pt-BR" sz="1800" spc="-1" strike="noStrike">
                <a:solidFill>
                  <a:srgbClr val="808080"/>
                </a:solidFill>
                <a:uFill>
                  <a:solidFill>
                    <a:srgbClr val="ffffff"/>
                  </a:solidFill>
                </a:uFill>
                <a:latin typeface="Trebuchet MS"/>
              </a:rPr>
              <a:t>Clique para editar o estilo do subtítulo Mestre</a:t>
            </a:r>
            <a:endParaRPr lang="pt-BR" sz="3200" spc="-1" strike="noStrike">
              <a:solidFill>
                <a:srgbClr val="000000"/>
              </a:solidFill>
              <a:uFill>
                <a:solidFill>
                  <a:srgbClr val="ffffff"/>
                </a:solidFill>
              </a:uFill>
              <a:latin typeface="Arial"/>
            </a:endParaRPr>
          </a:p>
        </p:txBody>
      </p:sp>
      <p:sp>
        <p:nvSpPr>
          <p:cNvPr id="22" name="PlaceHolder 23"/>
          <p:cNvSpPr>
            <a:spLocks noGrp="1"/>
          </p:cNvSpPr>
          <p:nvPr>
            <p:ph type="dt"/>
          </p:nvPr>
        </p:nvSpPr>
        <p:spPr>
          <a:xfrm>
            <a:off x="7205040" y="6041520"/>
            <a:ext cx="911520" cy="364680"/>
          </a:xfrm>
          <a:prstGeom prst="rect">
            <a:avLst/>
          </a:prstGeom>
        </p:spPr>
        <p:txBody>
          <a:bodyPr anchor="ctr"/>
          <a:p>
            <a:pPr algn="r">
              <a:lnSpc>
                <a:spcPct val="100000"/>
              </a:lnSpc>
            </a:pPr>
            <a:r>
              <a:rPr lang="pt-BR" sz="900" spc="-1" strike="noStrike">
                <a:solidFill>
                  <a:srgbClr val="8b8b8b"/>
                </a:solidFill>
                <a:uFill>
                  <a:solidFill>
                    <a:srgbClr val="ffffff"/>
                  </a:solidFill>
                </a:uFill>
                <a:latin typeface="Trebuchet MS"/>
              </a:rPr>
              <a:t>12/06/19</a:t>
            </a:r>
            <a:endParaRPr lang="pt-BR" sz="1400" spc="-1" strike="noStrike">
              <a:solidFill>
                <a:srgbClr val="000000"/>
              </a:solidFill>
              <a:uFill>
                <a:solidFill>
                  <a:srgbClr val="ffffff"/>
                </a:solidFill>
              </a:uFill>
              <a:latin typeface="Times New Roman"/>
            </a:endParaRPr>
          </a:p>
        </p:txBody>
      </p:sp>
      <p:sp>
        <p:nvSpPr>
          <p:cNvPr id="23" name="PlaceHolder 24"/>
          <p:cNvSpPr>
            <a:spLocks noGrp="1"/>
          </p:cNvSpPr>
          <p:nvPr>
            <p:ph type="ftr"/>
          </p:nvPr>
        </p:nvSpPr>
        <p:spPr>
          <a:xfrm>
            <a:off x="677160" y="6041520"/>
            <a:ext cx="6297120" cy="364680"/>
          </a:xfrm>
          <a:prstGeom prst="rect">
            <a:avLst/>
          </a:prstGeom>
        </p:spPr>
        <p:txBody>
          <a:bodyPr anchor="ctr"/>
          <a:p>
            <a:endParaRPr lang="pt-BR" sz="2400" spc="-1" strike="noStrike">
              <a:solidFill>
                <a:srgbClr val="000000"/>
              </a:solidFill>
              <a:uFill>
                <a:solidFill>
                  <a:srgbClr val="ffffff"/>
                </a:solidFill>
              </a:uFill>
              <a:latin typeface="Times New Roman"/>
            </a:endParaRPr>
          </a:p>
        </p:txBody>
      </p:sp>
      <p:sp>
        <p:nvSpPr>
          <p:cNvPr id="24" name="PlaceHolder 25"/>
          <p:cNvSpPr>
            <a:spLocks noGrp="1"/>
          </p:cNvSpPr>
          <p:nvPr>
            <p:ph type="sldNum"/>
          </p:nvPr>
        </p:nvSpPr>
        <p:spPr>
          <a:xfrm>
            <a:off x="8590680" y="6041520"/>
            <a:ext cx="682920" cy="364680"/>
          </a:xfrm>
          <a:prstGeom prst="rect">
            <a:avLst/>
          </a:prstGeom>
        </p:spPr>
        <p:txBody>
          <a:bodyPr anchor="ctr"/>
          <a:p>
            <a:pPr algn="r">
              <a:lnSpc>
                <a:spcPct val="100000"/>
              </a:lnSpc>
            </a:pPr>
            <a:fld id="{C3F66E05-5D35-4EEC-9D09-67E4828FE6BB}" type="slidenum">
              <a:rPr lang="pt-BR" sz="900" spc="-1" strike="noStrike">
                <a:solidFill>
                  <a:srgbClr val="90c226"/>
                </a:solidFill>
                <a:uFill>
                  <a:solidFill>
                    <a:srgbClr val="ffffff"/>
                  </a:solidFill>
                </a:uFill>
                <a:latin typeface="Trebuchet MS"/>
              </a:rPr>
              <a:t>&lt;número&gt;</a:t>
            </a:fld>
            <a:endParaRPr lang="pt-BR" sz="1400" spc="-1" strike="noStrike">
              <a:solidFill>
                <a:srgbClr val="000000"/>
              </a:solidFill>
              <a:uFill>
                <a:solidFill>
                  <a:srgbClr val="ffffff"/>
                </a:solidFill>
              </a:uFill>
              <a:latin typeface="Times New Roman"/>
            </a:endParaRPr>
          </a:p>
        </p:txBody>
      </p:sp>
      <p:sp>
        <p:nvSpPr>
          <p:cNvPr id="25" name="PlaceHolder 26"/>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n-US" sz="1800" spc="-1" strike="noStrike">
                <a:solidFill>
                  <a:srgbClr val="404040"/>
                </a:solidFill>
                <a:uFill>
                  <a:solidFill>
                    <a:srgbClr val="ffffff"/>
                  </a:solidFill>
                </a:uFill>
                <a:latin typeface="Trebuchet MS"/>
              </a:rPr>
              <a:t>Clique para editar o formato do texto da estrutura de tópicos</a:t>
            </a:r>
            <a:endParaRPr lang="en-US" sz="18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lang="en-US" sz="1400" spc="-1" strike="noStrike">
                <a:solidFill>
                  <a:srgbClr val="404040"/>
                </a:solidFill>
                <a:uFill>
                  <a:solidFill>
                    <a:srgbClr val="ffffff"/>
                  </a:solidFill>
                </a:uFill>
                <a:latin typeface="Trebuchet MS"/>
              </a:rPr>
              <a:t>2.º nível da estrutura de tópicos</a:t>
            </a:r>
            <a:endParaRPr lang="en-US" sz="1400" spc="-1" strike="noStrike">
              <a:solidFill>
                <a:srgbClr val="404040"/>
              </a:solidFill>
              <a:uFill>
                <a:solidFill>
                  <a:srgbClr val="ffffff"/>
                </a:solidFill>
              </a:uFill>
              <a:latin typeface="Trebuchet MS"/>
            </a:endParaRPr>
          </a:p>
          <a:p>
            <a:pPr lvl="2" marL="1296000" indent="-288000">
              <a:buClr>
                <a:srgbClr val="000000"/>
              </a:buClr>
              <a:buSzPct val="45000"/>
              <a:buFont typeface="Wingdings" charset="2"/>
              <a:buChar char=""/>
            </a:pPr>
            <a:r>
              <a:rPr lang="en-US" sz="1200" spc="-1" strike="noStrike">
                <a:solidFill>
                  <a:srgbClr val="404040"/>
                </a:solidFill>
                <a:uFill>
                  <a:solidFill>
                    <a:srgbClr val="ffffff"/>
                  </a:solidFill>
                </a:uFill>
                <a:latin typeface="Trebuchet MS"/>
              </a:rPr>
              <a:t>3.º nível da estrutura de tópicos</a:t>
            </a:r>
            <a:endParaRPr lang="en-US" sz="1200" spc="-1" strike="noStrike">
              <a:solidFill>
                <a:srgbClr val="404040"/>
              </a:solidFill>
              <a:uFill>
                <a:solidFill>
                  <a:srgbClr val="ffffff"/>
                </a:solidFill>
              </a:uFill>
              <a:latin typeface="Trebuchet MS"/>
            </a:endParaRPr>
          </a:p>
          <a:p>
            <a:pPr lvl="3" marL="1728000" indent="-216000">
              <a:buClr>
                <a:srgbClr val="000000"/>
              </a:buClr>
              <a:buSzPct val="75000"/>
              <a:buFont typeface="Symbol" charset="2"/>
              <a:buChar char=""/>
            </a:pPr>
            <a:r>
              <a:rPr lang="en-US" sz="1200" spc="-1" strike="noStrike">
                <a:solidFill>
                  <a:srgbClr val="404040"/>
                </a:solidFill>
                <a:uFill>
                  <a:solidFill>
                    <a:srgbClr val="ffffff"/>
                  </a:solidFill>
                </a:uFill>
                <a:latin typeface="Trebuchet MS"/>
              </a:rPr>
              <a:t>4.º nível da estrutura de tópicos</a:t>
            </a:r>
            <a:endParaRPr lang="en-US" sz="1200" spc="-1" strike="noStrike">
              <a:solidFill>
                <a:srgbClr val="404040"/>
              </a:solidFill>
              <a:uFill>
                <a:solidFill>
                  <a:srgbClr val="ffffff"/>
                </a:solidFill>
              </a:uFill>
              <a:latin typeface="Trebuchet MS"/>
            </a:endParaRPr>
          </a:p>
          <a:p>
            <a:pPr lvl="4" marL="2160000" indent="-216000">
              <a:buClr>
                <a:srgbClr val="000000"/>
              </a:buClr>
              <a:buSzPct val="45000"/>
              <a:buFont typeface="Wingdings" charset="2"/>
              <a:buChar char=""/>
            </a:pPr>
            <a:r>
              <a:rPr lang="en-US" sz="2000" spc="-1" strike="noStrike">
                <a:solidFill>
                  <a:srgbClr val="404040"/>
                </a:solidFill>
                <a:uFill>
                  <a:solidFill>
                    <a:srgbClr val="ffffff"/>
                  </a:solidFill>
                </a:uFill>
                <a:latin typeface="Trebuchet MS"/>
              </a:rPr>
              <a:t>5.º nível da estrutura de tópicos</a:t>
            </a:r>
            <a:endParaRPr lang="en-US" sz="2000" spc="-1" strike="noStrike">
              <a:solidFill>
                <a:srgbClr val="404040"/>
              </a:solidFill>
              <a:uFill>
                <a:solidFill>
                  <a:srgbClr val="ffffff"/>
                </a:solidFill>
              </a:uFill>
              <a:latin typeface="Trebuchet MS"/>
            </a:endParaRPr>
          </a:p>
          <a:p>
            <a:pPr lvl="5" marL="2592000" indent="-216000">
              <a:buClr>
                <a:srgbClr val="000000"/>
              </a:buClr>
              <a:buSzPct val="45000"/>
              <a:buFont typeface="Wingdings" charset="2"/>
              <a:buChar char=""/>
            </a:pPr>
            <a:r>
              <a:rPr lang="en-US" sz="2000" spc="-1" strike="noStrike">
                <a:solidFill>
                  <a:srgbClr val="404040"/>
                </a:solidFill>
                <a:uFill>
                  <a:solidFill>
                    <a:srgbClr val="ffffff"/>
                  </a:solidFill>
                </a:uFill>
                <a:latin typeface="Trebuchet MS"/>
              </a:rPr>
              <a:t>6.º nível da estrutura de tópicos</a:t>
            </a:r>
            <a:endParaRPr lang="en-US" sz="2000" spc="-1" strike="noStrike">
              <a:solidFill>
                <a:srgbClr val="404040"/>
              </a:solidFill>
              <a:uFill>
                <a:solidFill>
                  <a:srgbClr val="ffffff"/>
                </a:solidFill>
              </a:uFill>
              <a:latin typeface="Trebuchet MS"/>
            </a:endParaRPr>
          </a:p>
          <a:p>
            <a:pPr lvl="6" marL="3024000" indent="-216000">
              <a:buClr>
                <a:srgbClr val="000000"/>
              </a:buClr>
              <a:buSzPct val="45000"/>
              <a:buFont typeface="Wingdings" charset="2"/>
              <a:buChar char=""/>
            </a:pPr>
            <a:r>
              <a:rPr lang="en-US" sz="2000" spc="-1" strike="noStrike">
                <a:solidFill>
                  <a:srgbClr val="404040"/>
                </a:solidFill>
                <a:uFill>
                  <a:solidFill>
                    <a:srgbClr val="ffffff"/>
                  </a:solidFill>
                </a:uFill>
                <a:latin typeface="Trebuchet MS"/>
              </a:rPr>
              <a:t>7.º nível da estrutura de tópicos</a:t>
            </a:r>
            <a:endParaRPr lang="en-US" sz="2000" spc="-1" strike="noStrike">
              <a:solidFill>
                <a:srgbClr val="404040"/>
              </a:solidFill>
              <a:uFill>
                <a:solidFill>
                  <a:srgbClr val="ffffff"/>
                </a:solidFill>
              </a:u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0"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1"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2" name="CustomShape 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CustomShape 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PlaceHolder 11"/>
          <p:cNvSpPr>
            <a:spLocks noGrp="1"/>
          </p:cNvSpPr>
          <p:nvPr>
            <p:ph type="title"/>
          </p:nvPr>
        </p:nvSpPr>
        <p:spPr>
          <a:xfrm>
            <a:off x="677160" y="609480"/>
            <a:ext cx="8596440" cy="1320480"/>
          </a:xfrm>
          <a:prstGeom prst="rect">
            <a:avLst/>
          </a:prstGeom>
        </p:spPr>
        <p:txBody>
          <a:bodyPr/>
          <a:p>
            <a:pPr>
              <a:lnSpc>
                <a:spcPct val="100000"/>
              </a:lnSpc>
            </a:pPr>
            <a:r>
              <a:rPr lang="en-US" sz="3600" spc="-1" strike="noStrike">
                <a:solidFill>
                  <a:srgbClr val="90c226"/>
                </a:solidFill>
                <a:uFill>
                  <a:solidFill>
                    <a:srgbClr val="ffffff"/>
                  </a:solidFill>
                </a:uFill>
                <a:latin typeface="Trebuchet MS"/>
              </a:rPr>
              <a:t>Clique para editar o título Mestre</a:t>
            </a:r>
            <a:endParaRPr lang="en-US" sz="1800" spc="-1" strike="noStrike">
              <a:solidFill>
                <a:srgbClr val="000000"/>
              </a:solidFill>
              <a:uFill>
                <a:solidFill>
                  <a:srgbClr val="ffffff"/>
                </a:solidFill>
              </a:uFill>
              <a:latin typeface="Trebuchet MS"/>
            </a:endParaRPr>
          </a:p>
        </p:txBody>
      </p:sp>
      <p:sp>
        <p:nvSpPr>
          <p:cNvPr id="71" name="PlaceHolder 12"/>
          <p:cNvSpPr>
            <a:spLocks noGrp="1"/>
          </p:cNvSpPr>
          <p:nvPr>
            <p:ph type="body"/>
          </p:nvPr>
        </p:nvSpPr>
        <p:spPr>
          <a:xfrm>
            <a:off x="677160" y="2160720"/>
            <a:ext cx="8596440" cy="3880440"/>
          </a:xfrm>
          <a:prstGeom prst="rect">
            <a:avLst/>
          </a:prstGeom>
        </p:spPr>
        <p:txBody>
          <a:bodyPr/>
          <a:p>
            <a:pPr marL="432000" indent="-324000">
              <a:buClr>
                <a:srgbClr val="000000"/>
              </a:buClr>
              <a:buSzPct val="45000"/>
              <a:buFont typeface="Wingdings" charset="2"/>
              <a:buChar char=""/>
            </a:pPr>
            <a:r>
              <a:rPr lang="en-US" sz="1800" spc="-1" strike="noStrike">
                <a:solidFill>
                  <a:srgbClr val="404040"/>
                </a:solidFill>
                <a:uFill>
                  <a:solidFill>
                    <a:srgbClr val="ffffff"/>
                  </a:solidFill>
                </a:uFill>
                <a:latin typeface="Trebuchet MS"/>
              </a:rPr>
              <a:t>Clique para editar o formato do texto da estrutura de tópicos</a:t>
            </a:r>
            <a:endParaRPr lang="en-US" sz="18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lang="en-US" sz="1800" spc="-1" strike="noStrike">
                <a:solidFill>
                  <a:srgbClr val="404040"/>
                </a:solidFill>
                <a:uFill>
                  <a:solidFill>
                    <a:srgbClr val="ffffff"/>
                  </a:solidFill>
                </a:uFill>
                <a:latin typeface="Trebuchet MS"/>
              </a:rPr>
              <a:t>2.º nível da estrutura de tópicos</a:t>
            </a:r>
            <a:endParaRPr lang="en-US" sz="1800" spc="-1" strike="noStrike">
              <a:solidFill>
                <a:srgbClr val="404040"/>
              </a:solidFill>
              <a:uFill>
                <a:solidFill>
                  <a:srgbClr val="ffffff"/>
                </a:solidFill>
              </a:uFill>
              <a:latin typeface="Trebuchet MS"/>
            </a:endParaRPr>
          </a:p>
          <a:p>
            <a:pPr lvl="2" marL="1296000" indent="-288000">
              <a:buClr>
                <a:srgbClr val="000000"/>
              </a:buClr>
              <a:buSzPct val="45000"/>
              <a:buFont typeface="Wingdings" charset="2"/>
              <a:buChar char=""/>
            </a:pPr>
            <a:r>
              <a:rPr lang="en-US" sz="1800" spc="-1" strike="noStrike">
                <a:solidFill>
                  <a:srgbClr val="404040"/>
                </a:solidFill>
                <a:uFill>
                  <a:solidFill>
                    <a:srgbClr val="ffffff"/>
                  </a:solidFill>
                </a:uFill>
                <a:latin typeface="Trebuchet MS"/>
              </a:rPr>
              <a:t>3.º nível da estrutura de tópicos</a:t>
            </a:r>
            <a:endParaRPr lang="en-US" sz="1800" spc="-1" strike="noStrike">
              <a:solidFill>
                <a:srgbClr val="404040"/>
              </a:solidFill>
              <a:uFill>
                <a:solidFill>
                  <a:srgbClr val="ffffff"/>
                </a:solidFill>
              </a:uFill>
              <a:latin typeface="Trebuchet MS"/>
            </a:endParaRPr>
          </a:p>
          <a:p>
            <a:pPr lvl="3" marL="1728000" indent="-216000">
              <a:buClr>
                <a:srgbClr val="000000"/>
              </a:buClr>
              <a:buSzPct val="75000"/>
              <a:buFont typeface="Symbol" charset="2"/>
              <a:buChar char=""/>
            </a:pPr>
            <a:r>
              <a:rPr lang="en-US" sz="1800" spc="-1" strike="noStrike">
                <a:solidFill>
                  <a:srgbClr val="404040"/>
                </a:solidFill>
                <a:uFill>
                  <a:solidFill>
                    <a:srgbClr val="ffffff"/>
                  </a:solidFill>
                </a:uFill>
                <a:latin typeface="Trebuchet MS"/>
              </a:rPr>
              <a:t>4.º nível da estrutura de tópicos</a:t>
            </a:r>
            <a:endParaRPr lang="en-US" sz="1800" spc="-1" strike="noStrike">
              <a:solidFill>
                <a:srgbClr val="404040"/>
              </a:solidFill>
              <a:uFill>
                <a:solidFill>
                  <a:srgbClr val="ffffff"/>
                </a:solidFill>
              </a:uFill>
              <a:latin typeface="Trebuchet MS"/>
            </a:endParaRPr>
          </a:p>
          <a:p>
            <a:pPr lvl="4" marL="2160000" indent="-216000">
              <a:buClr>
                <a:srgbClr val="000000"/>
              </a:buClr>
              <a:buSzPct val="45000"/>
              <a:buFont typeface="Wingdings" charset="2"/>
              <a:buChar char=""/>
            </a:pPr>
            <a:r>
              <a:rPr lang="en-US" sz="1800" spc="-1" strike="noStrike">
                <a:solidFill>
                  <a:srgbClr val="404040"/>
                </a:solidFill>
                <a:uFill>
                  <a:solidFill>
                    <a:srgbClr val="ffffff"/>
                  </a:solidFill>
                </a:uFill>
                <a:latin typeface="Trebuchet MS"/>
              </a:rPr>
              <a:t>5.º nível da estrutura de tópicos</a:t>
            </a:r>
            <a:endParaRPr lang="en-US" sz="1800" spc="-1" strike="noStrike">
              <a:solidFill>
                <a:srgbClr val="404040"/>
              </a:solidFill>
              <a:uFill>
                <a:solidFill>
                  <a:srgbClr val="ffffff"/>
                </a:solidFill>
              </a:uFill>
              <a:latin typeface="Trebuchet MS"/>
            </a:endParaRPr>
          </a:p>
          <a:p>
            <a:pPr lvl="5" marL="2592000" indent="-216000">
              <a:buClr>
                <a:srgbClr val="000000"/>
              </a:buClr>
              <a:buSzPct val="45000"/>
              <a:buFont typeface="Wingdings" charset="2"/>
              <a:buChar char=""/>
            </a:pPr>
            <a:r>
              <a:rPr lang="en-US" sz="1800" spc="-1" strike="noStrike">
                <a:solidFill>
                  <a:srgbClr val="404040"/>
                </a:solidFill>
                <a:uFill>
                  <a:solidFill>
                    <a:srgbClr val="ffffff"/>
                  </a:solidFill>
                </a:uFill>
                <a:latin typeface="Trebuchet MS"/>
              </a:rPr>
              <a:t>6.º nível da estrutura de tópicos</a:t>
            </a: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1800" spc="-1" strike="noStrike">
                <a:solidFill>
                  <a:srgbClr val="404040"/>
                </a:solidFill>
                <a:uFill>
                  <a:solidFill>
                    <a:srgbClr val="ffffff"/>
                  </a:solidFill>
                </a:uFill>
                <a:latin typeface="Trebuchet MS"/>
              </a:rPr>
              <a:t>7.º nível da estrutura de tópicosClique para editar os estilos de texto Mestres</a:t>
            </a:r>
            <a:endParaRPr lang="en-US"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3" charset="2"/>
              <a:buChar char=""/>
            </a:pPr>
            <a:r>
              <a:rPr lang="en-US" sz="1600" spc="-1" strike="noStrike">
                <a:solidFill>
                  <a:srgbClr val="404040"/>
                </a:solidFill>
                <a:uFill>
                  <a:solidFill>
                    <a:srgbClr val="ffffff"/>
                  </a:solidFill>
                </a:uFill>
                <a:latin typeface="Trebuchet MS"/>
              </a:rPr>
              <a:t>Segundo nível</a:t>
            </a:r>
            <a:endParaRPr lang="en-US" sz="1800" spc="-1" strike="noStrike">
              <a:solidFill>
                <a:srgbClr val="404040"/>
              </a:solidFill>
              <a:uFill>
                <a:solidFill>
                  <a:srgbClr val="ffffff"/>
                </a:solidFill>
              </a:uFill>
              <a:latin typeface="Trebuchet MS"/>
            </a:endParaRPr>
          </a:p>
          <a:p>
            <a:pPr lvl="2" marL="1143000" indent="-228240">
              <a:lnSpc>
                <a:spcPct val="100000"/>
              </a:lnSpc>
              <a:buClr>
                <a:srgbClr val="90c226"/>
              </a:buClr>
              <a:buSzPct val="80000"/>
              <a:buFont typeface="Wingdings 3" charset="2"/>
              <a:buChar char=""/>
            </a:pPr>
            <a:r>
              <a:rPr lang="en-US" sz="1400" spc="-1" strike="noStrike">
                <a:solidFill>
                  <a:srgbClr val="404040"/>
                </a:solidFill>
                <a:uFill>
                  <a:solidFill>
                    <a:srgbClr val="ffffff"/>
                  </a:solidFill>
                </a:uFill>
                <a:latin typeface="Trebuchet MS"/>
              </a:rPr>
              <a:t>Terceiro nível</a:t>
            </a:r>
            <a:endParaRPr lang="en-US" sz="1800" spc="-1" strike="noStrike">
              <a:solidFill>
                <a:srgbClr val="404040"/>
              </a:solidFill>
              <a:uFill>
                <a:solidFill>
                  <a:srgbClr val="ffffff"/>
                </a:solidFill>
              </a:uFill>
              <a:latin typeface="Trebuchet MS"/>
            </a:endParaRPr>
          </a:p>
          <a:p>
            <a:pPr lvl="3" marL="1600200" indent="-228240">
              <a:lnSpc>
                <a:spcPct val="100000"/>
              </a:lnSpc>
              <a:buClr>
                <a:srgbClr val="90c226"/>
              </a:buClr>
              <a:buSzPct val="80000"/>
              <a:buFont typeface="Wingdings 3" charset="2"/>
              <a:buChar char=""/>
            </a:pPr>
            <a:r>
              <a:rPr lang="en-US" sz="1200" spc="-1" strike="noStrike">
                <a:solidFill>
                  <a:srgbClr val="404040"/>
                </a:solidFill>
                <a:uFill>
                  <a:solidFill>
                    <a:srgbClr val="ffffff"/>
                  </a:solidFill>
                </a:uFill>
                <a:latin typeface="Trebuchet MS"/>
              </a:rPr>
              <a:t>Quarto nível</a:t>
            </a:r>
            <a:endParaRPr lang="en-US" sz="1800" spc="-1" strike="noStrike">
              <a:solidFill>
                <a:srgbClr val="404040"/>
              </a:solidFill>
              <a:uFill>
                <a:solidFill>
                  <a:srgbClr val="ffffff"/>
                </a:solidFill>
              </a:uFill>
              <a:latin typeface="Trebuchet MS"/>
            </a:endParaRPr>
          </a:p>
          <a:p>
            <a:pPr lvl="4" marL="2057400" indent="-228240">
              <a:lnSpc>
                <a:spcPct val="100000"/>
              </a:lnSpc>
              <a:buClr>
                <a:srgbClr val="90c226"/>
              </a:buClr>
              <a:buSzPct val="80000"/>
              <a:buFont typeface="Wingdings 3" charset="2"/>
              <a:buChar char=""/>
            </a:pPr>
            <a:r>
              <a:rPr lang="en-US" sz="1200" spc="-1" strike="noStrike">
                <a:solidFill>
                  <a:srgbClr val="404040"/>
                </a:solidFill>
                <a:uFill>
                  <a:solidFill>
                    <a:srgbClr val="ffffff"/>
                  </a:solidFill>
                </a:uFill>
                <a:latin typeface="Trebuchet MS"/>
              </a:rPr>
              <a:t>Quinto nível</a:t>
            </a:r>
            <a:endParaRPr lang="en-US" sz="1800" spc="-1" strike="noStrike">
              <a:solidFill>
                <a:srgbClr val="404040"/>
              </a:solidFill>
              <a:uFill>
                <a:solidFill>
                  <a:srgbClr val="ffffff"/>
                </a:solidFill>
              </a:uFill>
              <a:latin typeface="Trebuchet MS"/>
            </a:endParaRPr>
          </a:p>
        </p:txBody>
      </p:sp>
      <p:sp>
        <p:nvSpPr>
          <p:cNvPr id="72" name="PlaceHolder 13"/>
          <p:cNvSpPr>
            <a:spLocks noGrp="1"/>
          </p:cNvSpPr>
          <p:nvPr>
            <p:ph type="dt"/>
          </p:nvPr>
        </p:nvSpPr>
        <p:spPr>
          <a:xfrm>
            <a:off x="7205040" y="6041520"/>
            <a:ext cx="911520" cy="364680"/>
          </a:xfrm>
          <a:prstGeom prst="rect">
            <a:avLst/>
          </a:prstGeom>
        </p:spPr>
        <p:txBody>
          <a:bodyPr anchor="ctr"/>
          <a:p>
            <a:pPr algn="r">
              <a:lnSpc>
                <a:spcPct val="100000"/>
              </a:lnSpc>
            </a:pPr>
            <a:r>
              <a:rPr lang="pt-BR" sz="900" spc="-1" strike="noStrike">
                <a:solidFill>
                  <a:srgbClr val="8b8b8b"/>
                </a:solidFill>
                <a:uFill>
                  <a:solidFill>
                    <a:srgbClr val="ffffff"/>
                  </a:solidFill>
                </a:uFill>
                <a:latin typeface="Trebuchet MS"/>
              </a:rPr>
              <a:t>12/06/19</a:t>
            </a:r>
            <a:endParaRPr lang="pt-BR" sz="1400" spc="-1" strike="noStrike">
              <a:solidFill>
                <a:srgbClr val="000000"/>
              </a:solidFill>
              <a:uFill>
                <a:solidFill>
                  <a:srgbClr val="ffffff"/>
                </a:solidFill>
              </a:uFill>
              <a:latin typeface="Times New Roman"/>
            </a:endParaRPr>
          </a:p>
        </p:txBody>
      </p:sp>
      <p:sp>
        <p:nvSpPr>
          <p:cNvPr id="73" name="PlaceHolder 14"/>
          <p:cNvSpPr>
            <a:spLocks noGrp="1"/>
          </p:cNvSpPr>
          <p:nvPr>
            <p:ph type="ftr"/>
          </p:nvPr>
        </p:nvSpPr>
        <p:spPr>
          <a:xfrm>
            <a:off x="677160" y="6041520"/>
            <a:ext cx="6297120" cy="364680"/>
          </a:xfrm>
          <a:prstGeom prst="rect">
            <a:avLst/>
          </a:prstGeom>
        </p:spPr>
        <p:txBody>
          <a:bodyPr anchor="ctr"/>
          <a:p>
            <a:endParaRPr lang="pt-BR" sz="2400" spc="-1" strike="noStrike">
              <a:solidFill>
                <a:srgbClr val="000000"/>
              </a:solidFill>
              <a:uFill>
                <a:solidFill>
                  <a:srgbClr val="ffffff"/>
                </a:solidFill>
              </a:uFill>
              <a:latin typeface="Times New Roman"/>
            </a:endParaRPr>
          </a:p>
        </p:txBody>
      </p:sp>
      <p:sp>
        <p:nvSpPr>
          <p:cNvPr id="74" name="PlaceHolder 15"/>
          <p:cNvSpPr>
            <a:spLocks noGrp="1"/>
          </p:cNvSpPr>
          <p:nvPr>
            <p:ph type="sldNum"/>
          </p:nvPr>
        </p:nvSpPr>
        <p:spPr>
          <a:xfrm>
            <a:off x="8590680" y="6041520"/>
            <a:ext cx="682920" cy="364680"/>
          </a:xfrm>
          <a:prstGeom prst="rect">
            <a:avLst/>
          </a:prstGeom>
        </p:spPr>
        <p:txBody>
          <a:bodyPr anchor="ctr"/>
          <a:p>
            <a:pPr algn="r">
              <a:lnSpc>
                <a:spcPct val="100000"/>
              </a:lnSpc>
            </a:pPr>
            <a:fld id="{C33BD3A3-636F-4E55-BDE4-10CC1CA26692}" type="slidenum">
              <a:rPr lang="pt-BR" sz="900" spc="-1" strike="noStrike">
                <a:solidFill>
                  <a:srgbClr val="90c226"/>
                </a:solidFill>
                <a:uFill>
                  <a:solidFill>
                    <a:srgbClr val="ffffff"/>
                  </a:solidFill>
                </a:uFill>
                <a:latin typeface="Trebuchet MS"/>
              </a:rPr>
              <a:t>&lt;número&gt;</a:t>
            </a:fld>
            <a:endParaRPr lang="pt-BR"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1506960" y="2404440"/>
            <a:ext cx="7766640" cy="1645920"/>
          </a:xfrm>
          <a:prstGeom prst="rect">
            <a:avLst/>
          </a:prstGeom>
          <a:noFill/>
          <a:ln>
            <a:noFill/>
          </a:ln>
        </p:spPr>
        <p:txBody>
          <a:bodyPr anchor="b"/>
          <a:p>
            <a:pPr algn="r">
              <a:lnSpc>
                <a:spcPct val="100000"/>
              </a:lnSpc>
            </a:pPr>
            <a:r>
              <a:rPr b="1" lang="en-US" sz="5400" spc="-1" strike="noStrike">
                <a:solidFill>
                  <a:srgbClr val="90c226"/>
                </a:solidFill>
                <a:uFill>
                  <a:solidFill>
                    <a:srgbClr val="ffffff"/>
                  </a:solidFill>
                </a:uFill>
                <a:latin typeface="Trebuchet MS"/>
              </a:rPr>
              <a:t>Transações em banco de dados </a:t>
            </a:r>
            <a:r>
              <a:rPr lang="en-US" sz="5400" spc="-1" strike="noStrike">
                <a:solidFill>
                  <a:srgbClr val="90c226"/>
                </a:solidFill>
                <a:uFill>
                  <a:solidFill>
                    <a:srgbClr val="ffffff"/>
                  </a:solidFill>
                </a:uFill>
                <a:latin typeface="Trebuchet MS"/>
              </a:rPr>
              <a:t>
</a:t>
            </a:r>
            <a:endParaRPr lang="en-US" sz="1800" spc="-1" strike="noStrike">
              <a:solidFill>
                <a:srgbClr val="000000"/>
              </a:solidFill>
              <a:uFill>
                <a:solidFill>
                  <a:srgbClr val="ffffff"/>
                </a:solidFill>
              </a:uFill>
              <a:latin typeface="Trebuchet MS"/>
            </a:endParaRPr>
          </a:p>
        </p:txBody>
      </p:sp>
      <p:sp>
        <p:nvSpPr>
          <p:cNvPr id="110" name="TextShape 2"/>
          <p:cNvSpPr txBox="1"/>
          <p:nvPr/>
        </p:nvSpPr>
        <p:spPr>
          <a:xfrm>
            <a:off x="1506960" y="4050720"/>
            <a:ext cx="7766640" cy="1096560"/>
          </a:xfrm>
          <a:prstGeom prst="rect">
            <a:avLst/>
          </a:prstGeom>
          <a:noFill/>
          <a:ln>
            <a:noFill/>
          </a:ln>
        </p:spPr>
        <p:txBody>
          <a:bodyPr/>
          <a:p>
            <a:pPr algn="r">
              <a:lnSpc>
                <a:spcPct val="100000"/>
              </a:lnSpc>
            </a:pPr>
            <a:r>
              <a:rPr lang="pt-BR" sz="1800" spc="-1" strike="noStrike">
                <a:solidFill>
                  <a:srgbClr val="808080"/>
                </a:solidFill>
                <a:uFill>
                  <a:solidFill>
                    <a:srgbClr val="ffffff"/>
                  </a:solidFill>
                </a:uFill>
                <a:latin typeface="Trebuchet MS"/>
              </a:rPr>
              <a:t>Roniê Julian de Assis</a:t>
            </a:r>
            <a:endParaRPr lang="pt-BR"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677160" y="609480"/>
            <a:ext cx="8596440" cy="1320480"/>
          </a:xfrm>
          <a:prstGeom prst="rect">
            <a:avLst/>
          </a:prstGeom>
          <a:noFill/>
          <a:ln>
            <a:noFill/>
          </a:ln>
        </p:spPr>
        <p:txBody>
          <a:bodyPr/>
          <a:p>
            <a:pPr>
              <a:lnSpc>
                <a:spcPct val="100000"/>
              </a:lnSpc>
            </a:pPr>
            <a:r>
              <a:rPr b="1" lang="en-US" sz="3600" spc="-1" strike="noStrike">
                <a:solidFill>
                  <a:srgbClr val="90c226"/>
                </a:solidFill>
                <a:uFill>
                  <a:solidFill>
                    <a:srgbClr val="ffffff"/>
                  </a:solidFill>
                </a:uFill>
                <a:latin typeface="Trebuchet MS"/>
              </a:rPr>
              <a:t>Estados de uma transação</a:t>
            </a:r>
            <a:endParaRPr lang="en-US" sz="1800" spc="-1" strike="noStrike">
              <a:solidFill>
                <a:srgbClr val="000000"/>
              </a:solidFill>
              <a:uFill>
                <a:solidFill>
                  <a:srgbClr val="ffffff"/>
                </a:solidFill>
              </a:uFill>
              <a:latin typeface="Trebuchet MS"/>
            </a:endParaRPr>
          </a:p>
        </p:txBody>
      </p:sp>
      <p:sp>
        <p:nvSpPr>
          <p:cNvPr id="128" name="TextShape 2"/>
          <p:cNvSpPr txBox="1"/>
          <p:nvPr/>
        </p:nvSpPr>
        <p:spPr>
          <a:xfrm>
            <a:off x="677160" y="2160720"/>
            <a:ext cx="8596440" cy="3880440"/>
          </a:xfrm>
          <a:prstGeom prst="rect">
            <a:avLst/>
          </a:prstGeom>
          <a:noFill/>
          <a:ln>
            <a:noFill/>
          </a:ln>
        </p:spPr>
        <p:txBody>
          <a:bodyPr/>
          <a:p>
            <a:pPr>
              <a:lnSpc>
                <a:spcPct val="100000"/>
              </a:lnSpc>
            </a:pP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a:lnSpc>
                <a:spcPct val="100000"/>
              </a:lnSpc>
            </a:pPr>
            <a:r>
              <a:rPr lang="en-US" sz="2400" spc="-1" strike="noStrike">
                <a:solidFill>
                  <a:srgbClr val="404040"/>
                </a:solidFill>
                <a:uFill>
                  <a:solidFill>
                    <a:srgbClr val="ffffff"/>
                  </a:solidFill>
                </a:uFill>
                <a:latin typeface="Trebuchet MS"/>
              </a:rPr>
              <a:t>Podemos verificar neste diagrama de estado podemos verificar o caminho que uma transação pode realizar desde seu início até sua conclusão.</a:t>
            </a:r>
            <a:endParaRPr lang="en-US" sz="1800" spc="-1" strike="noStrike">
              <a:solidFill>
                <a:srgbClr val="404040"/>
              </a:solidFill>
              <a:uFill>
                <a:solidFill>
                  <a:srgbClr val="ffffff"/>
                </a:solidFill>
              </a:uFill>
              <a:latin typeface="Trebuchet MS"/>
            </a:endParaRPr>
          </a:p>
        </p:txBody>
      </p:sp>
      <p:pic>
        <p:nvPicPr>
          <p:cNvPr id="129" name="Picture 2" descr=""/>
          <p:cNvPicPr/>
          <p:nvPr/>
        </p:nvPicPr>
        <p:blipFill>
          <a:blip r:embed="rId1"/>
          <a:stretch/>
        </p:blipFill>
        <p:spPr>
          <a:xfrm>
            <a:off x="2323440" y="1270080"/>
            <a:ext cx="5303880" cy="35740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677160" y="609480"/>
            <a:ext cx="8596440" cy="1320480"/>
          </a:xfrm>
          <a:prstGeom prst="rect">
            <a:avLst/>
          </a:prstGeom>
          <a:noFill/>
          <a:ln>
            <a:noFill/>
          </a:ln>
        </p:spPr>
        <p:txBody>
          <a:bodyPr/>
          <a:p>
            <a:pPr>
              <a:lnSpc>
                <a:spcPct val="100000"/>
              </a:lnSpc>
            </a:pPr>
            <a:r>
              <a:rPr b="1" lang="en-US" sz="3600" spc="-1" strike="noStrike">
                <a:solidFill>
                  <a:srgbClr val="90c226"/>
                </a:solidFill>
                <a:uFill>
                  <a:solidFill>
                    <a:srgbClr val="ffffff"/>
                  </a:solidFill>
                </a:uFill>
                <a:latin typeface="Trebuchet MS"/>
              </a:rPr>
              <a:t>Execuções concorrentes</a:t>
            </a:r>
            <a:endParaRPr lang="en-US" sz="1800" spc="-1" strike="noStrike">
              <a:solidFill>
                <a:srgbClr val="000000"/>
              </a:solidFill>
              <a:uFill>
                <a:solidFill>
                  <a:srgbClr val="ffffff"/>
                </a:solidFill>
              </a:uFill>
              <a:latin typeface="Trebuchet MS"/>
            </a:endParaRPr>
          </a:p>
        </p:txBody>
      </p:sp>
      <p:sp>
        <p:nvSpPr>
          <p:cNvPr id="131" name="TextShape 2"/>
          <p:cNvSpPr txBox="1"/>
          <p:nvPr/>
        </p:nvSpPr>
        <p:spPr>
          <a:xfrm>
            <a:off x="677160" y="2160720"/>
            <a:ext cx="8596440" cy="3880440"/>
          </a:xfrm>
          <a:prstGeom prst="rect">
            <a:avLst/>
          </a:prstGeom>
          <a:noFill/>
          <a:ln>
            <a:noFill/>
          </a:ln>
        </p:spPr>
        <p:txBody>
          <a:bodyPr/>
          <a:p>
            <a:pPr>
              <a:lnSpc>
                <a:spcPct val="100000"/>
              </a:lnSpc>
            </a:pPr>
            <a:r>
              <a:rPr lang="en-US" sz="2600" spc="-1" strike="noStrike">
                <a:solidFill>
                  <a:srgbClr val="404040"/>
                </a:solidFill>
                <a:uFill>
                  <a:solidFill>
                    <a:srgbClr val="ffffff"/>
                  </a:solidFill>
                </a:uFill>
                <a:latin typeface="Trebuchet MS"/>
              </a:rPr>
              <a:t>Os sistemas de processamento de transações, normalmentem, permitem que diversas transações sejam executadas de modo concorrente, o que pode ocasionar diversas complicações em relação à consistência desses dados.</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677160" y="609480"/>
            <a:ext cx="8596440" cy="1320480"/>
          </a:xfrm>
          <a:prstGeom prst="rect">
            <a:avLst/>
          </a:prstGeom>
          <a:noFill/>
          <a:ln>
            <a:noFill/>
          </a:ln>
        </p:spPr>
        <p:txBody>
          <a:bodyPr/>
          <a:p>
            <a:pPr>
              <a:lnSpc>
                <a:spcPct val="100000"/>
              </a:lnSpc>
            </a:pPr>
            <a:r>
              <a:rPr b="1" lang="en-US" sz="3600" spc="-1" strike="noStrike">
                <a:solidFill>
                  <a:srgbClr val="90c226"/>
                </a:solidFill>
                <a:uFill>
                  <a:solidFill>
                    <a:srgbClr val="ffffff"/>
                  </a:solidFill>
                </a:uFill>
                <a:latin typeface="Trebuchet MS"/>
              </a:rPr>
              <a:t>Execuções concorrentes</a:t>
            </a:r>
            <a:endParaRPr lang="en-US" sz="1800" spc="-1" strike="noStrike">
              <a:solidFill>
                <a:srgbClr val="000000"/>
              </a:solidFill>
              <a:uFill>
                <a:solidFill>
                  <a:srgbClr val="ffffff"/>
                </a:solidFill>
              </a:uFill>
              <a:latin typeface="Trebuchet MS"/>
            </a:endParaRPr>
          </a:p>
        </p:txBody>
      </p:sp>
      <p:sp>
        <p:nvSpPr>
          <p:cNvPr id="133" name="TextShape 2"/>
          <p:cNvSpPr txBox="1"/>
          <p:nvPr/>
        </p:nvSpPr>
        <p:spPr>
          <a:xfrm>
            <a:off x="677160" y="2160720"/>
            <a:ext cx="8596440" cy="3880440"/>
          </a:xfrm>
          <a:prstGeom prst="rect">
            <a:avLst/>
          </a:prstGeom>
          <a:noFill/>
          <a:ln>
            <a:noFill/>
          </a:ln>
        </p:spPr>
        <p:txBody>
          <a:bodyPr/>
          <a:p>
            <a:pPr>
              <a:lnSpc>
                <a:spcPct val="100000"/>
              </a:lnSpc>
            </a:pPr>
            <a:r>
              <a:rPr lang="en-US" sz="2400" spc="-1" strike="noStrike">
                <a:solidFill>
                  <a:srgbClr val="404040"/>
                </a:solidFill>
                <a:uFill>
                  <a:solidFill>
                    <a:srgbClr val="ffffff"/>
                  </a:solidFill>
                </a:uFill>
                <a:latin typeface="Trebuchet MS"/>
              </a:rPr>
              <a:t>As vantagens de permitir esta concorrência entre as transações está atrelada a quantidade de transações que podem ser executadas em um tempo sendo por motivos de:</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2400" spc="-1" strike="noStrike">
                <a:solidFill>
                  <a:srgbClr val="404040"/>
                </a:solidFill>
                <a:uFill>
                  <a:solidFill>
                    <a:srgbClr val="ffffff"/>
                  </a:solidFill>
                </a:uFill>
                <a:latin typeface="Trebuchet MS"/>
              </a:rPr>
              <a:t>Algumas transações utilizarem componentes diversificados do computador</a:t>
            </a: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2400" spc="-1" strike="noStrike">
                <a:solidFill>
                  <a:srgbClr val="404040"/>
                </a:solidFill>
                <a:uFill>
                  <a:solidFill>
                    <a:srgbClr val="ffffff"/>
                  </a:solidFill>
                </a:uFill>
                <a:latin typeface="Trebuchet MS"/>
              </a:rPr>
              <a:t>Tamanho das transações que podem variar, ou seja podemos ter transações grandes e pequenas.</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677160" y="609480"/>
            <a:ext cx="8596440" cy="1320480"/>
          </a:xfrm>
          <a:prstGeom prst="rect">
            <a:avLst/>
          </a:prstGeom>
          <a:noFill/>
          <a:ln>
            <a:noFill/>
          </a:ln>
        </p:spPr>
        <p:txBody>
          <a:bodyPr/>
          <a:p>
            <a:pPr>
              <a:lnSpc>
                <a:spcPct val="100000"/>
              </a:lnSpc>
            </a:pPr>
            <a:r>
              <a:rPr b="1" lang="en-US" sz="3600" spc="-1" strike="noStrike">
                <a:solidFill>
                  <a:srgbClr val="90c226"/>
                </a:solidFill>
                <a:uFill>
                  <a:solidFill>
                    <a:srgbClr val="ffffff"/>
                  </a:solidFill>
                </a:uFill>
                <a:latin typeface="Trebuchet MS"/>
              </a:rPr>
              <a:t>Possíveis problemas de execuções concorrentes</a:t>
            </a:r>
            <a:endParaRPr lang="en-US" sz="1800" spc="-1" strike="noStrike">
              <a:solidFill>
                <a:srgbClr val="000000"/>
              </a:solidFill>
              <a:uFill>
                <a:solidFill>
                  <a:srgbClr val="ffffff"/>
                </a:solidFill>
              </a:uFill>
              <a:latin typeface="Trebuchet MS"/>
            </a:endParaRPr>
          </a:p>
        </p:txBody>
      </p:sp>
      <p:sp>
        <p:nvSpPr>
          <p:cNvPr id="135" name="TextShape 2"/>
          <p:cNvSpPr txBox="1"/>
          <p:nvPr/>
        </p:nvSpPr>
        <p:spPr>
          <a:xfrm>
            <a:off x="677160" y="2160720"/>
            <a:ext cx="8596440" cy="3880440"/>
          </a:xfrm>
          <a:prstGeom prst="rect">
            <a:avLst/>
          </a:prstGeom>
          <a:noFill/>
          <a:ln>
            <a:noFill/>
          </a:ln>
        </p:spPr>
        <p:txBody>
          <a:bodyPr/>
          <a:p>
            <a:pPr marL="343080" indent="-342720">
              <a:lnSpc>
                <a:spcPct val="100000"/>
              </a:lnSpc>
              <a:buClr>
                <a:srgbClr val="90c226"/>
              </a:buClr>
              <a:buSzPct val="80000"/>
              <a:buFont typeface="Wingdings 3" charset="2"/>
              <a:buChar char=""/>
            </a:pPr>
            <a:r>
              <a:rPr b="1" lang="en-US" sz="2400" spc="-1" strike="noStrike">
                <a:solidFill>
                  <a:srgbClr val="404040"/>
                </a:solidFill>
                <a:uFill>
                  <a:solidFill>
                    <a:srgbClr val="ffffff"/>
                  </a:solidFill>
                </a:uFill>
                <a:latin typeface="Trebuchet MS"/>
              </a:rPr>
              <a:t>Alterações perdidas:  </a:t>
            </a:r>
            <a:r>
              <a:rPr lang="en-US" sz="2400" spc="-1" strike="noStrike">
                <a:solidFill>
                  <a:srgbClr val="404040"/>
                </a:solidFill>
                <a:uFill>
                  <a:solidFill>
                    <a:srgbClr val="ffffff"/>
                  </a:solidFill>
                </a:uFill>
                <a:latin typeface="Trebuchet MS"/>
              </a:rPr>
              <a:t>Ocorre quando duas transações que acessam o mesmo item de BD possuem suas operações intercaladas de uma maneira que o valor de algum item de dado fique incorreto.</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1" lang="en-US" sz="2400" spc="-1" strike="noStrike">
                <a:solidFill>
                  <a:srgbClr val="404040"/>
                </a:solidFill>
                <a:uFill>
                  <a:solidFill>
                    <a:srgbClr val="ffffff"/>
                  </a:solidFill>
                </a:uFill>
                <a:latin typeface="Trebuchet MS"/>
              </a:rPr>
              <a:t>Alterações temporárias: </a:t>
            </a:r>
            <a:r>
              <a:rPr lang="en-US" sz="2400" spc="-1" strike="noStrike">
                <a:solidFill>
                  <a:srgbClr val="404040"/>
                </a:solidFill>
                <a:uFill>
                  <a:solidFill>
                    <a:srgbClr val="ffffff"/>
                  </a:solidFill>
                </a:uFill>
                <a:latin typeface="Trebuchet MS"/>
              </a:rPr>
              <a:t>Ocorre quando uma transação altera um item de dados e depois ela falha por alguma razão e o item de dado é acessado por outra transação antes que o valor original seja estabelecido.</a:t>
            </a:r>
            <a:endParaRPr lang="en-US" sz="1800" spc="-1" strike="noStrike">
              <a:solidFill>
                <a:srgbClr val="404040"/>
              </a:solidFill>
              <a:uFill>
                <a:solidFill>
                  <a:srgbClr val="ffffff"/>
                </a:solidFill>
              </a:uFill>
              <a:latin typeface="Trebuchet MS"/>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677160" y="609480"/>
            <a:ext cx="8596440" cy="1320480"/>
          </a:xfrm>
          <a:prstGeom prst="rect">
            <a:avLst/>
          </a:prstGeom>
          <a:noFill/>
          <a:ln>
            <a:noFill/>
          </a:ln>
        </p:spPr>
        <p:txBody>
          <a:bodyPr/>
          <a:p>
            <a:pPr>
              <a:lnSpc>
                <a:spcPct val="100000"/>
              </a:lnSpc>
            </a:pPr>
            <a:r>
              <a:rPr b="1" lang="en-US" sz="3600" spc="-1" strike="noStrike">
                <a:solidFill>
                  <a:srgbClr val="90c226"/>
                </a:solidFill>
                <a:uFill>
                  <a:solidFill>
                    <a:srgbClr val="ffffff"/>
                  </a:solidFill>
                </a:uFill>
                <a:latin typeface="Trebuchet MS"/>
              </a:rPr>
              <a:t>Possíveis problemas de execuções concorrentes</a:t>
            </a:r>
            <a:endParaRPr lang="en-US" sz="1800" spc="-1" strike="noStrike">
              <a:solidFill>
                <a:srgbClr val="000000"/>
              </a:solidFill>
              <a:uFill>
                <a:solidFill>
                  <a:srgbClr val="ffffff"/>
                </a:solidFill>
              </a:uFill>
              <a:latin typeface="Trebuchet MS"/>
            </a:endParaRPr>
          </a:p>
        </p:txBody>
      </p:sp>
      <p:sp>
        <p:nvSpPr>
          <p:cNvPr id="137" name="TextShape 2"/>
          <p:cNvSpPr txBox="1"/>
          <p:nvPr/>
        </p:nvSpPr>
        <p:spPr>
          <a:xfrm>
            <a:off x="677160" y="2160720"/>
            <a:ext cx="8596440" cy="3880440"/>
          </a:xfrm>
          <a:prstGeom prst="rect">
            <a:avLst/>
          </a:prstGeom>
          <a:noFill/>
          <a:ln>
            <a:noFill/>
          </a:ln>
        </p:spPr>
        <p:txBody>
          <a:bodyPr/>
          <a:p>
            <a:pPr marL="343080" indent="-342720">
              <a:lnSpc>
                <a:spcPct val="100000"/>
              </a:lnSpc>
              <a:buClr>
                <a:srgbClr val="90c226"/>
              </a:buClr>
              <a:buSzPct val="80000"/>
              <a:buFont typeface="Wingdings 3" charset="2"/>
              <a:buChar char=""/>
            </a:pPr>
            <a:r>
              <a:rPr b="1" lang="en-US" sz="2400" spc="-1" strike="noStrike">
                <a:solidFill>
                  <a:srgbClr val="404040"/>
                </a:solidFill>
                <a:uFill>
                  <a:solidFill>
                    <a:srgbClr val="ffffff"/>
                  </a:solidFill>
                </a:uFill>
                <a:latin typeface="Trebuchet MS"/>
              </a:rPr>
              <a:t>Resumo incorreto: </a:t>
            </a:r>
            <a:r>
              <a:rPr lang="en-US" sz="2400" spc="-1" strike="noStrike">
                <a:solidFill>
                  <a:srgbClr val="404040"/>
                </a:solidFill>
                <a:uFill>
                  <a:solidFill>
                    <a:srgbClr val="ffffff"/>
                  </a:solidFill>
                </a:uFill>
                <a:latin typeface="Trebuchet MS"/>
              </a:rPr>
              <a:t>Se uma transação está calculando uma função agregada com um conjunto de tuplas e outras transações estão alterando algumas destas tuplas, a função agregada pode calcular alguns valores antes deles serem alterados e outros depois de serem alterados.</a:t>
            </a:r>
            <a:endParaRPr lang="en-US" sz="1800" spc="-1" strike="noStrike">
              <a:solidFill>
                <a:srgbClr val="404040"/>
              </a:solidFill>
              <a:uFill>
                <a:solidFill>
                  <a:srgbClr val="ffffff"/>
                </a:solidFill>
              </a:uFill>
              <a:latin typeface="Trebuchet MS"/>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677160" y="609480"/>
            <a:ext cx="8596440" cy="1320480"/>
          </a:xfrm>
          <a:prstGeom prst="rect">
            <a:avLst/>
          </a:prstGeom>
          <a:noFill/>
          <a:ln>
            <a:noFill/>
          </a:ln>
        </p:spPr>
        <p:txBody>
          <a:bodyPr/>
          <a:p>
            <a:pPr>
              <a:lnSpc>
                <a:spcPct val="100000"/>
              </a:lnSpc>
            </a:pPr>
            <a:r>
              <a:rPr b="1" lang="en-US" sz="3600" spc="-1" strike="noStrike">
                <a:solidFill>
                  <a:srgbClr val="90c226"/>
                </a:solidFill>
                <a:uFill>
                  <a:solidFill>
                    <a:srgbClr val="ffffff"/>
                  </a:solidFill>
                </a:uFill>
                <a:latin typeface="Trebuchet MS"/>
              </a:rPr>
              <a:t>Serialização</a:t>
            </a:r>
            <a:endParaRPr lang="en-US" sz="1800" spc="-1" strike="noStrike">
              <a:solidFill>
                <a:srgbClr val="000000"/>
              </a:solidFill>
              <a:uFill>
                <a:solidFill>
                  <a:srgbClr val="ffffff"/>
                </a:solidFill>
              </a:uFill>
              <a:latin typeface="Trebuchet MS"/>
            </a:endParaRPr>
          </a:p>
        </p:txBody>
      </p:sp>
      <p:sp>
        <p:nvSpPr>
          <p:cNvPr id="139" name="TextShape 2"/>
          <p:cNvSpPr txBox="1"/>
          <p:nvPr/>
        </p:nvSpPr>
        <p:spPr>
          <a:xfrm>
            <a:off x="677160" y="2160720"/>
            <a:ext cx="8596440" cy="3880440"/>
          </a:xfrm>
          <a:prstGeom prst="rect">
            <a:avLst/>
          </a:prstGeom>
          <a:noFill/>
          <a:ln>
            <a:noFill/>
          </a:ln>
        </p:spPr>
        <p:txBody>
          <a:bodyPr/>
          <a:p>
            <a:pPr>
              <a:lnSpc>
                <a:spcPct val="100000"/>
              </a:lnSpc>
            </a:pPr>
            <a:r>
              <a:rPr lang="en-US" sz="2400" spc="-1" strike="noStrike">
                <a:solidFill>
                  <a:srgbClr val="404040"/>
                </a:solidFill>
                <a:uFill>
                  <a:solidFill>
                    <a:srgbClr val="ffffff"/>
                  </a:solidFill>
                </a:uFill>
                <a:latin typeface="Trebuchet MS"/>
              </a:rPr>
              <a:t>Como uma solução para os problemas das execuções concorrentes, temos a serialização que tenta garantir a consistência do banco de dados, de forma executar as transações de uma forma sequencial, evitando os problemas descritos antes.</a:t>
            </a:r>
            <a:endParaRPr lang="en-US" sz="1800" spc="-1" strike="noStrike">
              <a:solidFill>
                <a:srgbClr val="404040"/>
              </a:solidFill>
              <a:uFill>
                <a:solidFill>
                  <a:srgbClr val="ffffff"/>
                </a:solidFill>
              </a:uFill>
              <a:latin typeface="Trebuchet MS"/>
            </a:endParaRPr>
          </a:p>
          <a:p>
            <a:pPr>
              <a:lnSpc>
                <a:spcPct val="100000"/>
              </a:lnSpc>
            </a:pPr>
            <a:r>
              <a:rPr lang="en-US" sz="2400" spc="-1" strike="noStrike">
                <a:solidFill>
                  <a:srgbClr val="404040"/>
                </a:solidFill>
                <a:uFill>
                  <a:solidFill>
                    <a:srgbClr val="ffffff"/>
                  </a:solidFill>
                </a:uFill>
                <a:latin typeface="Trebuchet MS"/>
              </a:rPr>
              <a:t>Pode ser: </a:t>
            </a: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2400" spc="-1" strike="noStrike">
                <a:solidFill>
                  <a:srgbClr val="404040"/>
                </a:solidFill>
                <a:uFill>
                  <a:solidFill>
                    <a:srgbClr val="ffffff"/>
                  </a:solidFill>
                </a:uFill>
                <a:latin typeface="Trebuchet MS"/>
              </a:rPr>
              <a:t>por conflito.</a:t>
            </a: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2400" spc="-1" strike="noStrike">
                <a:solidFill>
                  <a:srgbClr val="404040"/>
                </a:solidFill>
                <a:uFill>
                  <a:solidFill>
                    <a:srgbClr val="ffffff"/>
                  </a:solidFill>
                </a:uFill>
                <a:latin typeface="Trebuchet MS"/>
              </a:rPr>
              <a:t>por visão.</a:t>
            </a:r>
            <a:endParaRPr lang="en-US" sz="1800" spc="-1" strike="noStrike">
              <a:solidFill>
                <a:srgbClr val="404040"/>
              </a:solidFill>
              <a:uFill>
                <a:solidFill>
                  <a:srgbClr val="ffffff"/>
                </a:solidFill>
              </a:uFill>
              <a:latin typeface="Trebuchet MS"/>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677160" y="609480"/>
            <a:ext cx="8596440" cy="1320480"/>
          </a:xfrm>
          <a:prstGeom prst="rect">
            <a:avLst/>
          </a:prstGeom>
          <a:noFill/>
          <a:ln>
            <a:noFill/>
          </a:ln>
        </p:spPr>
        <p:txBody>
          <a:bodyPr/>
          <a:p>
            <a:pPr>
              <a:lnSpc>
                <a:spcPct val="100000"/>
              </a:lnSpc>
            </a:pPr>
            <a:r>
              <a:rPr b="1" lang="en-US" sz="3600" spc="-1" strike="noStrike">
                <a:solidFill>
                  <a:srgbClr val="90c226"/>
                </a:solidFill>
                <a:uFill>
                  <a:solidFill>
                    <a:srgbClr val="ffffff"/>
                  </a:solidFill>
                </a:uFill>
                <a:latin typeface="Trebuchet MS"/>
              </a:rPr>
              <a:t>Serialização por conflito</a:t>
            </a:r>
            <a:endParaRPr lang="en-US" sz="1800" spc="-1" strike="noStrike">
              <a:solidFill>
                <a:srgbClr val="000000"/>
              </a:solidFill>
              <a:uFill>
                <a:solidFill>
                  <a:srgbClr val="ffffff"/>
                </a:solidFill>
              </a:uFill>
              <a:latin typeface="Trebuchet MS"/>
            </a:endParaRPr>
          </a:p>
        </p:txBody>
      </p:sp>
      <p:sp>
        <p:nvSpPr>
          <p:cNvPr id="141" name="TextShape 2"/>
          <p:cNvSpPr txBox="1"/>
          <p:nvPr/>
        </p:nvSpPr>
        <p:spPr>
          <a:xfrm>
            <a:off x="677160" y="2160720"/>
            <a:ext cx="8596440" cy="3880440"/>
          </a:xfrm>
          <a:prstGeom prst="rect">
            <a:avLst/>
          </a:prstGeom>
          <a:noFill/>
          <a:ln>
            <a:noFill/>
          </a:ln>
        </p:spPr>
        <p:txBody>
          <a:bodyPr/>
          <a:p>
            <a:pPr>
              <a:lnSpc>
                <a:spcPct val="100000"/>
              </a:lnSpc>
            </a:pPr>
            <a:r>
              <a:rPr lang="en-US" sz="2400" spc="-1" strike="noStrike">
                <a:solidFill>
                  <a:srgbClr val="404040"/>
                </a:solidFill>
                <a:uFill>
                  <a:solidFill>
                    <a:srgbClr val="ffffff"/>
                  </a:solidFill>
                </a:uFill>
                <a:latin typeface="Trebuchet MS"/>
              </a:rPr>
              <a:t>Diz-se que duas instruções entram em conflito se elas são operações pertencentes a transações diferentes, agindo no mesmo item de dado, e pelo menos uma dessas instruções é uma operação de escrita ou seja altera o dado.</a:t>
            </a:r>
            <a:endParaRPr lang="en-US" sz="1800" spc="-1" strike="noStrike">
              <a:solidFill>
                <a:srgbClr val="404040"/>
              </a:solidFill>
              <a:uFill>
                <a:solidFill>
                  <a:srgbClr val="ffffff"/>
                </a:solidFill>
              </a:uFill>
              <a:latin typeface="Trebuchet MS"/>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677160" y="609480"/>
            <a:ext cx="8596440" cy="1320480"/>
          </a:xfrm>
          <a:prstGeom prst="rect">
            <a:avLst/>
          </a:prstGeom>
          <a:noFill/>
          <a:ln>
            <a:noFill/>
          </a:ln>
        </p:spPr>
        <p:txBody>
          <a:bodyPr/>
          <a:p>
            <a:pPr>
              <a:lnSpc>
                <a:spcPct val="100000"/>
              </a:lnSpc>
            </a:pPr>
            <a:r>
              <a:rPr b="1" lang="en-US" sz="3600" spc="-1" strike="noStrike">
                <a:solidFill>
                  <a:srgbClr val="90c226"/>
                </a:solidFill>
                <a:uFill>
                  <a:solidFill>
                    <a:srgbClr val="ffffff"/>
                  </a:solidFill>
                </a:uFill>
                <a:latin typeface="Trebuchet MS"/>
              </a:rPr>
              <a:t>Serialização por visão</a:t>
            </a:r>
            <a:endParaRPr lang="en-US" sz="1800" spc="-1" strike="noStrike">
              <a:solidFill>
                <a:srgbClr val="000000"/>
              </a:solidFill>
              <a:uFill>
                <a:solidFill>
                  <a:srgbClr val="ffffff"/>
                </a:solidFill>
              </a:uFill>
              <a:latin typeface="Trebuchet MS"/>
            </a:endParaRPr>
          </a:p>
        </p:txBody>
      </p:sp>
      <p:sp>
        <p:nvSpPr>
          <p:cNvPr id="143" name="TextShape 2"/>
          <p:cNvSpPr txBox="1"/>
          <p:nvPr/>
        </p:nvSpPr>
        <p:spPr>
          <a:xfrm>
            <a:off x="677160" y="2160720"/>
            <a:ext cx="8596440" cy="3880440"/>
          </a:xfrm>
          <a:prstGeom prst="rect">
            <a:avLst/>
          </a:prstGeom>
          <a:noFill/>
          <a:ln>
            <a:noFill/>
          </a:ln>
        </p:spPr>
        <p:txBody>
          <a:bodyPr/>
          <a:p>
            <a:pPr>
              <a:lnSpc>
                <a:spcPct val="100000"/>
              </a:lnSpc>
            </a:pPr>
            <a:r>
              <a:rPr lang="en-US" sz="2400" spc="-1" strike="noStrike">
                <a:solidFill>
                  <a:srgbClr val="404040"/>
                </a:solidFill>
                <a:uFill>
                  <a:solidFill>
                    <a:srgbClr val="ffffff"/>
                  </a:solidFill>
                </a:uFill>
                <a:latin typeface="Trebuchet MS"/>
              </a:rPr>
              <a:t>Trata-se de uma forma de equivalência menos restritiva que a equivalência de conflito.</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677160" y="609480"/>
            <a:ext cx="8596440" cy="1320480"/>
          </a:xfrm>
          <a:prstGeom prst="rect">
            <a:avLst/>
          </a:prstGeom>
          <a:noFill/>
          <a:ln>
            <a:noFill/>
          </a:ln>
        </p:spPr>
        <p:txBody>
          <a:bodyPr/>
          <a:p>
            <a:pPr>
              <a:lnSpc>
                <a:spcPct val="100000"/>
              </a:lnSpc>
            </a:pPr>
            <a:r>
              <a:rPr b="1" lang="en-US" sz="3600" spc="-1" strike="noStrike">
                <a:solidFill>
                  <a:srgbClr val="90c226"/>
                </a:solidFill>
                <a:uFill>
                  <a:solidFill>
                    <a:srgbClr val="ffffff"/>
                  </a:solidFill>
                </a:uFill>
                <a:latin typeface="Trebuchet MS"/>
              </a:rPr>
              <a:t>Serialização por visão</a:t>
            </a:r>
            <a:endParaRPr lang="en-US" sz="1800" spc="-1" strike="noStrike">
              <a:solidFill>
                <a:srgbClr val="000000"/>
              </a:solidFill>
              <a:uFill>
                <a:solidFill>
                  <a:srgbClr val="ffffff"/>
                </a:solidFill>
              </a:uFill>
              <a:latin typeface="Trebuchet MS"/>
            </a:endParaRPr>
          </a:p>
        </p:txBody>
      </p:sp>
      <p:sp>
        <p:nvSpPr>
          <p:cNvPr id="145" name="TextShape 2"/>
          <p:cNvSpPr txBox="1"/>
          <p:nvPr/>
        </p:nvSpPr>
        <p:spPr>
          <a:xfrm>
            <a:off x="677160" y="2160720"/>
            <a:ext cx="8596440" cy="4491720"/>
          </a:xfrm>
          <a:prstGeom prst="rect">
            <a:avLst/>
          </a:prstGeom>
          <a:noFill/>
          <a:ln>
            <a:noFill/>
          </a:ln>
        </p:spPr>
        <p:txBody>
          <a:bodyPr/>
          <a:p>
            <a:pPr>
              <a:lnSpc>
                <a:spcPct val="100000"/>
              </a:lnSpc>
            </a:pPr>
            <a:r>
              <a:rPr lang="en-US" sz="3200" spc="-1" strike="noStrike">
                <a:solidFill>
                  <a:srgbClr val="404040"/>
                </a:solidFill>
                <a:uFill>
                  <a:solidFill>
                    <a:srgbClr val="ffffff"/>
                  </a:solidFill>
                </a:uFill>
                <a:latin typeface="Trebuchet MS"/>
              </a:rPr>
              <a:t>Considere duas escalas de execução S e S’, com o mesmo conjunto de transações participando de ambas. As escalas S e S’ são ditas equivalentes por visão se as três condições seguintes forem satisfeitas:</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3200" spc="-1" strike="noStrike">
                <a:solidFill>
                  <a:srgbClr val="404040"/>
                </a:solidFill>
                <a:uFill>
                  <a:solidFill>
                    <a:srgbClr val="ffffff"/>
                  </a:solidFill>
                </a:uFill>
                <a:latin typeface="Trebuchet MS"/>
              </a:rPr>
              <a:t>Para cada item de dado Q, se a transação Ti fizer uma leitura no valor inicial de Q na escala S, então a transação Ti também deve, na escala S’, ler o valor inicial de Q.</a:t>
            </a: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3200" spc="-1" strike="noStrike">
                <a:solidFill>
                  <a:srgbClr val="404040"/>
                </a:solidFill>
                <a:uFill>
                  <a:solidFill>
                    <a:srgbClr val="ffffff"/>
                  </a:solidFill>
                </a:uFill>
                <a:latin typeface="Trebuchet MS"/>
              </a:rPr>
              <a:t>
</a:t>
            </a:r>
            <a:r>
              <a:rPr lang="en-US" sz="3200" spc="-1" strike="noStrike">
                <a:solidFill>
                  <a:srgbClr val="404040"/>
                </a:solidFill>
                <a:uFill>
                  <a:solidFill>
                    <a:srgbClr val="ffffff"/>
                  </a:solidFill>
                </a:uFill>
                <a:latin typeface="Trebuchet MS"/>
              </a:rPr>
              <a:t>Para cada item de dado Q, se a transação Ti executar uma  leitura de Q na escala S, e aquele valor foi produzido por meio da transação Tj(se houver), então a transação Ti também deverá, na escala S’, ler o valor de Q que foi produzido por meio da transação Tj.</a:t>
            </a: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3200" spc="-1" strike="noStrike">
                <a:solidFill>
                  <a:srgbClr val="404040"/>
                </a:solidFill>
                <a:uFill>
                  <a:solidFill>
                    <a:srgbClr val="ffffff"/>
                  </a:solidFill>
                </a:uFill>
                <a:latin typeface="Trebuchet MS"/>
              </a:rPr>
              <a:t>
</a:t>
            </a:r>
            <a:r>
              <a:rPr lang="en-US" sz="3200" spc="-1" strike="noStrike">
                <a:solidFill>
                  <a:srgbClr val="404040"/>
                </a:solidFill>
                <a:uFill>
                  <a:solidFill>
                    <a:srgbClr val="ffffff"/>
                  </a:solidFill>
                </a:uFill>
                <a:latin typeface="Trebuchet MS"/>
              </a:rPr>
              <a:t>Para cada item de dado Q, a transação (se houver) que executa a operação final de escrita Q na escala S tem de executar a operação de escrita Q final na escala S’.</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677160" y="609480"/>
            <a:ext cx="8596440" cy="1320480"/>
          </a:xfrm>
          <a:prstGeom prst="rect">
            <a:avLst/>
          </a:prstGeom>
          <a:noFill/>
          <a:ln>
            <a:noFill/>
          </a:ln>
        </p:spPr>
        <p:txBody>
          <a:bodyPr/>
          <a:p>
            <a:pPr>
              <a:lnSpc>
                <a:spcPct val="100000"/>
              </a:lnSpc>
            </a:pPr>
            <a:r>
              <a:rPr b="1" lang="en-US" sz="3600" spc="-1" strike="noStrike">
                <a:solidFill>
                  <a:srgbClr val="90c226"/>
                </a:solidFill>
                <a:uFill>
                  <a:solidFill>
                    <a:srgbClr val="ffffff"/>
                  </a:solidFill>
                </a:uFill>
                <a:latin typeface="Trebuchet MS"/>
              </a:rPr>
              <a:t>Bibliografia</a:t>
            </a:r>
            <a:endParaRPr lang="en-US" sz="1800" spc="-1" strike="noStrike">
              <a:solidFill>
                <a:srgbClr val="000000"/>
              </a:solidFill>
              <a:uFill>
                <a:solidFill>
                  <a:srgbClr val="ffffff"/>
                </a:solidFill>
              </a:uFill>
              <a:latin typeface="Trebuchet MS"/>
            </a:endParaRPr>
          </a:p>
        </p:txBody>
      </p:sp>
      <p:sp>
        <p:nvSpPr>
          <p:cNvPr id="147" name="TextShape 2"/>
          <p:cNvSpPr txBox="1"/>
          <p:nvPr/>
        </p:nvSpPr>
        <p:spPr>
          <a:xfrm>
            <a:off x="677160" y="2160720"/>
            <a:ext cx="8596440" cy="3880440"/>
          </a:xfrm>
          <a:prstGeom prst="rect">
            <a:avLst/>
          </a:prstGeom>
          <a:noFill/>
          <a:ln>
            <a:noFill/>
          </a:ln>
        </p:spPr>
        <p:txBody>
          <a:bodyPr/>
          <a:p>
            <a:pPr marL="343080" indent="-342720">
              <a:lnSpc>
                <a:spcPct val="100000"/>
              </a:lnSpc>
              <a:buClr>
                <a:srgbClr val="90c226"/>
              </a:buClr>
              <a:buSzPct val="80000"/>
              <a:buFont typeface="Wingdings 3" charset="2"/>
              <a:buChar char=""/>
            </a:pPr>
            <a:r>
              <a:rPr lang="en-US" sz="1800" spc="-1" strike="noStrike">
                <a:solidFill>
                  <a:srgbClr val="404040"/>
                </a:solidFill>
                <a:uFill>
                  <a:solidFill>
                    <a:srgbClr val="ffffff"/>
                  </a:solidFill>
                </a:uFill>
                <a:latin typeface="Trebuchet MS"/>
              </a:rPr>
              <a:t>ELMASRI, Ramez; NAVATHE, Shamkant B.. </a:t>
            </a:r>
            <a:r>
              <a:rPr b="1" lang="en-US" sz="1800" spc="-1" strike="noStrike">
                <a:solidFill>
                  <a:srgbClr val="404040"/>
                </a:solidFill>
                <a:uFill>
                  <a:solidFill>
                    <a:srgbClr val="ffffff"/>
                  </a:solidFill>
                </a:uFill>
                <a:latin typeface="Trebuchet MS"/>
              </a:rPr>
              <a:t>Sistema de Banco de Dados. </a:t>
            </a:r>
            <a:r>
              <a:rPr lang="en-US" sz="1800" spc="-1" strike="noStrike">
                <a:solidFill>
                  <a:srgbClr val="404040"/>
                </a:solidFill>
                <a:uFill>
                  <a:solidFill>
                    <a:srgbClr val="ffffff"/>
                  </a:solidFill>
                </a:uFill>
                <a:latin typeface="Trebuchet MS"/>
              </a:rPr>
              <a:t>6. ed. São Paulo: Pearson, 2011.</a:t>
            </a: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1800" spc="-1" strike="noStrike">
                <a:solidFill>
                  <a:srgbClr val="404040"/>
                </a:solidFill>
                <a:uFill>
                  <a:solidFill>
                    <a:srgbClr val="ffffff"/>
                  </a:solidFill>
                </a:uFill>
                <a:latin typeface="Trebuchet MS"/>
              </a:rPr>
              <a:t>
</a:t>
            </a:r>
            <a:r>
              <a:rPr lang="en-US" sz="1800" spc="-1" strike="noStrike">
                <a:solidFill>
                  <a:srgbClr val="404040"/>
                </a:solidFill>
                <a:uFill>
                  <a:solidFill>
                    <a:srgbClr val="ffffff"/>
                  </a:solidFill>
                </a:uFill>
                <a:latin typeface="Trebuchet MS"/>
              </a:rPr>
              <a:t>SILBERSCHATZ, Abraham ; KORTH, Henry F.; SUDARSHAN, S. </a:t>
            </a:r>
            <a:r>
              <a:rPr b="1" lang="en-US" sz="1800" spc="-1" strike="noStrike">
                <a:solidFill>
                  <a:srgbClr val="404040"/>
                </a:solidFill>
                <a:uFill>
                  <a:solidFill>
                    <a:srgbClr val="ffffff"/>
                  </a:solidFill>
                </a:uFill>
                <a:latin typeface="Trebuchet MS"/>
              </a:rPr>
              <a:t>Sistema de Banco de Dados</a:t>
            </a:r>
            <a:r>
              <a:rPr lang="en-US" sz="1800" spc="-1" strike="noStrike">
                <a:solidFill>
                  <a:srgbClr val="404040"/>
                </a:solidFill>
                <a:uFill>
                  <a:solidFill>
                    <a:srgbClr val="ffffff"/>
                  </a:solidFill>
                </a:uFill>
                <a:latin typeface="Trebuchet MS"/>
              </a:rPr>
              <a:t>. [</a:t>
            </a:r>
            <a:r>
              <a:rPr i="1" lang="en-US" sz="1800" spc="-1" strike="noStrike">
                <a:solidFill>
                  <a:srgbClr val="404040"/>
                </a:solidFill>
                <a:uFill>
                  <a:solidFill>
                    <a:srgbClr val="ffffff"/>
                  </a:solidFill>
                </a:uFill>
                <a:latin typeface="Trebuchet MS"/>
              </a:rPr>
              <a:t>S. l.</a:t>
            </a:r>
            <a:r>
              <a:rPr lang="en-US" sz="1800" spc="-1" strike="noStrike">
                <a:solidFill>
                  <a:srgbClr val="404040"/>
                </a:solidFill>
                <a:uFill>
                  <a:solidFill>
                    <a:srgbClr val="ffffff"/>
                  </a:solidFill>
                </a:uFill>
                <a:latin typeface="Trebuchet MS"/>
              </a:rPr>
              <a:t>]: Elsevier, 2012.</a:t>
            </a: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1800" spc="-1" strike="noStrike">
                <a:solidFill>
                  <a:srgbClr val="404040"/>
                </a:solidFill>
                <a:uFill>
                  <a:solidFill>
                    <a:srgbClr val="ffffff"/>
                  </a:solidFill>
                </a:uFill>
                <a:latin typeface="Trebuchet MS"/>
              </a:rPr>
              <a:t>
</a:t>
            </a:r>
            <a:r>
              <a:rPr lang="en-US" sz="1800" spc="-1" strike="noStrike">
                <a:solidFill>
                  <a:srgbClr val="404040"/>
                </a:solidFill>
                <a:uFill>
                  <a:solidFill>
                    <a:srgbClr val="ffffff"/>
                  </a:solidFill>
                </a:uFill>
                <a:latin typeface="Trebuchet MS"/>
              </a:rPr>
              <a:t>SILBERSCHATZ, Abraham ; KORTH, Henry F.; SUDARSHAN, S. </a:t>
            </a:r>
            <a:r>
              <a:rPr b="1" lang="en-US" sz="1800" spc="-1" strike="noStrike">
                <a:solidFill>
                  <a:srgbClr val="404040"/>
                </a:solidFill>
                <a:uFill>
                  <a:solidFill>
                    <a:srgbClr val="ffffff"/>
                  </a:solidFill>
                </a:uFill>
                <a:latin typeface="Trebuchet MS"/>
              </a:rPr>
              <a:t>Sistema de Banco de Dados</a:t>
            </a:r>
            <a:r>
              <a:rPr lang="en-US" sz="1800" spc="-1" strike="noStrike">
                <a:solidFill>
                  <a:srgbClr val="404040"/>
                </a:solidFill>
                <a:uFill>
                  <a:solidFill>
                    <a:srgbClr val="ffffff"/>
                  </a:solidFill>
                </a:uFill>
                <a:latin typeface="Trebuchet MS"/>
              </a:rPr>
              <a:t>. 3 ed .[</a:t>
            </a:r>
            <a:r>
              <a:rPr i="1" lang="en-US" sz="1800" spc="-1" strike="noStrike">
                <a:solidFill>
                  <a:srgbClr val="404040"/>
                </a:solidFill>
                <a:uFill>
                  <a:solidFill>
                    <a:srgbClr val="ffffff"/>
                  </a:solidFill>
                </a:uFill>
                <a:latin typeface="Trebuchet MS"/>
              </a:rPr>
              <a:t>S. l.</a:t>
            </a:r>
            <a:r>
              <a:rPr lang="en-US" sz="1800" spc="-1" strike="noStrike">
                <a:solidFill>
                  <a:srgbClr val="404040"/>
                </a:solidFill>
                <a:uFill>
                  <a:solidFill>
                    <a:srgbClr val="ffffff"/>
                  </a:solidFill>
                </a:uFill>
                <a:latin typeface="Trebuchet MS"/>
              </a:rPr>
              <a:t>]: Pearson, 1999.</a:t>
            </a: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1800" spc="-1" strike="noStrike">
                <a:solidFill>
                  <a:srgbClr val="404040"/>
                </a:solidFill>
                <a:uFill>
                  <a:solidFill>
                    <a:srgbClr val="ffffff"/>
                  </a:solidFill>
                </a:uFill>
                <a:latin typeface="Trebuchet MS"/>
              </a:rPr>
              <a:t>
</a:t>
            </a:r>
            <a:r>
              <a:rPr lang="en-US" sz="1800" spc="-1" strike="noStrike">
                <a:solidFill>
                  <a:srgbClr val="404040"/>
                </a:solidFill>
                <a:uFill>
                  <a:solidFill>
                    <a:srgbClr val="ffffff"/>
                  </a:solidFill>
                </a:uFill>
                <a:latin typeface="Trebuchet MS"/>
              </a:rPr>
              <a:t>REIS, Fabio dos. </a:t>
            </a:r>
            <a:r>
              <a:rPr b="1" lang="en-US" sz="1800" spc="-1" strike="noStrike">
                <a:solidFill>
                  <a:srgbClr val="404040"/>
                </a:solidFill>
                <a:uFill>
                  <a:solidFill>
                    <a:srgbClr val="ffffff"/>
                  </a:solidFill>
                </a:uFill>
                <a:latin typeface="Trebuchet MS"/>
              </a:rPr>
              <a:t>Conceitos de Bancos de Dados: </a:t>
            </a:r>
            <a:r>
              <a:rPr lang="en-US" sz="1800" spc="-1" strike="noStrike">
                <a:solidFill>
                  <a:srgbClr val="404040"/>
                </a:solidFill>
                <a:uFill>
                  <a:solidFill>
                    <a:srgbClr val="ffffff"/>
                  </a:solidFill>
                </a:uFill>
                <a:latin typeface="Trebuchet MS"/>
              </a:rPr>
              <a:t>O que é uma Transação. 2018. Disponível em: &lt;http://www.bosontreinamentos.com.br/bancos-de-dados/conceitos-de-bancos-de-dados-o-que-e-uma-transacao/&gt;. Acesso em: 10 jun. 2019.</a:t>
            </a: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1800" spc="-1" strike="noStrike">
                <a:solidFill>
                  <a:srgbClr val="404040"/>
                </a:solidFill>
                <a:uFill>
                  <a:solidFill>
                    <a:srgbClr val="ffffff"/>
                  </a:solidFill>
                </a:uFill>
                <a:latin typeface="Trebuchet MS"/>
              </a:rPr>
              <a:t>
</a:t>
            </a:r>
            <a:r>
              <a:rPr lang="en-US" sz="1800" spc="-1" strike="noStrike">
                <a:solidFill>
                  <a:srgbClr val="404040"/>
                </a:solidFill>
                <a:uFill>
                  <a:solidFill>
                    <a:srgbClr val="ffffff"/>
                  </a:solidFill>
                </a:uFill>
                <a:latin typeface="Trebuchet MS"/>
              </a:rPr>
              <a:t>FERREIRA, João Eduardo; NAVARRO, Helio. </a:t>
            </a:r>
            <a:r>
              <a:rPr b="1" lang="en-US" sz="1800" spc="-1" strike="noStrike">
                <a:solidFill>
                  <a:srgbClr val="404040"/>
                </a:solidFill>
                <a:uFill>
                  <a:solidFill>
                    <a:srgbClr val="ffffff"/>
                  </a:solidFill>
                </a:uFill>
                <a:latin typeface="Trebuchet MS"/>
              </a:rPr>
              <a:t>Sistemas Gerenciadores de Banco de Dados: </a:t>
            </a:r>
            <a:r>
              <a:rPr lang="en-US" sz="1800" spc="-1" strike="noStrike">
                <a:solidFill>
                  <a:srgbClr val="404040"/>
                </a:solidFill>
                <a:uFill>
                  <a:solidFill>
                    <a:srgbClr val="ffffff"/>
                  </a:solidFill>
                </a:uFill>
                <a:latin typeface="Trebuchet MS"/>
              </a:rPr>
              <a:t>São Paulo: Visual, 2010. 43 slides, color. </a:t>
            </a: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1800" spc="-1" strike="noStrike">
                <a:solidFill>
                  <a:srgbClr val="404040"/>
                </a:solidFill>
                <a:uFill>
                  <a:solidFill>
                    <a:srgbClr val="ffffff"/>
                  </a:solidFill>
                </a:uFill>
                <a:latin typeface="Trebuchet MS"/>
              </a:rPr>
              <a:t>
</a:t>
            </a:r>
            <a:r>
              <a:rPr lang="en-US" sz="1800" spc="-1" strike="noStrike">
                <a:solidFill>
                  <a:srgbClr val="404040"/>
                </a:solidFill>
                <a:uFill>
                  <a:solidFill>
                    <a:srgbClr val="ffffff"/>
                  </a:solidFill>
                </a:uFill>
                <a:latin typeface="Trebuchet MS"/>
              </a:rPr>
              <a:t>BOSCARIOLI, Clodis. </a:t>
            </a:r>
            <a:r>
              <a:rPr b="1" lang="en-US" sz="1800" spc="-1" strike="noStrike">
                <a:solidFill>
                  <a:srgbClr val="404040"/>
                </a:solidFill>
                <a:uFill>
                  <a:solidFill>
                    <a:srgbClr val="ffffff"/>
                  </a:solidFill>
                </a:uFill>
                <a:latin typeface="Trebuchet MS"/>
              </a:rPr>
              <a:t>Módulo I: </a:t>
            </a:r>
            <a:r>
              <a:rPr lang="en-US" sz="1800" spc="-1" strike="noStrike">
                <a:solidFill>
                  <a:srgbClr val="404040"/>
                </a:solidFill>
                <a:uFill>
                  <a:solidFill>
                    <a:srgbClr val="ffffff"/>
                  </a:solidFill>
                </a:uFill>
                <a:latin typeface="Trebuchet MS"/>
              </a:rPr>
              <a:t>Paraná: Visual, 2011. 51 slides, color. </a:t>
            </a:r>
            <a:endParaRPr lang="en-US" sz="1800" spc="-1" strike="noStrike">
              <a:solidFill>
                <a:srgbClr val="404040"/>
              </a:solidFill>
              <a:uFill>
                <a:solidFill>
                  <a:srgbClr val="ffffff"/>
                </a:solidFill>
              </a:uFill>
              <a:latin typeface="Trebuchet MS"/>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677160" y="609480"/>
            <a:ext cx="8596440" cy="1320480"/>
          </a:xfrm>
          <a:prstGeom prst="rect">
            <a:avLst/>
          </a:prstGeom>
          <a:noFill/>
          <a:ln>
            <a:noFill/>
          </a:ln>
        </p:spPr>
        <p:txBody>
          <a:bodyPr/>
          <a:p>
            <a:pPr>
              <a:lnSpc>
                <a:spcPct val="100000"/>
              </a:lnSpc>
            </a:pPr>
            <a:r>
              <a:rPr lang="en-US" sz="3600" spc="-1" strike="noStrike">
                <a:solidFill>
                  <a:srgbClr val="90c226"/>
                </a:solidFill>
                <a:uFill>
                  <a:solidFill>
                    <a:srgbClr val="ffffff"/>
                  </a:solidFill>
                </a:uFill>
                <a:latin typeface="Trebuchet MS"/>
              </a:rPr>
              <a:t>    </a:t>
            </a:r>
            <a:r>
              <a:rPr b="1" lang="en-US" sz="3600" spc="-1" strike="noStrike">
                <a:solidFill>
                  <a:srgbClr val="90c226"/>
                </a:solidFill>
                <a:uFill>
                  <a:solidFill>
                    <a:srgbClr val="ffffff"/>
                  </a:solidFill>
                </a:uFill>
                <a:latin typeface="Trebuchet MS"/>
              </a:rPr>
              <a:t>Transações</a:t>
            </a:r>
            <a:endParaRPr lang="en-US" sz="1800" spc="-1" strike="noStrike">
              <a:solidFill>
                <a:srgbClr val="000000"/>
              </a:solidFill>
              <a:uFill>
                <a:solidFill>
                  <a:srgbClr val="ffffff"/>
                </a:solidFill>
              </a:uFill>
              <a:latin typeface="Trebuchet MS"/>
            </a:endParaRPr>
          </a:p>
        </p:txBody>
      </p:sp>
      <p:sp>
        <p:nvSpPr>
          <p:cNvPr id="112" name="TextShape 2"/>
          <p:cNvSpPr txBox="1"/>
          <p:nvPr/>
        </p:nvSpPr>
        <p:spPr>
          <a:xfrm>
            <a:off x="677160" y="2160720"/>
            <a:ext cx="8596440" cy="3880440"/>
          </a:xfrm>
          <a:prstGeom prst="rect">
            <a:avLst/>
          </a:prstGeom>
          <a:noFill/>
          <a:ln>
            <a:noFill/>
          </a:ln>
        </p:spPr>
        <p:txBody>
          <a:bodyPr/>
          <a:p>
            <a:pPr marL="343080" indent="-342720">
              <a:lnSpc>
                <a:spcPct val="100000"/>
              </a:lnSpc>
              <a:buClr>
                <a:srgbClr val="90c226"/>
              </a:buClr>
              <a:buSzPct val="80000"/>
              <a:buFont typeface="Wingdings 3" charset="2"/>
              <a:buChar char=""/>
            </a:pPr>
            <a:r>
              <a:rPr lang="en-US" sz="1800" spc="-1" strike="noStrike">
                <a:solidFill>
                  <a:srgbClr val="404040"/>
                </a:solidFill>
                <a:uFill>
                  <a:solidFill>
                    <a:srgbClr val="ffffff"/>
                  </a:solidFill>
                </a:uFill>
                <a:latin typeface="Trebuchet MS"/>
              </a:rPr>
              <a:t>Transações em banco de dados são as operações que formam uma única unidade lógica de trabalho, ou seja é uma unidade de execução de um programa que acessa e, possivelmente, que vai atualizar vários itens de dados.</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1800" spc="-1" strike="noStrike">
                <a:solidFill>
                  <a:srgbClr val="404040"/>
                </a:solidFill>
                <a:uFill>
                  <a:solidFill>
                    <a:srgbClr val="ffffff"/>
                  </a:solidFill>
                </a:uFill>
                <a:latin typeface="Trebuchet MS"/>
              </a:rPr>
              <a:t>Geralmente é o resultado de um programa de usuário escrito em linguagem de manipulação de dados em alto nível ou em uma linguagem de programação.</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1800" spc="-1" strike="noStrike">
                <a:solidFill>
                  <a:srgbClr val="404040"/>
                </a:solidFill>
                <a:uFill>
                  <a:solidFill>
                    <a:srgbClr val="ffffff"/>
                  </a:solidFill>
                </a:uFill>
                <a:latin typeface="Trebuchet MS"/>
              </a:rPr>
              <a:t>È delimitada por declarações(ou chamadas de funções) da forma begin transaction e end transaction, a transação consiste em todas as operações ali executadas, entre o começo e o fim do comando da transação. </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677160" y="609480"/>
            <a:ext cx="8596440" cy="1320480"/>
          </a:xfrm>
          <a:prstGeom prst="rect">
            <a:avLst/>
          </a:prstGeom>
          <a:noFill/>
          <a:ln>
            <a:noFill/>
          </a:ln>
        </p:spPr>
        <p:txBody>
          <a:bodyPr/>
          <a:p>
            <a:pPr>
              <a:lnSpc>
                <a:spcPct val="100000"/>
              </a:lnSpc>
            </a:pPr>
            <a:r>
              <a:rPr lang="en-US" sz="3600" spc="-1" strike="noStrike">
                <a:solidFill>
                  <a:srgbClr val="90c226"/>
                </a:solidFill>
                <a:uFill>
                  <a:solidFill>
                    <a:srgbClr val="ffffff"/>
                  </a:solidFill>
                </a:uFill>
                <a:latin typeface="Trebuchet MS"/>
              </a:rPr>
              <a:t>    </a:t>
            </a:r>
            <a:r>
              <a:rPr b="1" lang="en-US" sz="3600" spc="-1" strike="noStrike">
                <a:solidFill>
                  <a:srgbClr val="90c226"/>
                </a:solidFill>
                <a:uFill>
                  <a:solidFill>
                    <a:srgbClr val="ffffff"/>
                  </a:solidFill>
                </a:uFill>
                <a:latin typeface="Trebuchet MS"/>
              </a:rPr>
              <a:t>Transações</a:t>
            </a:r>
            <a:endParaRPr lang="en-US" sz="1800" spc="-1" strike="noStrike">
              <a:solidFill>
                <a:srgbClr val="000000"/>
              </a:solidFill>
              <a:uFill>
                <a:solidFill>
                  <a:srgbClr val="ffffff"/>
                </a:solidFill>
              </a:uFill>
              <a:latin typeface="Trebuchet MS"/>
            </a:endParaRPr>
          </a:p>
        </p:txBody>
      </p:sp>
      <p:sp>
        <p:nvSpPr>
          <p:cNvPr id="114" name="TextShape 2"/>
          <p:cNvSpPr txBox="1"/>
          <p:nvPr/>
        </p:nvSpPr>
        <p:spPr>
          <a:xfrm>
            <a:off x="677160" y="2160720"/>
            <a:ext cx="8596440" cy="3880440"/>
          </a:xfrm>
          <a:prstGeom prst="rect">
            <a:avLst/>
          </a:prstGeom>
          <a:noFill/>
          <a:ln>
            <a:noFill/>
          </a:ln>
        </p:spPr>
        <p:txBody>
          <a:bodyPr/>
          <a:p>
            <a:pPr>
              <a:lnSpc>
                <a:spcPct val="100000"/>
              </a:lnSpc>
            </a:pPr>
            <a:r>
              <a:rPr lang="en-US" sz="2400" spc="-1" strike="noStrike">
                <a:solidFill>
                  <a:srgbClr val="404040"/>
                </a:solidFill>
                <a:uFill>
                  <a:solidFill>
                    <a:srgbClr val="ffffff"/>
                  </a:solidFill>
                </a:uFill>
                <a:latin typeface="Trebuchet MS"/>
              </a:rPr>
              <a:t>O banco de dados precisa garantir:</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2400" spc="-1" strike="noStrike">
                <a:solidFill>
                  <a:srgbClr val="404040"/>
                </a:solidFill>
                <a:uFill>
                  <a:solidFill>
                    <a:srgbClr val="ffffff"/>
                  </a:solidFill>
                </a:uFill>
                <a:latin typeface="Trebuchet MS"/>
              </a:rPr>
              <a:t>A execução apropriada das transações sem a ocorrência de falhas</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2400" spc="-1" strike="noStrike">
                <a:solidFill>
                  <a:srgbClr val="404040"/>
                </a:solidFill>
                <a:uFill>
                  <a:solidFill>
                    <a:srgbClr val="ffffff"/>
                  </a:solidFill>
                </a:uFill>
                <a:latin typeface="Trebuchet MS"/>
              </a:rPr>
              <a:t>Que a transação seja executada por completo ou não executar nenhuma parte dela</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2400" spc="-1" strike="noStrike">
                <a:solidFill>
                  <a:srgbClr val="404040"/>
                </a:solidFill>
                <a:uFill>
                  <a:solidFill>
                    <a:srgbClr val="ffffff"/>
                  </a:solidFill>
                </a:uFill>
                <a:latin typeface="Trebuchet MS"/>
              </a:rPr>
              <a:t>ele deve administrar a execução simultânea de transações de modo a evitar a ocorrências de inconsistências.  </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677160" y="609480"/>
            <a:ext cx="8596440" cy="1320480"/>
          </a:xfrm>
          <a:prstGeom prst="rect">
            <a:avLst/>
          </a:prstGeom>
          <a:noFill/>
          <a:ln>
            <a:noFill/>
          </a:ln>
        </p:spPr>
        <p:txBody>
          <a:bodyPr/>
          <a:p>
            <a:pPr>
              <a:lnSpc>
                <a:spcPct val="100000"/>
              </a:lnSpc>
            </a:pPr>
            <a:r>
              <a:rPr lang="en-US" sz="3600" spc="-1" strike="noStrike">
                <a:solidFill>
                  <a:srgbClr val="90c226"/>
                </a:solidFill>
                <a:uFill>
                  <a:solidFill>
                    <a:srgbClr val="ffffff"/>
                  </a:solidFill>
                </a:uFill>
                <a:latin typeface="Trebuchet MS"/>
              </a:rPr>
              <a:t>    </a:t>
            </a:r>
            <a:r>
              <a:rPr b="1" lang="en-US" sz="3600" spc="-1" strike="noStrike">
                <a:solidFill>
                  <a:srgbClr val="90c226"/>
                </a:solidFill>
                <a:uFill>
                  <a:solidFill>
                    <a:srgbClr val="ffffff"/>
                  </a:solidFill>
                </a:uFill>
                <a:latin typeface="Trebuchet MS"/>
              </a:rPr>
              <a:t>Propriedades das transações</a:t>
            </a:r>
            <a:endParaRPr lang="en-US" sz="1800" spc="-1" strike="noStrike">
              <a:solidFill>
                <a:srgbClr val="000000"/>
              </a:solidFill>
              <a:uFill>
                <a:solidFill>
                  <a:srgbClr val="ffffff"/>
                </a:solidFill>
              </a:uFill>
              <a:latin typeface="Trebuchet MS"/>
            </a:endParaRPr>
          </a:p>
        </p:txBody>
      </p:sp>
      <p:sp>
        <p:nvSpPr>
          <p:cNvPr id="116" name="TextShape 2"/>
          <p:cNvSpPr txBox="1"/>
          <p:nvPr/>
        </p:nvSpPr>
        <p:spPr>
          <a:xfrm>
            <a:off x="677160" y="2160720"/>
            <a:ext cx="8596440" cy="3880440"/>
          </a:xfrm>
          <a:prstGeom prst="rect">
            <a:avLst/>
          </a:prstGeom>
          <a:noFill/>
          <a:ln>
            <a:noFill/>
          </a:ln>
        </p:spPr>
        <p:txBody>
          <a:bodyPr/>
          <a:p>
            <a:pPr marL="343080" indent="-342720">
              <a:lnSpc>
                <a:spcPct val="100000"/>
              </a:lnSpc>
              <a:buClr>
                <a:srgbClr val="90c226"/>
              </a:buClr>
              <a:buSzPct val="80000"/>
              <a:buFont typeface="Wingdings 3" charset="2"/>
              <a:buChar char=""/>
            </a:pPr>
            <a:r>
              <a:rPr b="1" lang="en-US" sz="2000" spc="-1" strike="noStrike">
                <a:solidFill>
                  <a:srgbClr val="404040"/>
                </a:solidFill>
                <a:uFill>
                  <a:solidFill>
                    <a:srgbClr val="ffffff"/>
                  </a:solidFill>
                </a:uFill>
                <a:latin typeface="Trebuchet MS"/>
              </a:rPr>
              <a:t>Atomicidade:</a:t>
            </a:r>
            <a:r>
              <a:rPr lang="en-US" sz="2000" spc="-1" strike="noStrike">
                <a:solidFill>
                  <a:srgbClr val="404040"/>
                </a:solidFill>
                <a:uFill>
                  <a:solidFill>
                    <a:srgbClr val="ffffff"/>
                  </a:solidFill>
                </a:uFill>
                <a:latin typeface="Trebuchet MS"/>
              </a:rPr>
              <a:t> </a:t>
            </a:r>
            <a:r>
              <a:rPr lang="en-US" sz="1800" spc="-1" strike="noStrike">
                <a:solidFill>
                  <a:srgbClr val="404040"/>
                </a:solidFill>
                <a:uFill>
                  <a:solidFill>
                    <a:srgbClr val="ffffff"/>
                  </a:solidFill>
                </a:uFill>
                <a:latin typeface="Trebuchet MS"/>
              </a:rPr>
              <a:t>Ou todas as operações da transação são refletidas corretamente no banco de dados ou nenhuma será.</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1" lang="en-US" sz="2000" spc="-1" strike="noStrike">
                <a:solidFill>
                  <a:srgbClr val="404040"/>
                </a:solidFill>
                <a:uFill>
                  <a:solidFill>
                    <a:srgbClr val="ffffff"/>
                  </a:solidFill>
                </a:uFill>
                <a:latin typeface="Trebuchet MS"/>
              </a:rPr>
              <a:t>Consistência:</a:t>
            </a:r>
            <a:r>
              <a:rPr lang="en-US" sz="2000" spc="-1" strike="noStrike">
                <a:solidFill>
                  <a:srgbClr val="404040"/>
                </a:solidFill>
                <a:uFill>
                  <a:solidFill>
                    <a:srgbClr val="ffffff"/>
                  </a:solidFill>
                </a:uFill>
                <a:latin typeface="Trebuchet MS"/>
              </a:rPr>
              <a:t> </a:t>
            </a:r>
            <a:r>
              <a:rPr lang="en-US" sz="1800" spc="-1" strike="noStrike">
                <a:solidFill>
                  <a:srgbClr val="404040"/>
                </a:solidFill>
                <a:uFill>
                  <a:solidFill>
                    <a:srgbClr val="ffffff"/>
                  </a:solidFill>
                </a:uFill>
                <a:latin typeface="Trebuchet MS"/>
              </a:rPr>
              <a:t>Todas as regras e restrições definidas no banco de dados devem ser obedecidas. Relacionamentos por chaves estrangeiras, checagem de valores para campos restritos ou únicos devem ser obedecidos para que uma transação possa ser completada com sucesso de forma a manter a consistencia do BD.</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677160" y="609480"/>
            <a:ext cx="8596440" cy="1320480"/>
          </a:xfrm>
          <a:prstGeom prst="rect">
            <a:avLst/>
          </a:prstGeom>
          <a:noFill/>
          <a:ln>
            <a:noFill/>
          </a:ln>
        </p:spPr>
        <p:txBody>
          <a:bodyPr/>
          <a:p>
            <a:pPr>
              <a:lnSpc>
                <a:spcPct val="100000"/>
              </a:lnSpc>
            </a:pPr>
            <a:r>
              <a:rPr lang="en-US" sz="3600" spc="-1" strike="noStrike">
                <a:solidFill>
                  <a:srgbClr val="90c226"/>
                </a:solidFill>
                <a:uFill>
                  <a:solidFill>
                    <a:srgbClr val="ffffff"/>
                  </a:solidFill>
                </a:uFill>
                <a:latin typeface="Trebuchet MS"/>
              </a:rPr>
              <a:t>    </a:t>
            </a:r>
            <a:r>
              <a:rPr b="1" lang="en-US" sz="3600" spc="-1" strike="noStrike">
                <a:solidFill>
                  <a:srgbClr val="90c226"/>
                </a:solidFill>
                <a:uFill>
                  <a:solidFill>
                    <a:srgbClr val="ffffff"/>
                  </a:solidFill>
                </a:uFill>
                <a:latin typeface="Trebuchet MS"/>
              </a:rPr>
              <a:t>Propriedades das transações</a:t>
            </a:r>
            <a:endParaRPr lang="en-US" sz="1800" spc="-1" strike="noStrike">
              <a:solidFill>
                <a:srgbClr val="000000"/>
              </a:solidFill>
              <a:uFill>
                <a:solidFill>
                  <a:srgbClr val="ffffff"/>
                </a:solidFill>
              </a:uFill>
              <a:latin typeface="Trebuchet MS"/>
            </a:endParaRPr>
          </a:p>
        </p:txBody>
      </p:sp>
      <p:sp>
        <p:nvSpPr>
          <p:cNvPr id="118" name="TextShape 2"/>
          <p:cNvSpPr txBox="1"/>
          <p:nvPr/>
        </p:nvSpPr>
        <p:spPr>
          <a:xfrm>
            <a:off x="677160" y="2160720"/>
            <a:ext cx="8596440" cy="3880440"/>
          </a:xfrm>
          <a:prstGeom prst="rect">
            <a:avLst/>
          </a:prstGeom>
          <a:noFill/>
          <a:ln>
            <a:noFill/>
          </a:ln>
        </p:spPr>
        <p:txBody>
          <a:bodyPr/>
          <a:p>
            <a:pPr marL="343080" indent="-342720">
              <a:lnSpc>
                <a:spcPct val="100000"/>
              </a:lnSpc>
              <a:buClr>
                <a:srgbClr val="90c226"/>
              </a:buClr>
              <a:buSzPct val="80000"/>
              <a:buFont typeface="Wingdings 3" charset="2"/>
              <a:buChar char=""/>
            </a:pPr>
            <a:r>
              <a:rPr b="1" lang="en-US" sz="2000" spc="-1" strike="noStrike">
                <a:solidFill>
                  <a:srgbClr val="404040"/>
                </a:solidFill>
                <a:uFill>
                  <a:solidFill>
                    <a:srgbClr val="ffffff"/>
                  </a:solidFill>
                </a:uFill>
                <a:latin typeface="Trebuchet MS"/>
              </a:rPr>
              <a:t>Isolamento: </a:t>
            </a:r>
            <a:r>
              <a:rPr lang="en-US" sz="1800" spc="-1" strike="noStrike">
                <a:solidFill>
                  <a:srgbClr val="404040"/>
                </a:solidFill>
                <a:uFill>
                  <a:solidFill>
                    <a:srgbClr val="ffffff"/>
                  </a:solidFill>
                </a:uFill>
                <a:latin typeface="Trebuchet MS"/>
              </a:rPr>
              <a:t>Embora diversas transações possam ser executadas de forma concorrente, o sistema deve garantir que, para todo par de transações A e B,  uma tem a sensação de que a outra terminou antes de executar. Assim cada transação não toma conhecimento de outras transações concorrentes no sistema.</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1" lang="en-US" sz="2000" spc="-1" strike="noStrike">
                <a:solidFill>
                  <a:srgbClr val="404040"/>
                </a:solidFill>
                <a:uFill>
                  <a:solidFill>
                    <a:srgbClr val="ffffff"/>
                  </a:solidFill>
                </a:uFill>
                <a:latin typeface="Trebuchet MS"/>
              </a:rPr>
              <a:t>Durabilidade: </a:t>
            </a:r>
            <a:r>
              <a:rPr lang="en-US" sz="1800" spc="-1" strike="noStrike">
                <a:solidFill>
                  <a:srgbClr val="404040"/>
                </a:solidFill>
                <a:uFill>
                  <a:solidFill>
                    <a:srgbClr val="ffffff"/>
                  </a:solidFill>
                </a:uFill>
                <a:latin typeface="Trebuchet MS"/>
              </a:rPr>
              <a:t>Depois da transação completar-se com sucesso, as mudanças que ela faz no banco de dados persistem, até mesmo se houver falhas no sistema.</a:t>
            </a:r>
            <a:endParaRPr lang="en-US" sz="1800" spc="-1" strike="noStrike">
              <a:solidFill>
                <a:srgbClr val="404040"/>
              </a:solidFill>
              <a:uFill>
                <a:solidFill>
                  <a:srgbClr val="ffffff"/>
                </a:solidFill>
              </a:uFill>
              <a:latin typeface="Trebuchet MS"/>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677160" y="609480"/>
            <a:ext cx="8596440" cy="1320480"/>
          </a:xfrm>
          <a:prstGeom prst="rect">
            <a:avLst/>
          </a:prstGeom>
          <a:noFill/>
          <a:ln>
            <a:noFill/>
          </a:ln>
        </p:spPr>
        <p:txBody>
          <a:bodyPr/>
          <a:p>
            <a:pPr>
              <a:lnSpc>
                <a:spcPct val="100000"/>
              </a:lnSpc>
            </a:pPr>
            <a:r>
              <a:rPr lang="en-US" sz="3600" spc="-1" strike="noStrike">
                <a:solidFill>
                  <a:srgbClr val="90c226"/>
                </a:solidFill>
                <a:uFill>
                  <a:solidFill>
                    <a:srgbClr val="ffffff"/>
                  </a:solidFill>
                </a:uFill>
                <a:latin typeface="Trebuchet MS"/>
              </a:rPr>
              <a:t>    </a:t>
            </a:r>
            <a:r>
              <a:rPr b="1" lang="en-US" sz="3600" spc="-1" strike="noStrike">
                <a:solidFill>
                  <a:srgbClr val="90c226"/>
                </a:solidFill>
                <a:uFill>
                  <a:solidFill>
                    <a:srgbClr val="ffffff"/>
                  </a:solidFill>
                </a:uFill>
                <a:latin typeface="Trebuchet MS"/>
              </a:rPr>
              <a:t>Propriedades das transações</a:t>
            </a:r>
            <a:endParaRPr lang="en-US" sz="1800" spc="-1" strike="noStrike">
              <a:solidFill>
                <a:srgbClr val="000000"/>
              </a:solidFill>
              <a:uFill>
                <a:solidFill>
                  <a:srgbClr val="ffffff"/>
                </a:solidFill>
              </a:uFill>
              <a:latin typeface="Trebuchet MS"/>
            </a:endParaRPr>
          </a:p>
        </p:txBody>
      </p:sp>
      <p:sp>
        <p:nvSpPr>
          <p:cNvPr id="120" name="TextShape 2"/>
          <p:cNvSpPr txBox="1"/>
          <p:nvPr/>
        </p:nvSpPr>
        <p:spPr>
          <a:xfrm>
            <a:off x="677160" y="2160720"/>
            <a:ext cx="8596440" cy="3880440"/>
          </a:xfrm>
          <a:prstGeom prst="rect">
            <a:avLst/>
          </a:prstGeom>
          <a:noFill/>
          <a:ln>
            <a:noFill/>
          </a:ln>
        </p:spPr>
        <p:txBody>
          <a:bodyPr/>
          <a:p>
            <a:pPr>
              <a:lnSpc>
                <a:spcPct val="100000"/>
              </a:lnSpc>
            </a:pPr>
            <a:r>
              <a:rPr lang="en-US" sz="2800" spc="-1" strike="noStrike">
                <a:solidFill>
                  <a:srgbClr val="404040"/>
                </a:solidFill>
                <a:uFill>
                  <a:solidFill>
                    <a:srgbClr val="ffffff"/>
                  </a:solidFill>
                </a:uFill>
                <a:latin typeface="Trebuchet MS"/>
              </a:rPr>
              <a:t>Estas propriedades são comumente chamadas de </a:t>
            </a:r>
            <a:r>
              <a:rPr b="1" lang="en-US" sz="2800" spc="-1" strike="noStrike">
                <a:solidFill>
                  <a:srgbClr val="404040"/>
                </a:solidFill>
                <a:uFill>
                  <a:solidFill>
                    <a:srgbClr val="ffffff"/>
                  </a:solidFill>
                </a:uFill>
                <a:latin typeface="Trebuchet MS"/>
              </a:rPr>
              <a:t>ACID </a:t>
            </a:r>
            <a:r>
              <a:rPr lang="en-US" sz="2800" spc="-1" strike="noStrike">
                <a:solidFill>
                  <a:srgbClr val="404040"/>
                </a:solidFill>
                <a:uFill>
                  <a:solidFill>
                    <a:srgbClr val="ffffff"/>
                  </a:solidFill>
                </a:uFill>
                <a:latin typeface="Trebuchet MS"/>
              </a:rPr>
              <a:t>e servem para manter a consistência do banco de dados.</a:t>
            </a:r>
            <a:endParaRPr lang="en-US" sz="1800" spc="-1" strike="noStrike">
              <a:solidFill>
                <a:srgbClr val="404040"/>
              </a:solidFill>
              <a:uFill>
                <a:solidFill>
                  <a:srgbClr val="ffffff"/>
                </a:solidFill>
              </a:uFill>
              <a:latin typeface="Trebuchet MS"/>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677160" y="609480"/>
            <a:ext cx="8596440" cy="1320480"/>
          </a:xfrm>
          <a:prstGeom prst="rect">
            <a:avLst/>
          </a:prstGeom>
          <a:noFill/>
          <a:ln>
            <a:noFill/>
          </a:ln>
        </p:spPr>
        <p:txBody>
          <a:bodyPr/>
          <a:p>
            <a:pPr>
              <a:lnSpc>
                <a:spcPct val="100000"/>
              </a:lnSpc>
            </a:pPr>
            <a:r>
              <a:rPr b="1" lang="en-US" sz="3600" spc="-1" strike="noStrike">
                <a:solidFill>
                  <a:srgbClr val="90c226"/>
                </a:solidFill>
                <a:uFill>
                  <a:solidFill>
                    <a:srgbClr val="ffffff"/>
                  </a:solidFill>
                </a:uFill>
                <a:latin typeface="Trebuchet MS"/>
              </a:rPr>
              <a:t>Estados de uma transação</a:t>
            </a:r>
            <a:endParaRPr lang="en-US" sz="1800" spc="-1" strike="noStrike">
              <a:solidFill>
                <a:srgbClr val="000000"/>
              </a:solidFill>
              <a:uFill>
                <a:solidFill>
                  <a:srgbClr val="ffffff"/>
                </a:solidFill>
              </a:uFill>
              <a:latin typeface="Trebuchet MS"/>
            </a:endParaRPr>
          </a:p>
        </p:txBody>
      </p:sp>
      <p:sp>
        <p:nvSpPr>
          <p:cNvPr id="122" name="TextShape 2"/>
          <p:cNvSpPr txBox="1"/>
          <p:nvPr/>
        </p:nvSpPr>
        <p:spPr>
          <a:xfrm>
            <a:off x="677160" y="2160720"/>
            <a:ext cx="8596440" cy="3880440"/>
          </a:xfrm>
          <a:prstGeom prst="rect">
            <a:avLst/>
          </a:prstGeom>
          <a:noFill/>
          <a:ln>
            <a:noFill/>
          </a:ln>
        </p:spPr>
        <p:txBody>
          <a:bodyPr/>
          <a:p>
            <a:pPr marL="343080" indent="-342720">
              <a:lnSpc>
                <a:spcPct val="100000"/>
              </a:lnSpc>
              <a:buClr>
                <a:srgbClr val="90c226"/>
              </a:buClr>
              <a:buSzPct val="80000"/>
              <a:buFont typeface="Wingdings 3" charset="2"/>
              <a:buChar char=""/>
            </a:pPr>
            <a:r>
              <a:rPr lang="en-US" sz="2000" spc="-1" strike="noStrike">
                <a:solidFill>
                  <a:srgbClr val="404040"/>
                </a:solidFill>
                <a:uFill>
                  <a:solidFill>
                    <a:srgbClr val="ffffff"/>
                  </a:solidFill>
                </a:uFill>
                <a:latin typeface="Trebuchet MS"/>
              </a:rPr>
              <a:t>Na ausência de falhas, as transações completam-se com sucesso, quando isto acontece denominamos como </a:t>
            </a:r>
            <a:r>
              <a:rPr b="1" lang="en-US" sz="2000" spc="-1" strike="noStrike">
                <a:solidFill>
                  <a:srgbClr val="404040"/>
                </a:solidFill>
                <a:uFill>
                  <a:solidFill>
                    <a:srgbClr val="ffffff"/>
                  </a:solidFill>
                </a:uFill>
                <a:latin typeface="Trebuchet MS"/>
              </a:rPr>
              <a:t>Commit</a:t>
            </a:r>
            <a:r>
              <a:rPr lang="en-US" sz="2000" spc="-1" strike="noStrike">
                <a:solidFill>
                  <a:srgbClr val="404040"/>
                </a:solidFill>
                <a:uFill>
                  <a:solidFill>
                    <a:srgbClr val="ffffff"/>
                  </a:solidFill>
                </a:uFill>
                <a:latin typeface="Trebuchet MS"/>
              </a:rPr>
              <a:t>(efetivada).</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en-US" sz="2000" spc="-1" strike="noStrike">
                <a:solidFill>
                  <a:srgbClr val="404040"/>
                </a:solidFill>
                <a:uFill>
                  <a:solidFill>
                    <a:srgbClr val="ffffff"/>
                  </a:solidFill>
                </a:uFill>
                <a:latin typeface="Trebuchet MS"/>
              </a:rPr>
              <a:t>Quando transação é abortada e segundo a propriedade de atomicidade uma transação abortada não deve ter efeito algum sobre o banco de dados, assim quaisquer atualizações que a transação abortada tiver feito no banco de dados devem ser desfeitas, dizemos então que a transação teve um </a:t>
            </a:r>
            <a:r>
              <a:rPr b="1" lang="en-US" sz="2000" spc="-1" strike="noStrike">
                <a:solidFill>
                  <a:srgbClr val="404040"/>
                </a:solidFill>
                <a:uFill>
                  <a:solidFill>
                    <a:srgbClr val="ffffff"/>
                  </a:solidFill>
                </a:uFill>
                <a:latin typeface="Trebuchet MS"/>
              </a:rPr>
              <a:t>Rollback</a:t>
            </a:r>
            <a:r>
              <a:rPr lang="en-US" sz="2000" spc="-1" strike="noStrike">
                <a:solidFill>
                  <a:srgbClr val="404040"/>
                </a:solidFill>
                <a:uFill>
                  <a:solidFill>
                    <a:srgbClr val="ffffff"/>
                  </a:solidFill>
                </a:uFill>
                <a:latin typeface="Trebuchet MS"/>
              </a:rPr>
              <a:t>(foi desfeita).</a:t>
            </a:r>
            <a:endParaRPr lang="en-US" sz="1800" spc="-1" strike="noStrike">
              <a:solidFill>
                <a:srgbClr val="404040"/>
              </a:solidFill>
              <a:uFill>
                <a:solidFill>
                  <a:srgbClr val="ffffff"/>
                </a:solidFill>
              </a:uFill>
              <a:latin typeface="Trebuchet MS"/>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677160" y="609480"/>
            <a:ext cx="8596440" cy="1320480"/>
          </a:xfrm>
          <a:prstGeom prst="rect">
            <a:avLst/>
          </a:prstGeom>
          <a:noFill/>
          <a:ln>
            <a:noFill/>
          </a:ln>
        </p:spPr>
        <p:txBody>
          <a:bodyPr/>
          <a:p>
            <a:pPr>
              <a:lnSpc>
                <a:spcPct val="100000"/>
              </a:lnSpc>
            </a:pPr>
            <a:r>
              <a:rPr b="1" lang="en-US" sz="3600" spc="-1" strike="noStrike">
                <a:solidFill>
                  <a:srgbClr val="90c226"/>
                </a:solidFill>
                <a:uFill>
                  <a:solidFill>
                    <a:srgbClr val="ffffff"/>
                  </a:solidFill>
                </a:uFill>
                <a:latin typeface="Trebuchet MS"/>
              </a:rPr>
              <a:t>Estados de uma transação</a:t>
            </a:r>
            <a:endParaRPr lang="en-US" sz="1800" spc="-1" strike="noStrike">
              <a:solidFill>
                <a:srgbClr val="000000"/>
              </a:solidFill>
              <a:uFill>
                <a:solidFill>
                  <a:srgbClr val="ffffff"/>
                </a:solidFill>
              </a:uFill>
              <a:latin typeface="Trebuchet MS"/>
            </a:endParaRPr>
          </a:p>
        </p:txBody>
      </p:sp>
      <p:sp>
        <p:nvSpPr>
          <p:cNvPr id="124" name="TextShape 2"/>
          <p:cNvSpPr txBox="1"/>
          <p:nvPr/>
        </p:nvSpPr>
        <p:spPr>
          <a:xfrm>
            <a:off x="677160" y="2160720"/>
            <a:ext cx="8596440" cy="3880440"/>
          </a:xfrm>
          <a:prstGeom prst="rect">
            <a:avLst/>
          </a:prstGeom>
          <a:noFill/>
          <a:ln>
            <a:noFill/>
          </a:ln>
        </p:spPr>
        <p:txBody>
          <a:bodyPr/>
          <a:p>
            <a:pPr marL="343080" indent="-342720">
              <a:lnSpc>
                <a:spcPct val="100000"/>
              </a:lnSpc>
              <a:buClr>
                <a:srgbClr val="90c226"/>
              </a:buClr>
              <a:buSzPct val="80000"/>
              <a:buFont typeface="Wingdings 3" charset="2"/>
              <a:buChar char=""/>
            </a:pPr>
            <a:r>
              <a:rPr lang="en-US" sz="2400" spc="-1" strike="noStrike">
                <a:solidFill>
                  <a:srgbClr val="404040"/>
                </a:solidFill>
                <a:uFill>
                  <a:solidFill>
                    <a:srgbClr val="ffffff"/>
                  </a:solidFill>
                </a:uFill>
                <a:latin typeface="Trebuchet MS"/>
              </a:rPr>
              <a:t>Quando temos um commit (efetivação de uma transação) não podemos desfazer seus efeitos, a menos que se execute uma transação de compensação, porém isto não sempre possível.</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677160" y="609480"/>
            <a:ext cx="8596440" cy="1320480"/>
          </a:xfrm>
          <a:prstGeom prst="rect">
            <a:avLst/>
          </a:prstGeom>
          <a:noFill/>
          <a:ln>
            <a:noFill/>
          </a:ln>
        </p:spPr>
        <p:txBody>
          <a:bodyPr/>
          <a:p>
            <a:pPr>
              <a:lnSpc>
                <a:spcPct val="100000"/>
              </a:lnSpc>
            </a:pPr>
            <a:r>
              <a:rPr b="1" lang="en-US" sz="3600" spc="-1" strike="noStrike">
                <a:solidFill>
                  <a:srgbClr val="90c226"/>
                </a:solidFill>
                <a:uFill>
                  <a:solidFill>
                    <a:srgbClr val="ffffff"/>
                  </a:solidFill>
                </a:uFill>
                <a:latin typeface="Trebuchet MS"/>
              </a:rPr>
              <a:t>Estados de uma transação</a:t>
            </a:r>
            <a:endParaRPr lang="en-US" sz="1800" spc="-1" strike="noStrike">
              <a:solidFill>
                <a:srgbClr val="000000"/>
              </a:solidFill>
              <a:uFill>
                <a:solidFill>
                  <a:srgbClr val="ffffff"/>
                </a:solidFill>
              </a:uFill>
              <a:latin typeface="Trebuchet MS"/>
            </a:endParaRPr>
          </a:p>
        </p:txBody>
      </p:sp>
      <p:sp>
        <p:nvSpPr>
          <p:cNvPr id="126" name="TextShape 2"/>
          <p:cNvSpPr txBox="1"/>
          <p:nvPr/>
        </p:nvSpPr>
        <p:spPr>
          <a:xfrm>
            <a:off x="677160" y="2160720"/>
            <a:ext cx="8596440" cy="3880440"/>
          </a:xfrm>
          <a:prstGeom prst="rect">
            <a:avLst/>
          </a:prstGeom>
          <a:noFill/>
          <a:ln>
            <a:noFill/>
          </a:ln>
        </p:spPr>
        <p:txBody>
          <a:bodyPr/>
          <a:p>
            <a:pPr>
              <a:lnSpc>
                <a:spcPct val="100000"/>
              </a:lnSpc>
            </a:pPr>
            <a:r>
              <a:rPr lang="en-US" sz="2100" spc="-1" strike="noStrike">
                <a:solidFill>
                  <a:srgbClr val="404040"/>
                </a:solidFill>
                <a:uFill>
                  <a:solidFill>
                    <a:srgbClr val="ffffff"/>
                  </a:solidFill>
                </a:uFill>
                <a:latin typeface="Trebuchet MS"/>
              </a:rPr>
              <a:t>Uma transação pode estar em algum dos seguintes estados:</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1" lang="en-US" sz="2100" spc="-1" strike="noStrike">
                <a:solidFill>
                  <a:srgbClr val="404040"/>
                </a:solidFill>
                <a:uFill>
                  <a:solidFill>
                    <a:srgbClr val="ffffff"/>
                  </a:solidFill>
                </a:uFill>
                <a:latin typeface="Trebuchet MS"/>
              </a:rPr>
              <a:t>Ativa ou estado inicial:</a:t>
            </a:r>
            <a:r>
              <a:rPr lang="en-US" sz="2100" spc="-1" strike="noStrike">
                <a:solidFill>
                  <a:srgbClr val="404040"/>
                </a:solidFill>
                <a:uFill>
                  <a:solidFill>
                    <a:srgbClr val="ffffff"/>
                  </a:solidFill>
                </a:uFill>
                <a:latin typeface="Trebuchet MS"/>
              </a:rPr>
              <a:t> a transação permanece neste estado enquanto estiver em execução.</a:t>
            </a: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1" lang="en-US" sz="2100" spc="-1" strike="noStrike">
                <a:solidFill>
                  <a:srgbClr val="404040"/>
                </a:solidFill>
                <a:uFill>
                  <a:solidFill>
                    <a:srgbClr val="ffffff"/>
                  </a:solidFill>
                </a:uFill>
                <a:latin typeface="Trebuchet MS"/>
              </a:rPr>
              <a:t>Em efetivação parcial:</a:t>
            </a:r>
            <a:r>
              <a:rPr lang="en-US" sz="2100" spc="-1" strike="noStrike">
                <a:solidFill>
                  <a:srgbClr val="404040"/>
                </a:solidFill>
                <a:uFill>
                  <a:solidFill>
                    <a:srgbClr val="ffffff"/>
                  </a:solidFill>
                </a:uFill>
                <a:latin typeface="Trebuchet MS"/>
              </a:rPr>
              <a:t> após a execução da última declaração.</a:t>
            </a: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1" lang="en-US" sz="2100" spc="-1" strike="noStrike">
                <a:solidFill>
                  <a:srgbClr val="404040"/>
                </a:solidFill>
                <a:uFill>
                  <a:solidFill>
                    <a:srgbClr val="ffffff"/>
                  </a:solidFill>
                </a:uFill>
                <a:latin typeface="Trebuchet MS"/>
              </a:rPr>
              <a:t>Em falha:</a:t>
            </a:r>
            <a:r>
              <a:rPr lang="en-US" sz="2100" spc="-1" strike="noStrike">
                <a:solidFill>
                  <a:srgbClr val="404040"/>
                </a:solidFill>
                <a:uFill>
                  <a:solidFill>
                    <a:srgbClr val="ffffff"/>
                  </a:solidFill>
                </a:uFill>
                <a:latin typeface="Trebuchet MS"/>
              </a:rPr>
              <a:t> após a descoberta de que a execução normal já não pode se realizar.</a:t>
            </a: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1" lang="en-US" sz="2100" spc="-1" strike="noStrike">
                <a:solidFill>
                  <a:srgbClr val="404040"/>
                </a:solidFill>
                <a:uFill>
                  <a:solidFill>
                    <a:srgbClr val="ffffff"/>
                  </a:solidFill>
                </a:uFill>
                <a:latin typeface="Trebuchet MS"/>
              </a:rPr>
              <a:t>Abortada(RolledBack): </a:t>
            </a:r>
            <a:r>
              <a:rPr lang="en-US" sz="2100" spc="-1" strike="noStrike">
                <a:solidFill>
                  <a:srgbClr val="404040"/>
                </a:solidFill>
                <a:uFill>
                  <a:solidFill>
                    <a:srgbClr val="ffffff"/>
                  </a:solidFill>
                </a:uFill>
                <a:latin typeface="Trebuchet MS"/>
              </a:rPr>
              <a:t>depois que a transação é desfeita e o banco de dados restabelecido ao estado anterior.</a:t>
            </a:r>
            <a:endParaRPr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1" lang="en-US" sz="2100" spc="-1" strike="noStrike">
                <a:solidFill>
                  <a:srgbClr val="404040"/>
                </a:solidFill>
                <a:uFill>
                  <a:solidFill>
                    <a:srgbClr val="ffffff"/>
                  </a:solidFill>
                </a:uFill>
                <a:latin typeface="Trebuchet MS"/>
              </a:rPr>
              <a:t>Em efetivação(Commited):</a:t>
            </a:r>
            <a:r>
              <a:rPr lang="en-US" sz="2100" spc="-1" strike="noStrike">
                <a:solidFill>
                  <a:srgbClr val="404040"/>
                </a:solidFill>
                <a:uFill>
                  <a:solidFill>
                    <a:srgbClr val="ffffff"/>
                  </a:solidFill>
                </a:uFill>
                <a:latin typeface="Trebuchet MS"/>
              </a:rPr>
              <a:t> após a conclusão com sucesso.</a:t>
            </a:r>
            <a:endParaRPr lang="en-US" sz="1800" spc="-1" strike="noStrike">
              <a:solidFill>
                <a:srgbClr val="404040"/>
              </a:solidFill>
              <a:uFill>
                <a:solidFill>
                  <a:srgbClr val="ffffff"/>
                </a:solidFill>
              </a:uFill>
              <a:latin typeface="Trebuchet MS"/>
            </a:endParaRPr>
          </a:p>
          <a:p>
            <a:pPr>
              <a:lnSpc>
                <a:spcPct val="100000"/>
              </a:lnSpc>
            </a:pPr>
            <a:endParaRPr lang="en-US" sz="1800" spc="-1" strike="noStrike">
              <a:solidFill>
                <a:srgbClr val="404040"/>
              </a:solidFill>
              <a:uFill>
                <a:solidFill>
                  <a:srgbClr val="ffffff"/>
                </a:solidFill>
              </a:uFill>
              <a:latin typeface="Trebuchet MS"/>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45</TotalTime>
  <Application>LibreOffice/5.0.4.2$Windows_X86_64 LibreOffice_project/2b9802c1994aa0b7dc6079e128979269cf95bc78</Application>
  <Paragraphs>85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2019-06-11T16:03:43Z</dcterms:created>
  <dc:creator>Ronie Assis</dc:creator>
  <dc:language>pt-BR</dc:language>
  <dcterms:modified xsi:type="dcterms:W3CDTF">2019-06-12T19:59:47Z</dcterms:modified>
  <cp:revision>15</cp:revision>
  <dc:title>Controle de transações em banco de dados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