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1342B9-B7FB-409D-9DE7-A7EDC75658D1}">
  <a:tblStyle styleId="{091342B9-B7FB-409D-9DE7-A7EDC7565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Our goal was to help the users improve restaurant operations by introducing a digital menu and a guest-facing POS system by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tablet rollouts at each table. As we prepared to launch, we were able to reduce the food waste by 25%, serve more guests and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improve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the customer retention.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Post launch, we were able to improve the customer ratings with more numbers of users being satisfied with our tablets. As a result, the company’s revenue  has increased by 20% in just four months.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main feedback we received from our pilot test was that our users did not want to wait for a long time at the checkout and that a trained waitstaff was needed to handle the tablets for a seamless experience.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will continue to survey and obtain feedback from our guests to improve our services and improve our order accuracies further.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{091342B9-B7FB-409D-9DE7-A7EDC75658D1}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