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Customer Survey Results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We Surveyed 50 Sauce and spoon customers to learn about their satisfaction with the Tablet rollout and Services offered to test the product quality, services and support offered.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team wanted to collect the usage experience of the customers with the tablet and evaluate how comfortable it was to use the tablets </a:t>
            </a:r>
            <a:r>
              <a:rPr lang="en" sz="1600"/>
              <a:t>throughout the dining process from navigation to payment and checkout. Overall, a positive experience has been reported to indicating the tablet’s ease in placing the order and communication with back Kitchen. Also, the waitstaff had a few to minor challenges in training the users on tablets indicating positive response.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some areas where improvement is needed. The team will now prioritize working on these aspects to further enhance the user experience.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7" name="Google Shape;77;p16" title="Responses and Percent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425" y="863050"/>
            <a:ext cx="5397049" cy="34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052575" y="3513525"/>
            <a:ext cx="69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497175" y="4237950"/>
            <a:ext cx="65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have seen a </a:t>
            </a:r>
            <a:r>
              <a:rPr lang="en" sz="1600">
                <a:solidFill>
                  <a:schemeClr val="dk2"/>
                </a:solidFill>
              </a:rPr>
              <a:t>positive</a:t>
            </a:r>
            <a:r>
              <a:rPr lang="en" sz="1600">
                <a:solidFill>
                  <a:schemeClr val="dk2"/>
                </a:solidFill>
              </a:rPr>
              <a:t> overall response from the customer.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pic>
        <p:nvPicPr>
          <p:cNvPr id="86" name="Google Shape;86;p17" title="Responses and Percent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01" y="995851"/>
            <a:ext cx="5371600" cy="3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279850" y="4354125"/>
            <a:ext cx="69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Need to work on the tablet Navigation to get positive response.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pic>
        <p:nvPicPr>
          <p:cNvPr id="94" name="Google Shape;94;p18" title="Wait time percent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48" y="995848"/>
            <a:ext cx="5536899" cy="3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291275" y="4329150"/>
            <a:ext cx="695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</a:t>
            </a:r>
            <a:r>
              <a:rPr lang="en" sz="1600">
                <a:solidFill>
                  <a:schemeClr val="dk2"/>
                </a:solidFill>
              </a:rPr>
              <a:t>average</a:t>
            </a:r>
            <a:r>
              <a:rPr lang="en" sz="1600">
                <a:solidFill>
                  <a:schemeClr val="dk2"/>
                </a:solidFill>
              </a:rPr>
              <a:t> wait time needs to be improved as it is aimed at less than 10 minutes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