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/>
    <p:restoredTop sz="96327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2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515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01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5747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81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48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080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7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6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8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4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5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9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5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4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7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EA51-5A0F-923D-C042-24CA63BE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607" y="-8508"/>
            <a:ext cx="2576786" cy="654756"/>
          </a:xfrm>
        </p:spPr>
        <p:txBody>
          <a:bodyPr/>
          <a:lstStyle/>
          <a:p>
            <a:pPr algn="ctr"/>
            <a:r>
              <a:rPr lang="en-US" sz="4000" b="1" dirty="0"/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A7D7B-5F61-5D2E-444F-73DD63662035}"/>
              </a:ext>
            </a:extLst>
          </p:cNvPr>
          <p:cNvSpPr txBox="1"/>
          <p:nvPr/>
        </p:nvSpPr>
        <p:spPr>
          <a:xfrm>
            <a:off x="524761" y="654757"/>
            <a:ext cx="111424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Topic</a:t>
            </a:r>
            <a:r>
              <a:rPr lang="en-US" b="1" dirty="0"/>
              <a:t>: </a:t>
            </a:r>
            <a:r>
              <a:rPr lang="en-US" sz="2400" b="1" dirty="0"/>
              <a:t>Robots in Warehousing</a:t>
            </a:r>
          </a:p>
          <a:p>
            <a:r>
              <a:rPr lang="en-US" b="1" dirty="0"/>
              <a:t>	</a:t>
            </a:r>
            <a:r>
              <a:rPr lang="en-US" b="1" u="sng" dirty="0"/>
              <a:t>Paragraph Justification</a:t>
            </a:r>
            <a:r>
              <a:rPr lang="en-US" b="1" dirty="0"/>
              <a:t>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Using Robots in Warehousing can bring significant benefits in terms of efficiency and productivity, but there are the potential risks and impacts on sustainability, including the following aspects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A4A2D-0DA2-1388-D3BE-B7E3FF249255}"/>
              </a:ext>
            </a:extLst>
          </p:cNvPr>
          <p:cNvSpPr txBox="1"/>
          <p:nvPr/>
        </p:nvSpPr>
        <p:spPr>
          <a:xfrm>
            <a:off x="7449647" y="2470909"/>
            <a:ext cx="271420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	</a:t>
            </a:r>
            <a:r>
              <a:rPr lang="en-US" b="1" u="sng" dirty="0"/>
              <a:t>Risks</a:t>
            </a:r>
            <a:r>
              <a:rPr lang="en-US" b="1" dirty="0"/>
              <a:t>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Job displacement;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Cybersecurity risks;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High initial investment;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Environmental impact;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B82B9-0030-2535-F27F-067C40CDFB73}"/>
              </a:ext>
            </a:extLst>
          </p:cNvPr>
          <p:cNvSpPr txBox="1"/>
          <p:nvPr/>
        </p:nvSpPr>
        <p:spPr>
          <a:xfrm>
            <a:off x="1639658" y="2465840"/>
            <a:ext cx="407675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Opportunities</a:t>
            </a:r>
            <a:r>
              <a:rPr lang="en-US" dirty="0"/>
              <a:t>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Increased efficiency and Scalability;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Enhanced Accuracy;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Cost savings;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Improved Safety;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DC935-36FB-263F-8D32-4257C84D810D}"/>
              </a:ext>
            </a:extLst>
          </p:cNvPr>
          <p:cNvSpPr txBox="1"/>
          <p:nvPr/>
        </p:nvSpPr>
        <p:spPr>
          <a:xfrm>
            <a:off x="5253915" y="2019206"/>
            <a:ext cx="136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ETHICAL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F5016-CE6D-1A68-311F-9BCC0D829F93}"/>
              </a:ext>
            </a:extLst>
          </p:cNvPr>
          <p:cNvSpPr txBox="1"/>
          <p:nvPr/>
        </p:nvSpPr>
        <p:spPr>
          <a:xfrm>
            <a:off x="2419674" y="2036310"/>
            <a:ext cx="187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ECONOMIC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546C9-720E-B452-081F-6E88CB4E8E5C}"/>
              </a:ext>
            </a:extLst>
          </p:cNvPr>
          <p:cNvSpPr txBox="1"/>
          <p:nvPr/>
        </p:nvSpPr>
        <p:spPr>
          <a:xfrm>
            <a:off x="7580156" y="2030409"/>
            <a:ext cx="25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ENVIRONMENTAL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B5ED7-8B70-0DDA-E5E7-5EE14556C0FC}"/>
              </a:ext>
            </a:extLst>
          </p:cNvPr>
          <p:cNvSpPr txBox="1"/>
          <p:nvPr/>
        </p:nvSpPr>
        <p:spPr>
          <a:xfrm>
            <a:off x="1655903" y="3998859"/>
            <a:ext cx="4440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Choices: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Job retraining;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Cost-benefit approach;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Sustainable design &amp; recycling;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05984-C65C-E8FC-C6CB-A6C22E44AA54}"/>
              </a:ext>
            </a:extLst>
          </p:cNvPr>
          <p:cNvSpPr txBox="1"/>
          <p:nvPr/>
        </p:nvSpPr>
        <p:spPr>
          <a:xfrm>
            <a:off x="6096000" y="4038665"/>
            <a:ext cx="3127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Responsibilities</a:t>
            </a:r>
            <a:r>
              <a:rPr lang="en-US" dirty="0"/>
              <a:t>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Alexander </a:t>
            </a:r>
            <a:r>
              <a:rPr lang="en-US" dirty="0" err="1"/>
              <a:t>Smokina</a:t>
            </a:r>
            <a:r>
              <a:rPr lang="en-US" dirty="0"/>
              <a:t>: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Min </a:t>
            </a:r>
            <a:r>
              <a:rPr lang="en-US" dirty="0" err="1"/>
              <a:t>Thiha</a:t>
            </a:r>
            <a:r>
              <a:rPr lang="en-US" dirty="0"/>
              <a:t> Ko Ko: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Brian </a:t>
            </a:r>
            <a:r>
              <a:rPr lang="en-US" dirty="0" err="1"/>
              <a:t>Cobcroft</a:t>
            </a:r>
            <a:r>
              <a:rPr lang="en-US"/>
              <a:t>: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440BD-F1F6-A990-15E0-0B42CC6C8A93}"/>
              </a:ext>
            </a:extLst>
          </p:cNvPr>
          <p:cNvSpPr txBox="1"/>
          <p:nvPr/>
        </p:nvSpPr>
        <p:spPr>
          <a:xfrm>
            <a:off x="488752" y="5452534"/>
            <a:ext cx="1064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References</a:t>
            </a:r>
            <a:r>
              <a:rPr lang="en-US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D5771F-509E-27F5-E683-E2DF26AAD619}"/>
              </a:ext>
            </a:extLst>
          </p:cNvPr>
          <p:cNvSpPr txBox="1"/>
          <p:nvPr/>
        </p:nvSpPr>
        <p:spPr>
          <a:xfrm>
            <a:off x="488753" y="6018577"/>
            <a:ext cx="96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Team Website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03136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{0AAAB963-B50E-C94A-9811-0243FA57440E}tf10001062</Template>
  <TotalTime>149</TotalTime>
  <Words>107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</vt:lpstr>
      <vt:lpstr>Wingdings 3</vt:lpstr>
      <vt:lpstr>Ion</vt:lpstr>
      <vt:lpstr>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Alexander Smokina</dc:creator>
  <cp:lastModifiedBy>Alexander Smokina</cp:lastModifiedBy>
  <cp:revision>2</cp:revision>
  <dcterms:created xsi:type="dcterms:W3CDTF">2023-05-08T01:18:26Z</dcterms:created>
  <dcterms:modified xsi:type="dcterms:W3CDTF">2023-05-08T03:56:52Z</dcterms:modified>
</cp:coreProperties>
</file>