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2" name="Jessabelle Ram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30T03:42:13.210">
    <p:pos x="459" y="1309"/>
    <p:text>Why make a Dark Room copycat?
the intro part of a dark room is way too long (gathering wood, building a village)</p:text>
  </p:cm>
  <p:cm authorId="0" idx="2" dt="2018-05-30T04:04:19.885">
    <p:pos x="6000" y="0"/>
    <p:text>Jessabelle or Ronit?</p:text>
  </p:cm>
  <p:cm authorId="0" idx="3" dt="2018-05-30T04:04:19.885">
    <p:pos x="6000" y="100"/>
    <p:text>jessabelle o3o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5-30T03:26:36.516">
    <p:pos x="6000" y="0"/>
    <p:text>Ronit or Jessabelle?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8-05-30T03:27:03.522">
    <p:pos x="6000" y="0"/>
    <p:text>Shannon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05-30T04:23:23.379">
    <p:pos x="459" y="1309"/>
    <p:text>right?</p:text>
  </p:cm>
  <p:cm authorId="0" idx="7" dt="2018-05-30T04:20:05.905">
    <p:pos x="459" y="1409"/>
    <p:text>should we show the code?</p:text>
  </p:cm>
  <p:cm authorId="0" idx="8" dt="2018-05-30T03:26:54.976">
    <p:pos x="6000" y="0"/>
    <p:text>Shannon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8-05-30T04:04:52.425">
    <p:pos x="6000" y="0"/>
    <p:text>Ronit? All three of us?</p:text>
  </p:cm>
  <p:cm authorId="0" idx="10" dt="2018-05-30T06:16:07.699">
    <p:pos x="459" y="830"/>
    <p:text>Mention Testing here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8-05-30T03:26:48.389">
    <p:pos x="6000" y="0"/>
    <p:text>Jessabelle</p:text>
  </p:cm>
  <p:cm authorId="0" idx="12" dt="2018-05-30T04:09:19.175">
    <p:pos x="459" y="1220"/>
    <p:text>With each move a 3x3 area around the player is revealed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Jessabelle ? Or Ronit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Ronit?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Sacrifices were made for the sake of smoother gameplay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	*insert before vs after**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spawning on specific, predetermined points on the map &gt;&gt;&gt; spawn rates for each monster, with each step user takes &gt;triggered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Timer-based attack and blocking &gt;&gt; turn-based with percentage-chance blocking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	+blocking gains health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Our development process, in terms of success and failures, was characterized by how well we stuck to our original design plan and the sacrifices we made to make a more cohesive game.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Jessabelle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Spaces you have already visited change to a # and don’t spawn new monsters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Click the Attack button to fight the monster.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romanL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Click the Block button for a chance to stop a Monster’s attack and heal yourself!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 Adventure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824000" y="3596300"/>
            <a:ext cx="42555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Adventure Inc.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 Ding, Ronit Mathur, Jessabelle Ramos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Demonstration!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729450" y="4263700"/>
            <a:ext cx="2422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24950" y="4392226"/>
            <a:ext cx="7697400" cy="4605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83800" y="183800"/>
            <a:ext cx="8777400" cy="547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Cave Adventure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35825" y="1446500"/>
            <a:ext cx="81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37624" l="0" r="48612" t="0"/>
          <a:stretch/>
        </p:blipFill>
        <p:spPr>
          <a:xfrm>
            <a:off x="183800" y="787525"/>
            <a:ext cx="4343400" cy="21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000000">
                <a:alpha val="50000"/>
              </a:srgbClr>
            </a:outerShdw>
          </a:effectLst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50" y="777751"/>
            <a:ext cx="4343400" cy="2113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20000" dist="57150">
              <a:srgbClr val="000000">
                <a:alpha val="50000"/>
              </a:srgbClr>
            </a:outerShdw>
          </a:effectLst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5737" l="3943" r="2616" t="7328"/>
          <a:stretch/>
        </p:blipFill>
        <p:spPr>
          <a:xfrm>
            <a:off x="183800" y="2956550"/>
            <a:ext cx="4343400" cy="211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57150">
              <a:srgbClr val="000000">
                <a:alpha val="77000"/>
              </a:srgbClr>
            </a:outerShdw>
          </a:effectLst>
        </p:spPr>
      </p:pic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4504" l="1682" r="1633" t="9533"/>
          <a:stretch/>
        </p:blipFill>
        <p:spPr>
          <a:xfrm>
            <a:off x="4622038" y="2981750"/>
            <a:ext cx="4343399" cy="20654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720000" dist="57150">
              <a:srgbClr val="000000">
                <a:alpha val="72000"/>
              </a:srgbClr>
            </a:outerShdw>
          </a:effectLst>
        </p:spPr>
      </p:pic>
      <p:sp>
        <p:nvSpPr>
          <p:cNvPr id="99" name="Shape 99"/>
          <p:cNvSpPr txBox="1"/>
          <p:nvPr/>
        </p:nvSpPr>
        <p:spPr>
          <a:xfrm>
            <a:off x="4617725" y="782700"/>
            <a:ext cx="4343400" cy="2113200"/>
          </a:xfrm>
          <a:prstGeom prst="rect">
            <a:avLst/>
          </a:prstGeom>
          <a:solidFill>
            <a:srgbClr val="707070">
              <a:alpha val="43850"/>
            </a:srgbClr>
          </a:solidFill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Explore the cave!</a:t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83800" y="787750"/>
            <a:ext cx="4343400" cy="2113200"/>
          </a:xfrm>
          <a:prstGeom prst="rect">
            <a:avLst/>
          </a:prstGeom>
          <a:solidFill>
            <a:srgbClr val="7E7E7E">
              <a:alpha val="50000"/>
            </a:srgbClr>
          </a:solidFill>
          <a:ln>
            <a:noFill/>
          </a:ln>
          <a:effectLst>
            <a:outerShdw blurRad="57150" rotWithShape="0" algn="bl" dir="492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Fight monsters</a:t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3800" y="2981675"/>
            <a:ext cx="4343400" cy="2113200"/>
          </a:xfrm>
          <a:prstGeom prst="rect">
            <a:avLst/>
          </a:prstGeom>
          <a:solidFill>
            <a:srgbClr val="7E7E7E">
              <a:alpha val="50000"/>
            </a:srgbClr>
          </a:solidFill>
          <a:ln>
            <a:noFill/>
          </a:ln>
          <a:effectLst>
            <a:outerShdw blurRad="57150" rotWithShape="0" algn="bl" dir="576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Escape. . .</a:t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630675" y="2981725"/>
            <a:ext cx="4343400" cy="2113200"/>
          </a:xfrm>
          <a:prstGeom prst="rect">
            <a:avLst/>
          </a:prstGeom>
          <a:solidFill>
            <a:srgbClr val="7E7E7E">
              <a:alpha val="50000"/>
            </a:srgbClr>
          </a:solidFill>
          <a:ln>
            <a:noFill/>
          </a:ln>
          <a:effectLst>
            <a:outerShdw blurRad="57150" rotWithShape="0" algn="bl" dir="576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. . or die trying</a:t>
            </a:r>
            <a:endParaRPr b="1" i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 flipH="1">
            <a:off x="7817100" y="3785125"/>
            <a:ext cx="1326900" cy="135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&amp; Why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 Dark Room Map-inspired, Minimalistic top-down game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Allows for User-interpretation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focus on game function rather than graphics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Skips long intro for A Dark Room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Main Objective: Find the exit in as few steps as possible</a:t>
            </a:r>
            <a:endParaRPr sz="1800"/>
          </a:p>
        </p:txBody>
      </p:sp>
      <p:sp>
        <p:nvSpPr>
          <p:cNvPr id="110" name="Shape 110"/>
          <p:cNvSpPr/>
          <p:nvPr/>
        </p:nvSpPr>
        <p:spPr>
          <a:xfrm flipH="1">
            <a:off x="8224800" y="4339975"/>
            <a:ext cx="919200" cy="80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03025" y="2653600"/>
            <a:ext cx="20280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Countdown battles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Scavenger hunt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Specific spawn points for </a:t>
            </a:r>
            <a:r>
              <a:rPr lang="en" sz="1600"/>
              <a:t>obstacles</a:t>
            </a:r>
            <a:r>
              <a:rPr lang="en" sz="1600"/>
              <a:t> determined at start of game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3533350" y="2633300"/>
            <a:ext cx="2028000" cy="24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Turn-based battles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Cave exploration to find the exit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Upgrades to player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Chance-based monster spawns</a:t>
            </a:r>
            <a:endParaRPr sz="1600"/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01" y="901937"/>
            <a:ext cx="2921125" cy="357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095275" y="4360150"/>
            <a:ext cx="22293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Average"/>
                <a:ea typeface="Average"/>
                <a:cs typeface="Average"/>
                <a:sym typeface="Average"/>
              </a:rPr>
              <a:t>A Dark Room</a:t>
            </a:r>
            <a:endParaRPr b="1" i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2694400" y="3458300"/>
            <a:ext cx="6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x="2694400" y="3813750"/>
            <a:ext cx="6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2694400" y="4209800"/>
            <a:ext cx="6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381550" y="2050700"/>
            <a:ext cx="5234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Map made of symbols, much like </a:t>
            </a:r>
            <a:r>
              <a:rPr i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Dark Room</a:t>
            </a:r>
            <a:endParaRPr sz="1600"/>
          </a:p>
        </p:txBody>
      </p:sp>
      <p:sp>
        <p:nvSpPr>
          <p:cNvPr id="129" name="Shape 129"/>
          <p:cNvSpPr/>
          <p:nvPr/>
        </p:nvSpPr>
        <p:spPr>
          <a:xfrm flipH="1">
            <a:off x="7817100" y="3785100"/>
            <a:ext cx="1326900" cy="135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>
            <a:off x="8224800" y="4339950"/>
            <a:ext cx="919200" cy="803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1916450"/>
            <a:ext cx="24315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Generating a World Map:</a:t>
            </a:r>
            <a:endParaRPr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Square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WorldMap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WorldMapSquare</a:t>
            </a:r>
            <a:endParaRPr sz="15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274350" y="1916450"/>
            <a:ext cx="25953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Movement and Mechanics</a:t>
            </a:r>
            <a:endParaRPr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AdventureViewer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Open JFrame</a:t>
            </a:r>
            <a:endParaRPr sz="14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AdventureComponent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Draw</a:t>
            </a:r>
            <a:endParaRPr sz="14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AdventureFrame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Set JFrame</a:t>
            </a:r>
            <a:endParaRPr sz="1500"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983050" y="1916450"/>
            <a:ext cx="2733900" cy="22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Battles:</a:t>
            </a:r>
            <a:endParaRPr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BattleComponent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Drawings</a:t>
            </a:r>
            <a:endParaRPr sz="14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BattleFrame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Open JFrame</a:t>
            </a:r>
            <a:endParaRPr sz="14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BattleControls</a:t>
            </a:r>
            <a:endParaRPr sz="15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GUI</a:t>
            </a:r>
            <a:r>
              <a:rPr lang="en" sz="1400"/>
              <a:t> a</a:t>
            </a:r>
            <a:r>
              <a:rPr lang="en" sz="1400"/>
              <a:t>ttacks and blocking</a:t>
            </a:r>
            <a:endParaRPr sz="1400"/>
          </a:p>
        </p:txBody>
      </p:sp>
      <p:sp>
        <p:nvSpPr>
          <p:cNvPr id="139" name="Shape 139"/>
          <p:cNvSpPr txBox="1"/>
          <p:nvPr/>
        </p:nvSpPr>
        <p:spPr>
          <a:xfrm>
            <a:off x="779850" y="3519225"/>
            <a:ext cx="2381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/>
          <p:nvPr/>
        </p:nvSpPr>
        <p:spPr>
          <a:xfrm flipH="1">
            <a:off x="7817100" y="3785100"/>
            <a:ext cx="1326900" cy="135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>
            <a:off x="8224800" y="4339950"/>
            <a:ext cx="919200" cy="80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Queues &amp; </a:t>
            </a:r>
            <a:r>
              <a:rPr lang="en" sz="1600"/>
              <a:t>LinkedLists</a:t>
            </a:r>
            <a:endParaRPr sz="1600"/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i="1" lang="en" sz="1400"/>
              <a:t>Determines order of monster spawns (Difficulty of monsters)</a:t>
            </a:r>
            <a:endParaRPr i="1" sz="14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2D Arrays and For-Loops</a:t>
            </a:r>
            <a:endParaRPr sz="1600"/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Map generation</a:t>
            </a:r>
            <a:endParaRPr i="1" sz="14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GUI</a:t>
            </a:r>
            <a:endParaRPr sz="1600"/>
          </a:p>
          <a:p>
            <a:pPr indent="45720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JLabel, JButton, JFrame, JPanel</a:t>
            </a:r>
            <a:endParaRPr i="1"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Used to create a battle window with health bars and buttons for blocking and attacking</a:t>
            </a:r>
            <a:endParaRPr i="1"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 sz="1400"/>
              <a:t>Used for the WorldMap</a:t>
            </a:r>
            <a:endParaRPr i="1" sz="1400"/>
          </a:p>
        </p:txBody>
      </p:sp>
      <p:sp>
        <p:nvSpPr>
          <p:cNvPr id="148" name="Shape 148"/>
          <p:cNvSpPr/>
          <p:nvPr/>
        </p:nvSpPr>
        <p:spPr>
          <a:xfrm flipH="1">
            <a:off x="7817100" y="3785100"/>
            <a:ext cx="1326900" cy="135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>
            <a:off x="8224800" y="4339950"/>
            <a:ext cx="919200" cy="803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r>
              <a:rPr lang="en"/>
              <a:t>Reflection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1997675"/>
            <a:ext cx="37743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Successes:</a:t>
            </a:r>
            <a:endParaRPr i="1"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Finished on time,</a:t>
            </a:r>
            <a:r>
              <a:rPr lang="en" sz="1600"/>
              <a:t> met pr</a:t>
            </a:r>
            <a:r>
              <a:rPr lang="en" sz="1600"/>
              <a:t>oper functionalities and requirements</a:t>
            </a:r>
            <a:endParaRPr sz="1600"/>
          </a:p>
          <a:p>
            <a: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Implemented new and original aspects of the game, such as health bars</a:t>
            </a:r>
            <a:endParaRPr sz="1600"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724750" y="1946400"/>
            <a:ext cx="37743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Failures:</a:t>
            </a:r>
            <a:endParaRPr i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Finished product much different from original plan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JUnit Testing felt rushed during the final week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157" name="Shape 157"/>
          <p:cNvSpPr txBox="1"/>
          <p:nvPr/>
        </p:nvSpPr>
        <p:spPr>
          <a:xfrm>
            <a:off x="729450" y="3704375"/>
            <a:ext cx="76884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We Learned:</a:t>
            </a:r>
            <a:endParaRPr i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Plan ahead with time and ability constraints in mind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More accurately predict difficulty of certain aspects of what we want to accomplish, plan accordingly (i.e. consider AP testing)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Shape 158"/>
          <p:cNvSpPr/>
          <p:nvPr/>
        </p:nvSpPr>
        <p:spPr>
          <a:xfrm flipH="1">
            <a:off x="7817100" y="3785125"/>
            <a:ext cx="1326900" cy="135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224800" y="4339975"/>
            <a:ext cx="919200" cy="80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Play!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1937175"/>
            <a:ext cx="74181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Run AdventureViewer.java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 WASD to control your character (</a:t>
            </a:r>
            <a:r>
              <a:rPr lang="en" sz="1400"/>
              <a:t>Signified by the @) </a:t>
            </a:r>
            <a:r>
              <a:rPr lang="en" sz="1400"/>
              <a:t>and explore the ma</a:t>
            </a:r>
            <a:r>
              <a:rPr lang="en" sz="1400"/>
              <a:t>p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Step on various letters to increase stats!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 restores 50 hp ; H restores </a:t>
            </a:r>
            <a:r>
              <a:rPr lang="en" sz="1400"/>
              <a:t>increases max health; etc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Fight monsters!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When entering a battle, a new window is opened.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Use the Attack and Block buttons to defend yourself!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the green E. That’s the exit!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Play again and try to beat the game in less steps!</a:t>
            </a:r>
            <a:endParaRPr sz="1400"/>
          </a:p>
        </p:txBody>
      </p:sp>
      <p:sp>
        <p:nvSpPr>
          <p:cNvPr id="166" name="Shape 166"/>
          <p:cNvSpPr/>
          <p:nvPr/>
        </p:nvSpPr>
        <p:spPr>
          <a:xfrm flipH="1">
            <a:off x="7817100" y="3785125"/>
            <a:ext cx="1326900" cy="135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flipH="1">
            <a:off x="8224800" y="4339975"/>
            <a:ext cx="919200" cy="803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