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90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43434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8069" y="1883365"/>
            <a:ext cx="15464561" cy="950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434343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0" y="3922039"/>
            <a:ext cx="10807700" cy="212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434343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0" y="352424"/>
                </a:moveTo>
                <a:lnTo>
                  <a:pt x="13234273" y="352424"/>
                </a:lnTo>
                <a:lnTo>
                  <a:pt x="13234273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29156"/>
            <a:ext cx="9144000" cy="7429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55735" y="1703705"/>
            <a:ext cx="8799195" cy="4845050"/>
          </a:xfrm>
          <a:prstGeom prst="rect">
            <a:avLst/>
          </a:prstGeom>
        </p:spPr>
        <p:txBody>
          <a:bodyPr vert="horz" wrap="square" lIns="0" tIns="151130" rIns="0" bIns="0" rtlCol="0">
            <a:noAutofit/>
          </a:bodyPr>
          <a:lstStyle/>
          <a:p>
            <a:pPr marL="12700" marR="5080" indent="226060" algn="ctr">
              <a:lnSpc>
                <a:spcPts val="5480"/>
              </a:lnSpc>
              <a:spcBef>
                <a:spcPts val="1190"/>
              </a:spcBef>
            </a:pPr>
            <a:r>
              <a:rPr sz="7200" b="1" spc="420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CAR </a:t>
            </a:r>
            <a:r>
              <a:rPr sz="7200" b="1" spc="409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PRICE </a:t>
            </a:r>
            <a:r>
              <a:rPr sz="7200" b="1" spc="415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 </a:t>
            </a:r>
            <a:br>
              <a:rPr sz="7200" b="1" spc="415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</a:br>
            <a:r>
              <a:rPr sz="7200" b="1" spc="480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PREDICTION </a:t>
            </a:r>
            <a:r>
              <a:rPr sz="7200" b="1" spc="484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 </a:t>
            </a:r>
            <a:br>
              <a:rPr sz="7200" b="1" spc="484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</a:br>
            <a:r>
              <a:rPr sz="7200" b="1" spc="229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ANALYSIS:</a:t>
            </a:r>
            <a:r>
              <a:rPr sz="7200" b="1" spc="90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 </a:t>
            </a:r>
            <a:br>
              <a:rPr sz="7200" b="1" spc="90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</a:br>
            <a:br>
              <a:rPr sz="7200" b="1" spc="90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</a:br>
            <a:r>
              <a:rPr sz="7200" b="1" spc="530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PYTHON</a:t>
            </a:r>
            <a:r>
              <a:rPr sz="5450" b="1" spc="530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450" b="1" spc="-1625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5450" b="1" spc="-1625" dirty="0">
              <a:solidFill>
                <a:schemeClr val="accent2">
                  <a:lumMod val="75000"/>
                </a:schemeClr>
              </a:solidFill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6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635" cy="10287000"/>
            </a:xfrm>
            <a:custGeom>
              <a:avLst/>
              <a:gdLst/>
              <a:ahLst/>
              <a:cxnLst/>
              <a:rect l="l" t="t" r="r" b="b"/>
              <a:pathLst>
                <a:path w="18288635" h="10287000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635" h="10287000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000"/>
                  </a:lnTo>
                  <a:lnTo>
                    <a:pt x="18287988" y="10287000"/>
                  </a:lnTo>
                  <a:lnTo>
                    <a:pt x="18287988" y="9935007"/>
                  </a:lnTo>
                  <a:close/>
                </a:path>
                <a:path w="18288635" h="10287000">
                  <a:moveTo>
                    <a:pt x="18288038" y="12"/>
                  </a:moveTo>
                  <a:lnTo>
                    <a:pt x="17957546" y="12"/>
                  </a:lnTo>
                  <a:lnTo>
                    <a:pt x="17957546" y="1419225"/>
                  </a:lnTo>
                  <a:lnTo>
                    <a:pt x="18288038" y="1419225"/>
                  </a:lnTo>
                  <a:lnTo>
                    <a:pt x="1828803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960" y="694690"/>
            <a:ext cx="6812915" cy="7213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3030" rIns="0" bIns="0" rtlCol="0">
            <a:noAutofit/>
          </a:bodyPr>
          <a:lstStyle/>
          <a:p>
            <a:pPr marL="3242310" marR="1437005" indent="-1842135">
              <a:lnSpc>
                <a:spcPts val="3450"/>
              </a:lnSpc>
              <a:spcBef>
                <a:spcPts val="890"/>
              </a:spcBef>
            </a:pPr>
            <a:r>
              <a:rPr sz="3150" spc="280" dirty="0">
                <a:latin typeface="Trebuchet MS" panose="020B0603020202020204"/>
                <a:cs typeface="Trebuchet MS" panose="020B0603020202020204"/>
              </a:rPr>
              <a:t>INTRODUCTION</a:t>
            </a:r>
            <a:r>
              <a:rPr sz="3150" spc="55" dirty="0">
                <a:latin typeface="Trebuchet MS" panose="020B0603020202020204"/>
                <a:cs typeface="Trebuchet MS" panose="020B0603020202020204"/>
              </a:rPr>
              <a:t> </a:t>
            </a:r>
            <a:endParaRPr sz="31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5950" y="1873250"/>
            <a:ext cx="4359910" cy="4610100"/>
          </a:xfrm>
          <a:prstGeom prst="rect">
            <a:avLst/>
          </a:prstGeom>
          <a:blipFill>
            <a:blip r:embed="rId2"/>
          </a:blipFill>
        </p:spPr>
        <p:txBody>
          <a:bodyPr vert="horz" wrap="square" lIns="0" tIns="224155" rIns="0" bIns="0" rtlCol="0">
            <a:noAutofit/>
          </a:bodyPr>
          <a:lstStyle/>
          <a:p>
            <a:pPr marL="412750" marR="593090" indent="-635" algn="ctr">
              <a:lnSpc>
                <a:spcPct val="100000"/>
              </a:lnSpc>
              <a:spcBef>
                <a:spcPts val="1765"/>
              </a:spcBef>
            </a:pPr>
            <a:r>
              <a:rPr sz="3150">
                <a:solidFill>
                  <a:schemeClr val="accent2"/>
                </a:solidFill>
                <a:latin typeface="Tahoma" panose="020B0604030504040204"/>
                <a:cs typeface="Tahoma" panose="020B0604030504040204"/>
              </a:rPr>
              <a:t>Objective: </a:t>
            </a:r>
            <a:r>
              <a:rPr sz="240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Provide a clear and concise statement about the goal of your project. For example: "The objective of this project is to predict car prices based on various features using machine learning techniques."</a:t>
            </a:r>
            <a:endParaRPr sz="240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9937" y="9924998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9937" y="0"/>
            <a:ext cx="4568190" cy="352425"/>
          </a:xfrm>
          <a:custGeom>
            <a:avLst/>
            <a:gdLst/>
            <a:ahLst/>
            <a:cxnLst/>
            <a:rect l="l" t="t" r="r" b="b"/>
            <a:pathLst>
              <a:path w="4568190" h="352425">
                <a:moveTo>
                  <a:pt x="0" y="352424"/>
                </a:moveTo>
                <a:lnTo>
                  <a:pt x="4567998" y="352424"/>
                </a:lnTo>
                <a:lnTo>
                  <a:pt x="4567998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5" y="1369060"/>
            <a:ext cx="5805805" cy="606615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64550" y="1339850"/>
            <a:ext cx="7145020" cy="51752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dirty="0">
                <a:solidFill>
                  <a:srgbClr val="434343"/>
                </a:solidFill>
                <a:latin typeface="Trebuchet MS" panose="020B0603020202020204"/>
                <a:cs typeface="Trebuchet MS" panose="020B0603020202020204"/>
              </a:rPr>
              <a:t> Statistical Analysis</a:t>
            </a:r>
            <a:endParaRPr sz="2550" b="1" dirty="0">
              <a:solidFill>
                <a:srgbClr val="434343"/>
              </a:solidFill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rebuchet MS" panose="020B0603020202020204"/>
              <a:cs typeface="Trebuchet MS" panose="020B0603020202020204"/>
            </a:endParaRPr>
          </a:p>
          <a:p>
            <a:pPr marL="248285" marR="342265" algn="ctr">
              <a:lnSpc>
                <a:spcPct val="100000"/>
              </a:lnSpc>
            </a:pPr>
            <a:endParaRPr sz="27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616950" y="2101850"/>
            <a:ext cx="88030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tx1"/>
                </a:solidFill>
              </a:rPr>
              <a:t>Correlation Matrix:</a:t>
            </a:r>
            <a:r>
              <a:rPr lang="en-US" sz="2000"/>
              <a:t> Explain the purpose of analyzing the correlation matrix, which helps identify the strength and direction of relationships between variables. Insert a heatmap or table showing the correlation between variables to provide visual insight.</a:t>
            </a:r>
            <a:endParaRPr lang="en-US" sz="2000"/>
          </a:p>
          <a:p>
            <a:r>
              <a:rPr lang="en-US" sz="2000" b="1"/>
              <a:t>P-Values:</a:t>
            </a:r>
            <a:r>
              <a:rPr lang="en-US" sz="2000"/>
              <a:t> Briefly explain the concept of p-values and their significance in assessing the statistical relationship between variables. Highlight any significant findings from the correlation analysis.</a:t>
            </a:r>
            <a:endParaRPr lang="en-US" sz="2000"/>
          </a:p>
        </p:txBody>
      </p:sp>
      <p:pic>
        <p:nvPicPr>
          <p:cNvPr id="12" name="Picture 11" descr="WhatsApp Image 2024-09-03 at 3.21.5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950" y="4921250"/>
            <a:ext cx="5100320" cy="3983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2" y="0"/>
                </a:moveTo>
                <a:lnTo>
                  <a:pt x="0" y="0"/>
                </a:lnTo>
                <a:lnTo>
                  <a:pt x="0" y="352295"/>
                </a:lnTo>
                <a:lnTo>
                  <a:pt x="9147872" y="352295"/>
                </a:lnTo>
                <a:lnTo>
                  <a:pt x="9147872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9043" y="806608"/>
            <a:ext cx="9355455" cy="68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dirty="0">
                <a:latin typeface="Trebuchet MS" panose="020B0603020202020204"/>
                <a:cs typeface="Trebuchet MS" panose="020B0603020202020204"/>
              </a:rPr>
              <a:t>Data Standardization</a:t>
            </a:r>
            <a:r>
              <a:rPr lang="en-IN" sz="4350" dirty="0">
                <a:latin typeface="Trebuchet MS" panose="020B0603020202020204"/>
                <a:cs typeface="Trebuchet MS" panose="020B0603020202020204"/>
              </a:rPr>
              <a:t>		</a:t>
            </a:r>
            <a:endParaRPr lang="en-IN" sz="4350" dirty="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7505" y="1426845"/>
            <a:ext cx="5222240" cy="69119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028065" y="1986280"/>
            <a:ext cx="3733800" cy="405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Purpose:</a:t>
            </a:r>
            <a:r>
              <a:rPr lang="en-US" sz="2400"/>
              <a:t> Explain why data standardization is crucial in machine learning, particularly when features have different scales </a:t>
            </a:r>
            <a:endParaRPr lang="en-US" sz="2400"/>
          </a:p>
        </p:txBody>
      </p:sp>
      <p:pic>
        <p:nvPicPr>
          <p:cNvPr id="10" name="Picture 9" descr="WhatsApp Image 2024-09-03 at 3.22.2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65" y="1949450"/>
            <a:ext cx="6595110" cy="51581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35264" y="806405"/>
            <a:ext cx="15464561" cy="5213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1776075" marR="5080" indent="-1588770">
              <a:lnSpc>
                <a:spcPts val="3300"/>
              </a:lnSpc>
              <a:spcBef>
                <a:spcPts val="775"/>
              </a:spcBef>
            </a:pPr>
            <a:r>
              <a:rPr spc="-70" dirty="0"/>
              <a:t>Model Building</a:t>
            </a:r>
            <a:endParaRPr spc="-70" dirty="0"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Picture 11" descr="WhatsApp Image 2024-09-03 at 3.22.42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0" y="1035050"/>
            <a:ext cx="5412740" cy="4484370"/>
          </a:xfrm>
          <a:prstGeom prst="rect">
            <a:avLst/>
          </a:prstGeom>
        </p:spPr>
      </p:pic>
      <p:pic>
        <p:nvPicPr>
          <p:cNvPr id="13" name="Picture 12" descr="WhatsApp Image 2024-09-03 at 3.22.57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40" y="5683250"/>
            <a:ext cx="5695950" cy="406971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9417685" y="2658110"/>
            <a:ext cx="7432040" cy="5405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/>
              <a:t>Model Selection:</a:t>
            </a:r>
            <a:r>
              <a:rPr lang="en-US"/>
              <a:t> </a:t>
            </a:r>
            <a:r>
              <a:rPr lang="en-US" sz="2400"/>
              <a:t>Highlight the choice of Linear Regression for predicting car prices. Briefly justify why this model was selected </a:t>
            </a:r>
            <a:br>
              <a:rPr lang="en-US" sz="2400"/>
            </a:br>
            <a:endParaRPr lang="en-US" sz="2400"/>
          </a:p>
          <a:p>
            <a:r>
              <a:rPr lang="en-US" sz="2800" b="1"/>
              <a:t>Training Process: </a:t>
            </a:r>
            <a:r>
              <a:rPr lang="en-US" sz="2400"/>
              <a:t>Describe the training process, including how the model was trained using the training dataset. Mention any specific parameters or techniques used to optimize the model.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6999" y="653828"/>
            <a:ext cx="7056120" cy="4940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175" dirty="0"/>
              <a:t>MODEL</a:t>
            </a:r>
            <a:r>
              <a:rPr sz="3050" spc="75" dirty="0"/>
              <a:t> </a:t>
            </a:r>
            <a:r>
              <a:rPr sz="3050" spc="20" dirty="0"/>
              <a:t>EVALUATION</a:t>
            </a:r>
            <a:r>
              <a:rPr sz="3050" spc="80" dirty="0"/>
              <a:t> </a:t>
            </a:r>
            <a:r>
              <a:rPr sz="3050" spc="65" dirty="0"/>
              <a:t>TECHNIQUES</a:t>
            </a:r>
            <a:endParaRPr sz="3050"/>
          </a:p>
        </p:txBody>
      </p:sp>
      <p:pic>
        <p:nvPicPr>
          <p:cNvPr id="9" name="Picture 8" descr="WhatsApp Image 2024-09-03 at 3.23.3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90655" y="1187450"/>
            <a:ext cx="5817870" cy="4736465"/>
          </a:xfrm>
          <a:prstGeom prst="rect">
            <a:avLst/>
          </a:prstGeom>
        </p:spPr>
      </p:pic>
      <p:pic>
        <p:nvPicPr>
          <p:cNvPr id="10" name="Picture 9" descr="WhatsApp Image 2024-09-03 at 3.23.1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5607050"/>
            <a:ext cx="7230110" cy="428752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226820" y="1918970"/>
            <a:ext cx="9482455" cy="3134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/>
              <a:t>Metrics</a:t>
            </a:r>
            <a:r>
              <a:rPr lang="en-US"/>
              <a:t>:</a:t>
            </a:r>
            <a:r>
              <a:rPr lang="en-US" sz="2000"/>
              <a:t> Introduce the evaluation metrics used to assess the model’s performance, such as Mean Squared Error (MSE) and R-squared (R²). Explain briefly what these metrics indicate about model accuracy and predictive power.</a:t>
            </a:r>
            <a:endParaRPr lang="en-US" sz="2000"/>
          </a:p>
          <a:p>
            <a:r>
              <a:rPr lang="en-US" sz="2400" b="1"/>
              <a:t>Results:</a:t>
            </a:r>
            <a:r>
              <a:rPr lang="en-US" sz="2000" b="1"/>
              <a:t> </a:t>
            </a:r>
            <a:r>
              <a:rPr lang="en-US" sz="2000"/>
              <a:t>Present the results obtained from the model evaluation (e.g., MSE and R² values). Discuss what these results mean in the context of predicting car prices.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852507"/>
            <a:ext cx="352425" cy="1435100"/>
          </a:xfrm>
          <a:custGeom>
            <a:avLst/>
            <a:gdLst/>
            <a:ahLst/>
            <a:cxnLst/>
            <a:rect l="l" t="t" r="r" b="b"/>
            <a:pathLst>
              <a:path w="352425" h="1435100">
                <a:moveTo>
                  <a:pt x="352424" y="0"/>
                </a:moveTo>
                <a:lnTo>
                  <a:pt x="0" y="0"/>
                </a:lnTo>
                <a:lnTo>
                  <a:pt x="0" y="1434490"/>
                </a:lnTo>
                <a:lnTo>
                  <a:pt x="352424" y="1434490"/>
                </a:lnTo>
                <a:lnTo>
                  <a:pt x="35242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6502" y="1416075"/>
            <a:ext cx="10460355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125" dirty="0">
                <a:solidFill>
                  <a:srgbClr val="B75442"/>
                </a:solidFill>
              </a:rPr>
              <a:t>CONCLUSION</a:t>
            </a:r>
            <a:r>
              <a:rPr sz="4650" spc="135" dirty="0">
                <a:solidFill>
                  <a:srgbClr val="B75442"/>
                </a:solidFill>
              </a:rPr>
              <a:t> </a:t>
            </a:r>
            <a:endParaRPr sz="4650"/>
          </a:p>
        </p:txBody>
      </p:sp>
      <p:sp>
        <p:nvSpPr>
          <p:cNvPr id="9" name="Text Box 8"/>
          <p:cNvSpPr txBox="1"/>
          <p:nvPr/>
        </p:nvSpPr>
        <p:spPr>
          <a:xfrm>
            <a:off x="3243580" y="2719705"/>
            <a:ext cx="13923645" cy="400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 b="1"/>
              <a:t>Summary:</a:t>
            </a:r>
            <a:r>
              <a:rPr lang="en-US" sz="3600"/>
              <a:t> Recap the main steps taken throughout the project, from data preparation and encoding to model building and evaluation.</a:t>
            </a:r>
            <a:endParaRPr lang="en-US" sz="3600"/>
          </a:p>
          <a:p>
            <a:endParaRPr lang="en-US" sz="3600"/>
          </a:p>
          <a:p>
            <a:r>
              <a:rPr lang="en-US" sz="3600" b="1"/>
              <a:t>Outcome:</a:t>
            </a:r>
            <a:r>
              <a:rPr lang="en-US" sz="3600"/>
              <a:t> Discuss the effectiveness of the model and how well it predicts car prices. Mention any potential improvements or future work.</a:t>
            </a:r>
            <a:endParaRPr 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9999" y="7174992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190" y="1651"/>
                </a:lnTo>
                <a:lnTo>
                  <a:pt x="4762" y="6786"/>
                </a:lnTo>
                <a:lnTo>
                  <a:pt x="10715" y="15671"/>
                </a:lnTo>
                <a:lnTo>
                  <a:pt x="19050" y="28575"/>
                </a:lnTo>
                <a:lnTo>
                  <a:pt x="19050" y="25717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31"/>
                </a:moveTo>
                <a:lnTo>
                  <a:pt x="352424" y="2592831"/>
                </a:lnTo>
                <a:lnTo>
                  <a:pt x="352424" y="0"/>
                </a:lnTo>
                <a:lnTo>
                  <a:pt x="0" y="0"/>
                </a:lnTo>
                <a:lnTo>
                  <a:pt x="0" y="2592831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7753" y="7571054"/>
            <a:ext cx="638175" cy="638175"/>
          </a:xfrm>
          <a:custGeom>
            <a:avLst/>
            <a:gdLst/>
            <a:ahLst/>
            <a:cxnLst/>
            <a:rect l="l" t="t" r="r" b="b"/>
            <a:pathLst>
              <a:path w="638175" h="638175">
                <a:moveTo>
                  <a:pt x="484035" y="513600"/>
                </a:moveTo>
                <a:lnTo>
                  <a:pt x="340423" y="308178"/>
                </a:lnTo>
                <a:lnTo>
                  <a:pt x="212725" y="125539"/>
                </a:lnTo>
                <a:lnTo>
                  <a:pt x="153797" y="125539"/>
                </a:lnTo>
                <a:lnTo>
                  <a:pt x="425094" y="513600"/>
                </a:lnTo>
                <a:lnTo>
                  <a:pt x="484035" y="513600"/>
                </a:lnTo>
                <a:close/>
              </a:path>
              <a:path w="638175" h="638175">
                <a:moveTo>
                  <a:pt x="638175" y="68948"/>
                </a:moveTo>
                <a:lnTo>
                  <a:pt x="632752" y="42113"/>
                </a:lnTo>
                <a:lnTo>
                  <a:pt x="617969" y="20193"/>
                </a:lnTo>
                <a:lnTo>
                  <a:pt x="596049" y="5422"/>
                </a:lnTo>
                <a:lnTo>
                  <a:pt x="569214" y="0"/>
                </a:lnTo>
                <a:lnTo>
                  <a:pt x="536562" y="0"/>
                </a:lnTo>
                <a:lnTo>
                  <a:pt x="536562" y="541172"/>
                </a:lnTo>
                <a:lnTo>
                  <a:pt x="407047" y="541172"/>
                </a:lnTo>
                <a:lnTo>
                  <a:pt x="288455" y="368592"/>
                </a:lnTo>
                <a:lnTo>
                  <a:pt x="139979" y="541172"/>
                </a:lnTo>
                <a:lnTo>
                  <a:pt x="101600" y="541172"/>
                </a:lnTo>
                <a:lnTo>
                  <a:pt x="271411" y="343801"/>
                </a:lnTo>
                <a:lnTo>
                  <a:pt x="101600" y="96647"/>
                </a:lnTo>
                <a:lnTo>
                  <a:pt x="231127" y="96647"/>
                </a:lnTo>
                <a:lnTo>
                  <a:pt x="343420" y="260096"/>
                </a:lnTo>
                <a:lnTo>
                  <a:pt x="484022" y="96647"/>
                </a:lnTo>
                <a:lnTo>
                  <a:pt x="522389" y="96647"/>
                </a:lnTo>
                <a:lnTo>
                  <a:pt x="360464" y="284886"/>
                </a:lnTo>
                <a:lnTo>
                  <a:pt x="536562" y="541172"/>
                </a:lnTo>
                <a:lnTo>
                  <a:pt x="536562" y="0"/>
                </a:lnTo>
                <a:lnTo>
                  <a:pt x="68948" y="0"/>
                </a:lnTo>
                <a:lnTo>
                  <a:pt x="42100" y="5422"/>
                </a:lnTo>
                <a:lnTo>
                  <a:pt x="20193" y="20193"/>
                </a:lnTo>
                <a:lnTo>
                  <a:pt x="5410" y="42113"/>
                </a:lnTo>
                <a:lnTo>
                  <a:pt x="0" y="68948"/>
                </a:lnTo>
                <a:lnTo>
                  <a:pt x="0" y="569214"/>
                </a:lnTo>
                <a:lnTo>
                  <a:pt x="5410" y="596061"/>
                </a:lnTo>
                <a:lnTo>
                  <a:pt x="20193" y="617982"/>
                </a:lnTo>
                <a:lnTo>
                  <a:pt x="42100" y="632764"/>
                </a:lnTo>
                <a:lnTo>
                  <a:pt x="68948" y="638175"/>
                </a:lnTo>
                <a:lnTo>
                  <a:pt x="569214" y="638175"/>
                </a:lnTo>
                <a:lnTo>
                  <a:pt x="596049" y="632764"/>
                </a:lnTo>
                <a:lnTo>
                  <a:pt x="617969" y="617982"/>
                </a:lnTo>
                <a:lnTo>
                  <a:pt x="632752" y="596061"/>
                </a:lnTo>
                <a:lnTo>
                  <a:pt x="638175" y="569214"/>
                </a:lnTo>
                <a:lnTo>
                  <a:pt x="638175" y="541172"/>
                </a:lnTo>
                <a:lnTo>
                  <a:pt x="638175" y="96647"/>
                </a:lnTo>
                <a:lnTo>
                  <a:pt x="638175" y="68948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89871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168859" y="266103"/>
                </a:moveTo>
                <a:lnTo>
                  <a:pt x="131610" y="266103"/>
                </a:lnTo>
                <a:lnTo>
                  <a:pt x="131610" y="532218"/>
                </a:lnTo>
                <a:lnTo>
                  <a:pt x="168859" y="532218"/>
                </a:lnTo>
                <a:lnTo>
                  <a:pt x="168859" y="266103"/>
                </a:lnTo>
                <a:close/>
              </a:path>
              <a:path w="638175" h="647700">
                <a:moveTo>
                  <a:pt x="168859" y="135559"/>
                </a:moveTo>
                <a:lnTo>
                  <a:pt x="167538" y="128193"/>
                </a:lnTo>
                <a:lnTo>
                  <a:pt x="163880" y="121754"/>
                </a:lnTo>
                <a:lnTo>
                  <a:pt x="158369" y="117208"/>
                </a:lnTo>
                <a:lnTo>
                  <a:pt x="151472" y="115493"/>
                </a:lnTo>
                <a:lnTo>
                  <a:pt x="144170" y="116865"/>
                </a:lnTo>
                <a:lnTo>
                  <a:pt x="137807" y="120815"/>
                </a:lnTo>
                <a:lnTo>
                  <a:pt x="133311" y="127139"/>
                </a:lnTo>
                <a:lnTo>
                  <a:pt x="131610" y="135559"/>
                </a:lnTo>
                <a:lnTo>
                  <a:pt x="132956" y="142900"/>
                </a:lnTo>
                <a:lnTo>
                  <a:pt x="136880" y="149059"/>
                </a:lnTo>
                <a:lnTo>
                  <a:pt x="143129" y="152869"/>
                </a:lnTo>
                <a:lnTo>
                  <a:pt x="151472" y="153136"/>
                </a:lnTo>
                <a:lnTo>
                  <a:pt x="158724" y="151803"/>
                </a:lnTo>
                <a:lnTo>
                  <a:pt x="164807" y="148120"/>
                </a:lnTo>
                <a:lnTo>
                  <a:pt x="168579" y="142544"/>
                </a:lnTo>
                <a:lnTo>
                  <a:pt x="168859" y="135559"/>
                </a:lnTo>
                <a:close/>
              </a:path>
              <a:path w="638175" h="647700">
                <a:moveTo>
                  <a:pt x="506564" y="346443"/>
                </a:moveTo>
                <a:lnTo>
                  <a:pt x="501980" y="319112"/>
                </a:lnTo>
                <a:lnTo>
                  <a:pt x="488556" y="295300"/>
                </a:lnTo>
                <a:lnTo>
                  <a:pt x="466750" y="277609"/>
                </a:lnTo>
                <a:lnTo>
                  <a:pt x="437045" y="268617"/>
                </a:lnTo>
                <a:lnTo>
                  <a:pt x="432066" y="268617"/>
                </a:lnTo>
                <a:lnTo>
                  <a:pt x="427101" y="266103"/>
                </a:lnTo>
                <a:lnTo>
                  <a:pt x="422135" y="266103"/>
                </a:lnTo>
                <a:lnTo>
                  <a:pt x="404050" y="267919"/>
                </a:lnTo>
                <a:lnTo>
                  <a:pt x="387375" y="273011"/>
                </a:lnTo>
                <a:lnTo>
                  <a:pt x="372554" y="280936"/>
                </a:lnTo>
                <a:lnTo>
                  <a:pt x="360070" y="291211"/>
                </a:lnTo>
                <a:lnTo>
                  <a:pt x="354825" y="296748"/>
                </a:lnTo>
                <a:lnTo>
                  <a:pt x="349821" y="301574"/>
                </a:lnTo>
                <a:lnTo>
                  <a:pt x="344347" y="304990"/>
                </a:lnTo>
                <a:lnTo>
                  <a:pt x="337705" y="306273"/>
                </a:lnTo>
                <a:lnTo>
                  <a:pt x="332752" y="306273"/>
                </a:lnTo>
                <a:lnTo>
                  <a:pt x="330263" y="303758"/>
                </a:lnTo>
                <a:lnTo>
                  <a:pt x="322821" y="301244"/>
                </a:lnTo>
                <a:lnTo>
                  <a:pt x="317842" y="293712"/>
                </a:lnTo>
                <a:lnTo>
                  <a:pt x="320332" y="286181"/>
                </a:lnTo>
                <a:lnTo>
                  <a:pt x="320332" y="266103"/>
                </a:lnTo>
                <a:lnTo>
                  <a:pt x="283083" y="266103"/>
                </a:lnTo>
                <a:lnTo>
                  <a:pt x="283083" y="532218"/>
                </a:lnTo>
                <a:lnTo>
                  <a:pt x="320332" y="532218"/>
                </a:lnTo>
                <a:lnTo>
                  <a:pt x="320332" y="381584"/>
                </a:lnTo>
                <a:lnTo>
                  <a:pt x="326377" y="351815"/>
                </a:lnTo>
                <a:lnTo>
                  <a:pt x="342671" y="327926"/>
                </a:lnTo>
                <a:lnTo>
                  <a:pt x="366420" y="312051"/>
                </a:lnTo>
                <a:lnTo>
                  <a:pt x="394830" y="306273"/>
                </a:lnTo>
                <a:lnTo>
                  <a:pt x="424268" y="312394"/>
                </a:lnTo>
                <a:lnTo>
                  <a:pt x="447903" y="328866"/>
                </a:lnTo>
                <a:lnTo>
                  <a:pt x="463613" y="352882"/>
                </a:lnTo>
                <a:lnTo>
                  <a:pt x="469328" y="381584"/>
                </a:lnTo>
                <a:lnTo>
                  <a:pt x="469328" y="532218"/>
                </a:lnTo>
                <a:lnTo>
                  <a:pt x="506564" y="532218"/>
                </a:lnTo>
                <a:lnTo>
                  <a:pt x="506564" y="346443"/>
                </a:lnTo>
                <a:close/>
              </a:path>
              <a:path w="638175" h="647700">
                <a:moveTo>
                  <a:pt x="638175" y="97904"/>
                </a:moveTo>
                <a:lnTo>
                  <a:pt x="634161" y="77812"/>
                </a:lnTo>
                <a:lnTo>
                  <a:pt x="630758" y="60718"/>
                </a:lnTo>
                <a:lnTo>
                  <a:pt x="610552" y="30124"/>
                </a:lnTo>
                <a:lnTo>
                  <a:pt x="580555" y="8940"/>
                </a:lnTo>
                <a:lnTo>
                  <a:pt x="543826" y="12"/>
                </a:lnTo>
                <a:lnTo>
                  <a:pt x="543826" y="346443"/>
                </a:lnTo>
                <a:lnTo>
                  <a:pt x="543826" y="549783"/>
                </a:lnTo>
                <a:lnTo>
                  <a:pt x="542505" y="557161"/>
                </a:lnTo>
                <a:lnTo>
                  <a:pt x="538848" y="563600"/>
                </a:lnTo>
                <a:lnTo>
                  <a:pt x="533336" y="568159"/>
                </a:lnTo>
                <a:lnTo>
                  <a:pt x="526440" y="569874"/>
                </a:lnTo>
                <a:lnTo>
                  <a:pt x="449465" y="569874"/>
                </a:lnTo>
                <a:lnTo>
                  <a:pt x="442201" y="568502"/>
                </a:lnTo>
                <a:lnTo>
                  <a:pt x="436118" y="564540"/>
                </a:lnTo>
                <a:lnTo>
                  <a:pt x="432346" y="558228"/>
                </a:lnTo>
                <a:lnTo>
                  <a:pt x="432079" y="549783"/>
                </a:lnTo>
                <a:lnTo>
                  <a:pt x="432079" y="381584"/>
                </a:lnTo>
                <a:lnTo>
                  <a:pt x="429044" y="367233"/>
                </a:lnTo>
                <a:lnTo>
                  <a:pt x="420903" y="355231"/>
                </a:lnTo>
                <a:lnTo>
                  <a:pt x="409028" y="346989"/>
                </a:lnTo>
                <a:lnTo>
                  <a:pt x="394830" y="343928"/>
                </a:lnTo>
                <a:lnTo>
                  <a:pt x="380619" y="346989"/>
                </a:lnTo>
                <a:lnTo>
                  <a:pt x="368757" y="355231"/>
                </a:lnTo>
                <a:lnTo>
                  <a:pt x="360603" y="367233"/>
                </a:lnTo>
                <a:lnTo>
                  <a:pt x="357581" y="381584"/>
                </a:lnTo>
                <a:lnTo>
                  <a:pt x="357581" y="549783"/>
                </a:lnTo>
                <a:lnTo>
                  <a:pt x="356222" y="557161"/>
                </a:lnTo>
                <a:lnTo>
                  <a:pt x="352298" y="563600"/>
                </a:lnTo>
                <a:lnTo>
                  <a:pt x="346049" y="568159"/>
                </a:lnTo>
                <a:lnTo>
                  <a:pt x="337718" y="569874"/>
                </a:lnTo>
                <a:lnTo>
                  <a:pt x="263220" y="569874"/>
                </a:lnTo>
                <a:lnTo>
                  <a:pt x="255917" y="568502"/>
                </a:lnTo>
                <a:lnTo>
                  <a:pt x="249555" y="564540"/>
                </a:lnTo>
                <a:lnTo>
                  <a:pt x="245059" y="558228"/>
                </a:lnTo>
                <a:lnTo>
                  <a:pt x="243357" y="549783"/>
                </a:lnTo>
                <a:lnTo>
                  <a:pt x="243357" y="248526"/>
                </a:lnTo>
                <a:lnTo>
                  <a:pt x="244703" y="241160"/>
                </a:lnTo>
                <a:lnTo>
                  <a:pt x="248627" y="234734"/>
                </a:lnTo>
                <a:lnTo>
                  <a:pt x="254876" y="230174"/>
                </a:lnTo>
                <a:lnTo>
                  <a:pt x="263220" y="228447"/>
                </a:lnTo>
                <a:lnTo>
                  <a:pt x="337718" y="228447"/>
                </a:lnTo>
                <a:lnTo>
                  <a:pt x="344652" y="229793"/>
                </a:lnTo>
                <a:lnTo>
                  <a:pt x="350443" y="233476"/>
                </a:lnTo>
                <a:lnTo>
                  <a:pt x="354825" y="239052"/>
                </a:lnTo>
                <a:lnTo>
                  <a:pt x="357581" y="246024"/>
                </a:lnTo>
                <a:lnTo>
                  <a:pt x="372897" y="239052"/>
                </a:lnTo>
                <a:lnTo>
                  <a:pt x="388924" y="233476"/>
                </a:lnTo>
                <a:lnTo>
                  <a:pt x="405422" y="229793"/>
                </a:lnTo>
                <a:lnTo>
                  <a:pt x="422148" y="228447"/>
                </a:lnTo>
                <a:lnTo>
                  <a:pt x="437045" y="228447"/>
                </a:lnTo>
                <a:lnTo>
                  <a:pt x="486194" y="245478"/>
                </a:lnTo>
                <a:lnTo>
                  <a:pt x="517436" y="271754"/>
                </a:lnTo>
                <a:lnTo>
                  <a:pt x="537032" y="306514"/>
                </a:lnTo>
                <a:lnTo>
                  <a:pt x="543826" y="346443"/>
                </a:lnTo>
                <a:lnTo>
                  <a:pt x="543826" y="12"/>
                </a:lnTo>
                <a:lnTo>
                  <a:pt x="206108" y="0"/>
                </a:lnTo>
                <a:lnTo>
                  <a:pt x="206108" y="135559"/>
                </a:lnTo>
                <a:lnTo>
                  <a:pt x="206108" y="549783"/>
                </a:lnTo>
                <a:lnTo>
                  <a:pt x="204787" y="557161"/>
                </a:lnTo>
                <a:lnTo>
                  <a:pt x="201142" y="563600"/>
                </a:lnTo>
                <a:lnTo>
                  <a:pt x="195630" y="568159"/>
                </a:lnTo>
                <a:lnTo>
                  <a:pt x="188722" y="569874"/>
                </a:lnTo>
                <a:lnTo>
                  <a:pt x="114236" y="569874"/>
                </a:lnTo>
                <a:lnTo>
                  <a:pt x="106934" y="568502"/>
                </a:lnTo>
                <a:lnTo>
                  <a:pt x="100558" y="564540"/>
                </a:lnTo>
                <a:lnTo>
                  <a:pt x="96062" y="558228"/>
                </a:lnTo>
                <a:lnTo>
                  <a:pt x="94361" y="549783"/>
                </a:lnTo>
                <a:lnTo>
                  <a:pt x="94361" y="248526"/>
                </a:lnTo>
                <a:lnTo>
                  <a:pt x="95719" y="241160"/>
                </a:lnTo>
                <a:lnTo>
                  <a:pt x="99631" y="234734"/>
                </a:lnTo>
                <a:lnTo>
                  <a:pt x="105879" y="230174"/>
                </a:lnTo>
                <a:lnTo>
                  <a:pt x="114236" y="228447"/>
                </a:lnTo>
                <a:lnTo>
                  <a:pt x="188722" y="228447"/>
                </a:lnTo>
                <a:lnTo>
                  <a:pt x="206108" y="549783"/>
                </a:lnTo>
                <a:lnTo>
                  <a:pt x="206108" y="135559"/>
                </a:lnTo>
                <a:lnTo>
                  <a:pt x="201752" y="157251"/>
                </a:lnTo>
                <a:lnTo>
                  <a:pt x="189966" y="175412"/>
                </a:lnTo>
                <a:lnTo>
                  <a:pt x="172580" y="187464"/>
                </a:lnTo>
                <a:lnTo>
                  <a:pt x="151472" y="190792"/>
                </a:lnTo>
                <a:lnTo>
                  <a:pt x="129971" y="186410"/>
                </a:lnTo>
                <a:lnTo>
                  <a:pt x="111734" y="174472"/>
                </a:lnTo>
                <a:lnTo>
                  <a:pt x="99085" y="156908"/>
                </a:lnTo>
                <a:lnTo>
                  <a:pt x="94361" y="135559"/>
                </a:lnTo>
                <a:lnTo>
                  <a:pt x="98742" y="113830"/>
                </a:lnTo>
                <a:lnTo>
                  <a:pt x="110807" y="95389"/>
                </a:lnTo>
                <a:lnTo>
                  <a:pt x="128930" y="82600"/>
                </a:lnTo>
                <a:lnTo>
                  <a:pt x="151472" y="77812"/>
                </a:lnTo>
                <a:lnTo>
                  <a:pt x="172923" y="82257"/>
                </a:lnTo>
                <a:lnTo>
                  <a:pt x="190893" y="94449"/>
                </a:lnTo>
                <a:lnTo>
                  <a:pt x="202806" y="112776"/>
                </a:lnTo>
                <a:lnTo>
                  <a:pt x="206108" y="135559"/>
                </a:lnTo>
                <a:lnTo>
                  <a:pt x="206108" y="0"/>
                </a:lnTo>
                <a:lnTo>
                  <a:pt x="94361" y="0"/>
                </a:lnTo>
                <a:lnTo>
                  <a:pt x="57607" y="7531"/>
                </a:lnTo>
                <a:lnTo>
                  <a:pt x="27622" y="28244"/>
                </a:lnTo>
                <a:lnTo>
                  <a:pt x="7404" y="59309"/>
                </a:lnTo>
                <a:lnTo>
                  <a:pt x="0" y="97904"/>
                </a:lnTo>
                <a:lnTo>
                  <a:pt x="0" y="549783"/>
                </a:lnTo>
                <a:lnTo>
                  <a:pt x="7404" y="586981"/>
                </a:lnTo>
                <a:lnTo>
                  <a:pt x="27622" y="617575"/>
                </a:lnTo>
                <a:lnTo>
                  <a:pt x="57607" y="638759"/>
                </a:lnTo>
                <a:lnTo>
                  <a:pt x="94361" y="647700"/>
                </a:lnTo>
                <a:lnTo>
                  <a:pt x="543814" y="647700"/>
                </a:lnTo>
                <a:lnTo>
                  <a:pt x="580555" y="640168"/>
                </a:lnTo>
                <a:lnTo>
                  <a:pt x="610552" y="619455"/>
                </a:lnTo>
                <a:lnTo>
                  <a:pt x="630758" y="588391"/>
                </a:lnTo>
                <a:lnTo>
                  <a:pt x="634314" y="569874"/>
                </a:lnTo>
                <a:lnTo>
                  <a:pt x="638175" y="549783"/>
                </a:lnTo>
                <a:lnTo>
                  <a:pt x="638175" y="228447"/>
                </a:lnTo>
                <a:lnTo>
                  <a:pt x="638175" y="190792"/>
                </a:lnTo>
                <a:lnTo>
                  <a:pt x="638175" y="97904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99872" y="7568552"/>
            <a:ext cx="638175" cy="647700"/>
          </a:xfrm>
          <a:custGeom>
            <a:avLst/>
            <a:gdLst/>
            <a:ahLst/>
            <a:cxnLst/>
            <a:rect l="l" t="t" r="r" b="b"/>
            <a:pathLst>
              <a:path w="638175" h="647700">
                <a:moveTo>
                  <a:pt x="521385" y="120497"/>
                </a:moveTo>
                <a:lnTo>
                  <a:pt x="508304" y="117563"/>
                </a:lnTo>
                <a:lnTo>
                  <a:pt x="494995" y="115798"/>
                </a:lnTo>
                <a:lnTo>
                  <a:pt x="481228" y="114503"/>
                </a:lnTo>
                <a:lnTo>
                  <a:pt x="466763" y="112966"/>
                </a:lnTo>
                <a:lnTo>
                  <a:pt x="405003" y="123723"/>
                </a:lnTo>
                <a:lnTo>
                  <a:pt x="364337" y="159969"/>
                </a:lnTo>
                <a:lnTo>
                  <a:pt x="357517" y="190792"/>
                </a:lnTo>
                <a:lnTo>
                  <a:pt x="357517" y="283679"/>
                </a:lnTo>
                <a:lnTo>
                  <a:pt x="356196" y="291058"/>
                </a:lnTo>
                <a:lnTo>
                  <a:pt x="352552" y="297484"/>
                </a:lnTo>
                <a:lnTo>
                  <a:pt x="347040" y="302044"/>
                </a:lnTo>
                <a:lnTo>
                  <a:pt x="340144" y="303758"/>
                </a:lnTo>
                <a:lnTo>
                  <a:pt x="302895" y="303758"/>
                </a:lnTo>
                <a:lnTo>
                  <a:pt x="302895" y="341414"/>
                </a:lnTo>
                <a:lnTo>
                  <a:pt x="340144" y="341414"/>
                </a:lnTo>
                <a:lnTo>
                  <a:pt x="347395" y="342798"/>
                </a:lnTo>
                <a:lnTo>
                  <a:pt x="353479" y="346760"/>
                </a:lnTo>
                <a:lnTo>
                  <a:pt x="357238" y="353072"/>
                </a:lnTo>
                <a:lnTo>
                  <a:pt x="357517" y="361505"/>
                </a:lnTo>
                <a:lnTo>
                  <a:pt x="357517" y="647700"/>
                </a:lnTo>
                <a:lnTo>
                  <a:pt x="414616" y="647700"/>
                </a:lnTo>
                <a:lnTo>
                  <a:pt x="414616" y="361505"/>
                </a:lnTo>
                <a:lnTo>
                  <a:pt x="415925" y="354139"/>
                </a:lnTo>
                <a:lnTo>
                  <a:pt x="419582" y="347700"/>
                </a:lnTo>
                <a:lnTo>
                  <a:pt x="425094" y="343141"/>
                </a:lnTo>
                <a:lnTo>
                  <a:pt x="432003" y="341414"/>
                </a:lnTo>
                <a:lnTo>
                  <a:pt x="494068" y="341414"/>
                </a:lnTo>
                <a:lnTo>
                  <a:pt x="501523" y="303758"/>
                </a:lnTo>
                <a:lnTo>
                  <a:pt x="432003" y="303758"/>
                </a:lnTo>
                <a:lnTo>
                  <a:pt x="424738" y="302387"/>
                </a:lnTo>
                <a:lnTo>
                  <a:pt x="418655" y="298424"/>
                </a:lnTo>
                <a:lnTo>
                  <a:pt x="414883" y="292112"/>
                </a:lnTo>
                <a:lnTo>
                  <a:pt x="414616" y="283679"/>
                </a:lnTo>
                <a:lnTo>
                  <a:pt x="414616" y="223431"/>
                </a:lnTo>
                <a:lnTo>
                  <a:pt x="418261" y="201345"/>
                </a:lnTo>
                <a:lnTo>
                  <a:pt x="428891" y="184200"/>
                </a:lnTo>
                <a:lnTo>
                  <a:pt x="446036" y="172237"/>
                </a:lnTo>
                <a:lnTo>
                  <a:pt x="469239" y="165684"/>
                </a:lnTo>
                <a:lnTo>
                  <a:pt x="476694" y="165684"/>
                </a:lnTo>
                <a:lnTo>
                  <a:pt x="481660" y="163169"/>
                </a:lnTo>
                <a:lnTo>
                  <a:pt x="486625" y="163169"/>
                </a:lnTo>
                <a:lnTo>
                  <a:pt x="494030" y="163563"/>
                </a:lnTo>
                <a:lnTo>
                  <a:pt x="507911" y="165303"/>
                </a:lnTo>
                <a:lnTo>
                  <a:pt x="513930" y="165684"/>
                </a:lnTo>
                <a:lnTo>
                  <a:pt x="514337" y="163169"/>
                </a:lnTo>
                <a:lnTo>
                  <a:pt x="521385" y="120497"/>
                </a:lnTo>
                <a:close/>
              </a:path>
              <a:path w="638175" h="647700">
                <a:moveTo>
                  <a:pt x="638073" y="95389"/>
                </a:moveTo>
                <a:lnTo>
                  <a:pt x="630694" y="58254"/>
                </a:lnTo>
                <a:lnTo>
                  <a:pt x="610755" y="27927"/>
                </a:lnTo>
                <a:lnTo>
                  <a:pt x="581507" y="7493"/>
                </a:lnTo>
                <a:lnTo>
                  <a:pt x="546214" y="0"/>
                </a:lnTo>
                <a:lnTo>
                  <a:pt x="94348" y="0"/>
                </a:lnTo>
                <a:lnTo>
                  <a:pt x="57607" y="7493"/>
                </a:lnTo>
                <a:lnTo>
                  <a:pt x="27609" y="27927"/>
                </a:lnTo>
                <a:lnTo>
                  <a:pt x="7404" y="58254"/>
                </a:lnTo>
                <a:lnTo>
                  <a:pt x="0" y="95389"/>
                </a:lnTo>
                <a:lnTo>
                  <a:pt x="0" y="552297"/>
                </a:lnTo>
                <a:lnTo>
                  <a:pt x="7404" y="589445"/>
                </a:lnTo>
                <a:lnTo>
                  <a:pt x="27609" y="619772"/>
                </a:lnTo>
                <a:lnTo>
                  <a:pt x="57607" y="640207"/>
                </a:lnTo>
                <a:lnTo>
                  <a:pt x="94348" y="647700"/>
                </a:lnTo>
                <a:lnTo>
                  <a:pt x="320281" y="647700"/>
                </a:lnTo>
                <a:lnTo>
                  <a:pt x="320281" y="379069"/>
                </a:lnTo>
                <a:lnTo>
                  <a:pt x="283032" y="379069"/>
                </a:lnTo>
                <a:lnTo>
                  <a:pt x="275767" y="377748"/>
                </a:lnTo>
                <a:lnTo>
                  <a:pt x="269684" y="374065"/>
                </a:lnTo>
                <a:lnTo>
                  <a:pt x="265925" y="368490"/>
                </a:lnTo>
                <a:lnTo>
                  <a:pt x="265658" y="361505"/>
                </a:lnTo>
                <a:lnTo>
                  <a:pt x="265658" y="283679"/>
                </a:lnTo>
                <a:lnTo>
                  <a:pt x="266966" y="276352"/>
                </a:lnTo>
                <a:lnTo>
                  <a:pt x="270611" y="270192"/>
                </a:lnTo>
                <a:lnTo>
                  <a:pt x="276123" y="266382"/>
                </a:lnTo>
                <a:lnTo>
                  <a:pt x="283032" y="266103"/>
                </a:lnTo>
                <a:lnTo>
                  <a:pt x="320281" y="266103"/>
                </a:lnTo>
                <a:lnTo>
                  <a:pt x="320281" y="198323"/>
                </a:lnTo>
                <a:lnTo>
                  <a:pt x="327609" y="150545"/>
                </a:lnTo>
                <a:lnTo>
                  <a:pt x="349135" y="115481"/>
                </a:lnTo>
                <a:lnTo>
                  <a:pt x="384162" y="91706"/>
                </a:lnTo>
                <a:lnTo>
                  <a:pt x="432003" y="77812"/>
                </a:lnTo>
                <a:lnTo>
                  <a:pt x="466750" y="75311"/>
                </a:lnTo>
                <a:lnTo>
                  <a:pt x="485800" y="76212"/>
                </a:lnTo>
                <a:lnTo>
                  <a:pt x="505548" y="78765"/>
                </a:lnTo>
                <a:lnTo>
                  <a:pt x="525754" y="82727"/>
                </a:lnTo>
                <a:lnTo>
                  <a:pt x="556145" y="90385"/>
                </a:lnTo>
                <a:lnTo>
                  <a:pt x="561111" y="100418"/>
                </a:lnTo>
                <a:lnTo>
                  <a:pt x="561111" y="107950"/>
                </a:lnTo>
                <a:lnTo>
                  <a:pt x="548690" y="193294"/>
                </a:lnTo>
                <a:lnTo>
                  <a:pt x="548690" y="198323"/>
                </a:lnTo>
                <a:lnTo>
                  <a:pt x="543725" y="203339"/>
                </a:lnTo>
                <a:lnTo>
                  <a:pt x="538759" y="205854"/>
                </a:lnTo>
                <a:lnTo>
                  <a:pt x="536282" y="208368"/>
                </a:lnTo>
                <a:lnTo>
                  <a:pt x="521385" y="208368"/>
                </a:lnTo>
                <a:lnTo>
                  <a:pt x="518896" y="205854"/>
                </a:lnTo>
                <a:lnTo>
                  <a:pt x="511403" y="204012"/>
                </a:lnTo>
                <a:lnTo>
                  <a:pt x="503682" y="202412"/>
                </a:lnTo>
                <a:lnTo>
                  <a:pt x="495503" y="201269"/>
                </a:lnTo>
                <a:lnTo>
                  <a:pt x="486625" y="200837"/>
                </a:lnTo>
                <a:lnTo>
                  <a:pt x="479183" y="200837"/>
                </a:lnTo>
                <a:lnTo>
                  <a:pt x="474218" y="203339"/>
                </a:lnTo>
                <a:lnTo>
                  <a:pt x="461289" y="206489"/>
                </a:lnTo>
                <a:lnTo>
                  <a:pt x="454660" y="211505"/>
                </a:lnTo>
                <a:lnTo>
                  <a:pt x="452208" y="217474"/>
                </a:lnTo>
                <a:lnTo>
                  <a:pt x="451866" y="223431"/>
                </a:lnTo>
                <a:lnTo>
                  <a:pt x="451866" y="266103"/>
                </a:lnTo>
                <a:lnTo>
                  <a:pt x="531317" y="266103"/>
                </a:lnTo>
                <a:lnTo>
                  <a:pt x="536282" y="268617"/>
                </a:lnTo>
                <a:lnTo>
                  <a:pt x="541248" y="273634"/>
                </a:lnTo>
                <a:lnTo>
                  <a:pt x="546214" y="283679"/>
                </a:lnTo>
                <a:lnTo>
                  <a:pt x="543725" y="288696"/>
                </a:lnTo>
                <a:lnTo>
                  <a:pt x="526351" y="364020"/>
                </a:lnTo>
                <a:lnTo>
                  <a:pt x="523862" y="371551"/>
                </a:lnTo>
                <a:lnTo>
                  <a:pt x="516420" y="379069"/>
                </a:lnTo>
                <a:lnTo>
                  <a:pt x="451866" y="379069"/>
                </a:lnTo>
                <a:lnTo>
                  <a:pt x="451866" y="647700"/>
                </a:lnTo>
                <a:lnTo>
                  <a:pt x="546214" y="647700"/>
                </a:lnTo>
                <a:lnTo>
                  <a:pt x="582904" y="640207"/>
                </a:lnTo>
                <a:lnTo>
                  <a:pt x="612622" y="619772"/>
                </a:lnTo>
                <a:lnTo>
                  <a:pt x="632091" y="589445"/>
                </a:lnTo>
                <a:lnTo>
                  <a:pt x="638073" y="552297"/>
                </a:lnTo>
                <a:lnTo>
                  <a:pt x="638073" y="95389"/>
                </a:lnTo>
                <a:close/>
              </a:path>
            </a:pathLst>
          </a:custGeom>
          <a:solidFill>
            <a:srgbClr val="B7544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8144878" y="7568552"/>
            <a:ext cx="638175" cy="647700"/>
            <a:chOff x="8144878" y="7568552"/>
            <a:chExt cx="638175" cy="647700"/>
          </a:xfrm>
        </p:grpSpPr>
        <p:sp>
          <p:nvSpPr>
            <p:cNvPr id="9" name="object 9"/>
            <p:cNvSpPr/>
            <p:nvPr/>
          </p:nvSpPr>
          <p:spPr>
            <a:xfrm>
              <a:off x="8259102" y="7684033"/>
              <a:ext cx="412750" cy="417195"/>
            </a:xfrm>
            <a:custGeom>
              <a:avLst/>
              <a:gdLst/>
              <a:ahLst/>
              <a:cxnLst/>
              <a:rect l="l" t="t" r="r" b="b"/>
              <a:pathLst>
                <a:path w="412750" h="417195">
                  <a:moveTo>
                    <a:pt x="355092" y="0"/>
                  </a:moveTo>
                  <a:lnTo>
                    <a:pt x="54635" y="0"/>
                  </a:lnTo>
                  <a:lnTo>
                    <a:pt x="33173" y="4431"/>
                  </a:lnTo>
                  <a:lnTo>
                    <a:pt x="15206" y="16627"/>
                  </a:lnTo>
                  <a:lnTo>
                    <a:pt x="3295" y="34943"/>
                  </a:lnTo>
                  <a:lnTo>
                    <a:pt x="0" y="57734"/>
                  </a:lnTo>
                  <a:lnTo>
                    <a:pt x="0" y="358990"/>
                  </a:lnTo>
                  <a:lnTo>
                    <a:pt x="4345" y="380722"/>
                  </a:lnTo>
                  <a:lnTo>
                    <a:pt x="16140" y="399161"/>
                  </a:lnTo>
                  <a:lnTo>
                    <a:pt x="33523" y="411951"/>
                  </a:lnTo>
                  <a:lnTo>
                    <a:pt x="54635" y="416737"/>
                  </a:lnTo>
                  <a:lnTo>
                    <a:pt x="355092" y="416737"/>
                  </a:lnTo>
                  <a:lnTo>
                    <a:pt x="376585" y="412304"/>
                  </a:lnTo>
                  <a:lnTo>
                    <a:pt x="394820" y="400103"/>
                  </a:lnTo>
                  <a:lnTo>
                    <a:pt x="407469" y="381783"/>
                  </a:lnTo>
                  <a:lnTo>
                    <a:pt x="412203" y="358990"/>
                  </a:lnTo>
                  <a:lnTo>
                    <a:pt x="412203" y="341414"/>
                  </a:lnTo>
                  <a:lnTo>
                    <a:pt x="206108" y="341414"/>
                  </a:lnTo>
                  <a:lnTo>
                    <a:pt x="164764" y="334565"/>
                  </a:lnTo>
                  <a:lnTo>
                    <a:pt x="128668" y="315547"/>
                  </a:lnTo>
                  <a:lnTo>
                    <a:pt x="100082" y="286648"/>
                  </a:lnTo>
                  <a:lnTo>
                    <a:pt x="81271" y="250159"/>
                  </a:lnTo>
                  <a:lnTo>
                    <a:pt x="74498" y="208368"/>
                  </a:lnTo>
                  <a:lnTo>
                    <a:pt x="81271" y="166572"/>
                  </a:lnTo>
                  <a:lnTo>
                    <a:pt x="100082" y="130078"/>
                  </a:lnTo>
                  <a:lnTo>
                    <a:pt x="128668" y="101178"/>
                  </a:lnTo>
                  <a:lnTo>
                    <a:pt x="164764" y="82159"/>
                  </a:lnTo>
                  <a:lnTo>
                    <a:pt x="206108" y="75311"/>
                  </a:lnTo>
                  <a:lnTo>
                    <a:pt x="297980" y="75311"/>
                  </a:lnTo>
                  <a:lnTo>
                    <a:pt x="301007" y="60951"/>
                  </a:lnTo>
                  <a:lnTo>
                    <a:pt x="309156" y="48948"/>
                  </a:lnTo>
                  <a:lnTo>
                    <a:pt x="321029" y="40713"/>
                  </a:lnTo>
                  <a:lnTo>
                    <a:pt x="335229" y="37655"/>
                  </a:lnTo>
                  <a:lnTo>
                    <a:pt x="408153" y="37655"/>
                  </a:lnTo>
                  <a:lnTo>
                    <a:pt x="407820" y="36004"/>
                  </a:lnTo>
                  <a:lnTo>
                    <a:pt x="395754" y="17570"/>
                  </a:lnTo>
                  <a:lnTo>
                    <a:pt x="377635" y="4784"/>
                  </a:lnTo>
                  <a:lnTo>
                    <a:pt x="355092" y="0"/>
                  </a:lnTo>
                  <a:close/>
                </a:path>
                <a:path w="412750" h="417195">
                  <a:moveTo>
                    <a:pt x="297980" y="75311"/>
                  </a:moveTo>
                  <a:lnTo>
                    <a:pt x="206108" y="75311"/>
                  </a:lnTo>
                  <a:lnTo>
                    <a:pt x="247426" y="82159"/>
                  </a:lnTo>
                  <a:lnTo>
                    <a:pt x="283379" y="101178"/>
                  </a:lnTo>
                  <a:lnTo>
                    <a:pt x="311587" y="130078"/>
                  </a:lnTo>
                  <a:lnTo>
                    <a:pt x="329664" y="166572"/>
                  </a:lnTo>
                  <a:lnTo>
                    <a:pt x="335229" y="208368"/>
                  </a:lnTo>
                  <a:lnTo>
                    <a:pt x="324830" y="259868"/>
                  </a:lnTo>
                  <a:lnTo>
                    <a:pt x="296738" y="302190"/>
                  </a:lnTo>
                  <a:lnTo>
                    <a:pt x="255612" y="330862"/>
                  </a:lnTo>
                  <a:lnTo>
                    <a:pt x="206108" y="341414"/>
                  </a:lnTo>
                  <a:lnTo>
                    <a:pt x="412203" y="341414"/>
                  </a:lnTo>
                  <a:lnTo>
                    <a:pt x="412203" y="112966"/>
                  </a:lnTo>
                  <a:lnTo>
                    <a:pt x="335229" y="112966"/>
                  </a:lnTo>
                  <a:lnTo>
                    <a:pt x="321029" y="109906"/>
                  </a:lnTo>
                  <a:lnTo>
                    <a:pt x="309156" y="101668"/>
                  </a:lnTo>
                  <a:lnTo>
                    <a:pt x="301007" y="89665"/>
                  </a:lnTo>
                  <a:lnTo>
                    <a:pt x="297980" y="75311"/>
                  </a:lnTo>
                  <a:close/>
                </a:path>
                <a:path w="412750" h="417195">
                  <a:moveTo>
                    <a:pt x="408153" y="37655"/>
                  </a:moveTo>
                  <a:lnTo>
                    <a:pt x="335229" y="37655"/>
                  </a:lnTo>
                  <a:lnTo>
                    <a:pt x="349429" y="40713"/>
                  </a:lnTo>
                  <a:lnTo>
                    <a:pt x="361302" y="48948"/>
                  </a:lnTo>
                  <a:lnTo>
                    <a:pt x="369451" y="60951"/>
                  </a:lnTo>
                  <a:lnTo>
                    <a:pt x="372478" y="75311"/>
                  </a:lnTo>
                  <a:lnTo>
                    <a:pt x="369451" y="89665"/>
                  </a:lnTo>
                  <a:lnTo>
                    <a:pt x="361302" y="101668"/>
                  </a:lnTo>
                  <a:lnTo>
                    <a:pt x="349429" y="109906"/>
                  </a:lnTo>
                  <a:lnTo>
                    <a:pt x="335229" y="112966"/>
                  </a:lnTo>
                  <a:lnTo>
                    <a:pt x="412203" y="112966"/>
                  </a:lnTo>
                  <a:lnTo>
                    <a:pt x="412203" y="57734"/>
                  </a:lnTo>
                  <a:lnTo>
                    <a:pt x="408153" y="37655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370837" y="7797000"/>
              <a:ext cx="186245" cy="1907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144878" y="7568552"/>
              <a:ext cx="638175" cy="647700"/>
            </a:xfrm>
            <a:custGeom>
              <a:avLst/>
              <a:gdLst/>
              <a:ahLst/>
              <a:cxnLst/>
              <a:rect l="l" t="t" r="r" b="b"/>
              <a:pathLst>
                <a:path w="638175" h="647700">
                  <a:moveTo>
                    <a:pt x="543814" y="0"/>
                  </a:moveTo>
                  <a:lnTo>
                    <a:pt x="94361" y="0"/>
                  </a:lnTo>
                  <a:lnTo>
                    <a:pt x="57617" y="7530"/>
                  </a:lnTo>
                  <a:lnTo>
                    <a:pt x="27625" y="28240"/>
                  </a:lnTo>
                  <a:lnTo>
                    <a:pt x="7410" y="59305"/>
                  </a:lnTo>
                  <a:lnTo>
                    <a:pt x="0" y="97904"/>
                  </a:lnTo>
                  <a:lnTo>
                    <a:pt x="0" y="549783"/>
                  </a:lnTo>
                  <a:lnTo>
                    <a:pt x="7410" y="586969"/>
                  </a:lnTo>
                  <a:lnTo>
                    <a:pt x="27625" y="617567"/>
                  </a:lnTo>
                  <a:lnTo>
                    <a:pt x="57617" y="638753"/>
                  </a:lnTo>
                  <a:lnTo>
                    <a:pt x="94361" y="647700"/>
                  </a:lnTo>
                  <a:lnTo>
                    <a:pt x="543814" y="647700"/>
                  </a:lnTo>
                  <a:lnTo>
                    <a:pt x="580557" y="640167"/>
                  </a:lnTo>
                  <a:lnTo>
                    <a:pt x="610549" y="619453"/>
                  </a:lnTo>
                  <a:lnTo>
                    <a:pt x="630764" y="588383"/>
                  </a:lnTo>
                  <a:lnTo>
                    <a:pt x="634317" y="569874"/>
                  </a:lnTo>
                  <a:lnTo>
                    <a:pt x="168859" y="569874"/>
                  </a:lnTo>
                  <a:lnTo>
                    <a:pt x="132149" y="562381"/>
                  </a:lnTo>
                  <a:lnTo>
                    <a:pt x="102428" y="541942"/>
                  </a:lnTo>
                  <a:lnTo>
                    <a:pt x="82952" y="511618"/>
                  </a:lnTo>
                  <a:lnTo>
                    <a:pt x="76974" y="474472"/>
                  </a:lnTo>
                  <a:lnTo>
                    <a:pt x="76974" y="173215"/>
                  </a:lnTo>
                  <a:lnTo>
                    <a:pt x="84346" y="136068"/>
                  </a:lnTo>
                  <a:lnTo>
                    <a:pt x="104290" y="105744"/>
                  </a:lnTo>
                  <a:lnTo>
                    <a:pt x="133547" y="85306"/>
                  </a:lnTo>
                  <a:lnTo>
                    <a:pt x="168859" y="77812"/>
                  </a:lnTo>
                  <a:lnTo>
                    <a:pt x="634170" y="77812"/>
                  </a:lnTo>
                  <a:lnTo>
                    <a:pt x="630764" y="60718"/>
                  </a:lnTo>
                  <a:lnTo>
                    <a:pt x="610549" y="30121"/>
                  </a:lnTo>
                  <a:lnTo>
                    <a:pt x="580557" y="8939"/>
                  </a:lnTo>
                  <a:lnTo>
                    <a:pt x="543814" y="0"/>
                  </a:lnTo>
                  <a:close/>
                </a:path>
                <a:path w="638175" h="647700">
                  <a:moveTo>
                    <a:pt x="634170" y="77812"/>
                  </a:moveTo>
                  <a:lnTo>
                    <a:pt x="469315" y="77812"/>
                  </a:lnTo>
                  <a:lnTo>
                    <a:pt x="506058" y="85306"/>
                  </a:lnTo>
                  <a:lnTo>
                    <a:pt x="536051" y="105744"/>
                  </a:lnTo>
                  <a:lnTo>
                    <a:pt x="556265" y="136068"/>
                  </a:lnTo>
                  <a:lnTo>
                    <a:pt x="563676" y="173215"/>
                  </a:lnTo>
                  <a:lnTo>
                    <a:pt x="563676" y="474472"/>
                  </a:lnTo>
                  <a:lnTo>
                    <a:pt x="556265" y="511618"/>
                  </a:lnTo>
                  <a:lnTo>
                    <a:pt x="536051" y="541942"/>
                  </a:lnTo>
                  <a:lnTo>
                    <a:pt x="506058" y="562381"/>
                  </a:lnTo>
                  <a:lnTo>
                    <a:pt x="469315" y="569874"/>
                  </a:lnTo>
                  <a:lnTo>
                    <a:pt x="634317" y="569874"/>
                  </a:lnTo>
                  <a:lnTo>
                    <a:pt x="638175" y="549783"/>
                  </a:lnTo>
                  <a:lnTo>
                    <a:pt x="638175" y="97904"/>
                  </a:lnTo>
                  <a:lnTo>
                    <a:pt x="634170" y="77812"/>
                  </a:lnTo>
                  <a:close/>
                </a:path>
              </a:pathLst>
            </a:custGeom>
            <a:solidFill>
              <a:srgbClr val="B7544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335266" y="2102332"/>
            <a:ext cx="3609340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-405" dirty="0"/>
              <a:t>Thanks!</a:t>
            </a:r>
            <a:endParaRPr sz="7850"/>
          </a:p>
        </p:txBody>
      </p:sp>
      <p:sp>
        <p:nvSpPr>
          <p:cNvPr id="13" name="object 13"/>
          <p:cNvSpPr txBox="1"/>
          <p:nvPr/>
        </p:nvSpPr>
        <p:spPr>
          <a:xfrm>
            <a:off x="6482079" y="4020779"/>
            <a:ext cx="5317490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3000"/>
              </a:lnSpc>
              <a:spcBef>
                <a:spcPts val="100"/>
              </a:spcBef>
            </a:pPr>
            <a:r>
              <a:rPr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  </a:t>
            </a:r>
            <a:r>
              <a:rPr lang="en-IN"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  <a:t>Ronit Patra </a:t>
            </a:r>
            <a:br>
              <a:rPr lang="en-IN" sz="3150" spc="-114" dirty="0">
                <a:solidFill>
                  <a:srgbClr val="B75442"/>
                </a:solidFill>
                <a:latin typeface="Verdana" panose="020B0604030504040204"/>
                <a:cs typeface="Verdana" panose="020B0604030504040204"/>
              </a:rPr>
            </a:br>
            <a:endParaRPr sz="31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544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WPS Presentation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Tahoma</vt:lpstr>
      <vt:lpstr>Verdana</vt:lpstr>
      <vt:lpstr>Trebuchet MS</vt:lpstr>
      <vt:lpstr>Calibri</vt:lpstr>
      <vt:lpstr>Microsoft YaHei</vt:lpstr>
      <vt:lpstr>Arial Unicode MS</vt:lpstr>
      <vt:lpstr>Office Theme</vt:lpstr>
      <vt:lpstr>PowerPoint 演示文稿</vt:lpstr>
      <vt:lpstr>INTRODUCTION TO CAR PRICE  PREDICTION</vt:lpstr>
      <vt:lpstr>PowerPoint 演示文稿</vt:lpstr>
      <vt:lpstr>DATA COLLECTION TECHNIQUES</vt:lpstr>
      <vt:lpstr>PYTHON LIBRARIES FOR  ANALYSIS</vt:lpstr>
      <vt:lpstr>MODEL EVALUATION TECHNIQUES</vt:lpstr>
      <vt:lpstr>CONCLUSION AND FUTURE WORK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BISHAL DUTTA</cp:lastModifiedBy>
  <cp:revision>2</cp:revision>
  <dcterms:created xsi:type="dcterms:W3CDTF">2024-09-03T13:38:48Z</dcterms:created>
  <dcterms:modified xsi:type="dcterms:W3CDTF">2024-09-03T13:40:32Z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2024-09-03T05:30:00Z</vt:filetime>
  </property>
  <property fmtid="{D5CDD505-2E9C-101B-9397-08002B2CF9AE}" pid="3" name="Creator">
    <vt:lpwstr>Chromium</vt:lpwstr>
  </property>
  <property fmtid="{D5CDD505-2E9C-101B-9397-08002B2CF9AE}" pid="4" name="LastSaved">
    <vt:filetime>2024-09-03T05:30:00Z</vt:filetime>
  </property>
  <property fmtid="{D5CDD505-2E9C-101B-9397-08002B2CF9AE}" pid="5" name="ICV">
    <vt:lpwstr>5D562C20F2E74D7B825D41CB70E900CA_12</vt:lpwstr>
  </property>
  <property fmtid="{D5CDD505-2E9C-101B-9397-08002B2CF9AE}" pid="6" name="KSOProductBuildVer">
    <vt:lpwstr>1033-12.2.0.18165</vt:lpwstr>
  </property>
</Properties>
</file>