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8"/>
  </p:notesMasterIdLst>
  <p:sldIdLst>
    <p:sldId id="256" r:id="rId5"/>
    <p:sldId id="260" r:id="rId6"/>
    <p:sldId id="265" r:id="rId7"/>
    <p:sldId id="276" r:id="rId8"/>
    <p:sldId id="259" r:id="rId9"/>
    <p:sldId id="274" r:id="rId10"/>
    <p:sldId id="277" r:id="rId11"/>
    <p:sldId id="278" r:id="rId12"/>
    <p:sldId id="266" r:id="rId13"/>
    <p:sldId id="262" r:id="rId14"/>
    <p:sldId id="270" r:id="rId15"/>
    <p:sldId id="271" r:id="rId16"/>
    <p:sldId id="272" r:id="rId17"/>
    <p:sldId id="267" r:id="rId18"/>
    <p:sldId id="268" r:id="rId19"/>
    <p:sldId id="269" r:id="rId20"/>
    <p:sldId id="281" r:id="rId21"/>
    <p:sldId id="279" r:id="rId22"/>
    <p:sldId id="280" r:id="rId23"/>
    <p:sldId id="263" r:id="rId24"/>
    <p:sldId id="264" r:id="rId25"/>
    <p:sldId id="258" r:id="rId26"/>
    <p:sldId id="275"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CC"/>
    <a:srgbClr val="D42A2A"/>
    <a:srgbClr val="C3494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5" d="100"/>
          <a:sy n="65" d="100"/>
        </p:scale>
        <p:origin x="82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ED449B-D7A0-4F78-910A-11285885D1FB}" type="datetimeFigureOut">
              <a:rPr lang="en-US" smtClean="0"/>
              <a:t>7/28/2021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20D6B30-7001-47D9-A7B2-752AD1CB962B}" type="slidenum">
              <a:rPr lang="en-US" smtClean="0"/>
              <a:t>‹#›</a:t>
            </a:fld>
            <a:endParaRPr lang="en-US"/>
          </a:p>
        </p:txBody>
      </p:sp>
    </p:spTree>
    <p:extLst>
      <p:ext uri="{BB962C8B-B14F-4D97-AF65-F5344CB8AC3E}">
        <p14:creationId xmlns:p14="http://schemas.microsoft.com/office/powerpoint/2010/main" val="1548689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INTRO</a:t>
            </a:r>
          </a:p>
        </p:txBody>
      </p:sp>
      <p:sp>
        <p:nvSpPr>
          <p:cNvPr id="4" name="Slide Number Placeholder 3"/>
          <p:cNvSpPr>
            <a:spLocks noGrp="1"/>
          </p:cNvSpPr>
          <p:nvPr>
            <p:ph type="sldNum" sz="quarter" idx="5"/>
          </p:nvPr>
        </p:nvSpPr>
        <p:spPr/>
        <p:txBody>
          <a:bodyPr/>
          <a:lstStyle/>
          <a:p>
            <a:fld id="{720D6B30-7001-47D9-A7B2-752AD1CB962B}" type="slidenum">
              <a:rPr lang="en-US" smtClean="0"/>
              <a:t>5</a:t>
            </a:fld>
            <a:endParaRPr lang="en-US"/>
          </a:p>
        </p:txBody>
      </p:sp>
    </p:spTree>
    <p:extLst>
      <p:ext uri="{BB962C8B-B14F-4D97-AF65-F5344CB8AC3E}">
        <p14:creationId xmlns:p14="http://schemas.microsoft.com/office/powerpoint/2010/main" val="41752563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E535B096-6CBE-4AB3-9529-5688244F2DCE}" type="slidenum">
              <a:rPr lang="en-US" smtClean="0"/>
              <a:pPr>
                <a:defRPr/>
              </a:pPr>
              <a:t>6</a:t>
            </a:fld>
            <a:endParaRPr lang="en-US"/>
          </a:p>
        </p:txBody>
      </p:sp>
    </p:spTree>
    <p:extLst>
      <p:ext uri="{BB962C8B-B14F-4D97-AF65-F5344CB8AC3E}">
        <p14:creationId xmlns:p14="http://schemas.microsoft.com/office/powerpoint/2010/main" val="30040736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20D6B30-7001-47D9-A7B2-752AD1CB962B}" type="slidenum">
              <a:rPr lang="en-US" smtClean="0"/>
              <a:t>21</a:t>
            </a:fld>
            <a:endParaRPr lang="en-US"/>
          </a:p>
        </p:txBody>
      </p:sp>
    </p:spTree>
    <p:extLst>
      <p:ext uri="{BB962C8B-B14F-4D97-AF65-F5344CB8AC3E}">
        <p14:creationId xmlns:p14="http://schemas.microsoft.com/office/powerpoint/2010/main" val="28629933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C7CBE-C355-4DB1-8B57-730AEA7761C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AED22E-2BF7-4FCC-9A1A-E20A9AD934A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F7F6A59-17BA-4C8C-BF3E-29655C909CE3}"/>
              </a:ext>
            </a:extLst>
          </p:cNvPr>
          <p:cNvSpPr>
            <a:spLocks noGrp="1"/>
          </p:cNvSpPr>
          <p:nvPr>
            <p:ph type="dt" sz="half" idx="10"/>
          </p:nvPr>
        </p:nvSpPr>
        <p:spPr/>
        <p:txBody>
          <a:bodyPr/>
          <a:lstStyle/>
          <a:p>
            <a:fld id="{A1BE5F9E-2DB9-465D-9AA2-4A4121786783}" type="datetimeFigureOut">
              <a:rPr lang="en-US" smtClean="0"/>
              <a:t>7/28/2021</a:t>
            </a:fld>
            <a:endParaRPr lang="en-US"/>
          </a:p>
        </p:txBody>
      </p:sp>
      <p:sp>
        <p:nvSpPr>
          <p:cNvPr id="5" name="Footer Placeholder 4">
            <a:extLst>
              <a:ext uri="{FF2B5EF4-FFF2-40B4-BE49-F238E27FC236}">
                <a16:creationId xmlns:a16="http://schemas.microsoft.com/office/drawing/2014/main" id="{F77A8400-1A51-47DA-9720-DDB468EC9E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AB043B-1ADA-41A4-8231-56C30797FC41}"/>
              </a:ext>
            </a:extLst>
          </p:cNvPr>
          <p:cNvSpPr>
            <a:spLocks noGrp="1"/>
          </p:cNvSpPr>
          <p:nvPr>
            <p:ph type="sldNum" sz="quarter" idx="12"/>
          </p:nvPr>
        </p:nvSpPr>
        <p:spPr/>
        <p:txBody>
          <a:bodyPr/>
          <a:lstStyle/>
          <a:p>
            <a:fld id="{E8DF175A-82D2-40BB-B746-933C24CF02A2}" type="slidenum">
              <a:rPr lang="en-US" smtClean="0"/>
              <a:t>‹#›</a:t>
            </a:fld>
            <a:endParaRPr lang="en-US"/>
          </a:p>
        </p:txBody>
      </p:sp>
    </p:spTree>
    <p:extLst>
      <p:ext uri="{BB962C8B-B14F-4D97-AF65-F5344CB8AC3E}">
        <p14:creationId xmlns:p14="http://schemas.microsoft.com/office/powerpoint/2010/main" val="378727171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EF6E4-0E34-450F-99BC-47DE0D3C9FC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844F53E-FDEB-4D34-A447-5F672CF9728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48A6ECB-EDB1-47B1-8587-76B4865CA11D}"/>
              </a:ext>
            </a:extLst>
          </p:cNvPr>
          <p:cNvSpPr>
            <a:spLocks noGrp="1"/>
          </p:cNvSpPr>
          <p:nvPr>
            <p:ph type="dt" sz="half" idx="10"/>
          </p:nvPr>
        </p:nvSpPr>
        <p:spPr/>
        <p:txBody>
          <a:bodyPr/>
          <a:lstStyle/>
          <a:p>
            <a:fld id="{A1BE5F9E-2DB9-465D-9AA2-4A4121786783}" type="datetimeFigureOut">
              <a:rPr lang="en-US" smtClean="0"/>
              <a:t>7/28/2021</a:t>
            </a:fld>
            <a:endParaRPr lang="en-US"/>
          </a:p>
        </p:txBody>
      </p:sp>
      <p:sp>
        <p:nvSpPr>
          <p:cNvPr id="5" name="Footer Placeholder 4">
            <a:extLst>
              <a:ext uri="{FF2B5EF4-FFF2-40B4-BE49-F238E27FC236}">
                <a16:creationId xmlns:a16="http://schemas.microsoft.com/office/drawing/2014/main" id="{E015544C-DDD9-49ED-A54D-C0E1C39037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0FA458-D938-43E2-9FFB-EADC39FF68CB}"/>
              </a:ext>
            </a:extLst>
          </p:cNvPr>
          <p:cNvSpPr>
            <a:spLocks noGrp="1"/>
          </p:cNvSpPr>
          <p:nvPr>
            <p:ph type="sldNum" sz="quarter" idx="12"/>
          </p:nvPr>
        </p:nvSpPr>
        <p:spPr/>
        <p:txBody>
          <a:bodyPr/>
          <a:lstStyle/>
          <a:p>
            <a:fld id="{E8DF175A-82D2-40BB-B746-933C24CF02A2}" type="slidenum">
              <a:rPr lang="en-US" smtClean="0"/>
              <a:t>‹#›</a:t>
            </a:fld>
            <a:endParaRPr lang="en-US"/>
          </a:p>
        </p:txBody>
      </p:sp>
    </p:spTree>
    <p:extLst>
      <p:ext uri="{BB962C8B-B14F-4D97-AF65-F5344CB8AC3E}">
        <p14:creationId xmlns:p14="http://schemas.microsoft.com/office/powerpoint/2010/main" val="29272321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392A456-9870-4B17-BF0F-741C931F00F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8CBFC3C-0D2C-427E-B1F7-7722EF7556C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8026AF-2034-4147-BD86-ED7435494BD0}"/>
              </a:ext>
            </a:extLst>
          </p:cNvPr>
          <p:cNvSpPr>
            <a:spLocks noGrp="1"/>
          </p:cNvSpPr>
          <p:nvPr>
            <p:ph type="dt" sz="half" idx="10"/>
          </p:nvPr>
        </p:nvSpPr>
        <p:spPr/>
        <p:txBody>
          <a:bodyPr/>
          <a:lstStyle/>
          <a:p>
            <a:fld id="{A1BE5F9E-2DB9-465D-9AA2-4A4121786783}" type="datetimeFigureOut">
              <a:rPr lang="en-US" smtClean="0"/>
              <a:t>7/28/2021</a:t>
            </a:fld>
            <a:endParaRPr lang="en-US"/>
          </a:p>
        </p:txBody>
      </p:sp>
      <p:sp>
        <p:nvSpPr>
          <p:cNvPr id="5" name="Footer Placeholder 4">
            <a:extLst>
              <a:ext uri="{FF2B5EF4-FFF2-40B4-BE49-F238E27FC236}">
                <a16:creationId xmlns:a16="http://schemas.microsoft.com/office/drawing/2014/main" id="{A21A2080-82BD-439F-B849-EB7C7E7766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70B4B7-9726-4EE9-A477-2352D69E3423}"/>
              </a:ext>
            </a:extLst>
          </p:cNvPr>
          <p:cNvSpPr>
            <a:spLocks noGrp="1"/>
          </p:cNvSpPr>
          <p:nvPr>
            <p:ph type="sldNum" sz="quarter" idx="12"/>
          </p:nvPr>
        </p:nvSpPr>
        <p:spPr/>
        <p:txBody>
          <a:bodyPr/>
          <a:lstStyle/>
          <a:p>
            <a:fld id="{E8DF175A-82D2-40BB-B746-933C24CF02A2}" type="slidenum">
              <a:rPr lang="en-US" smtClean="0"/>
              <a:t>‹#›</a:t>
            </a:fld>
            <a:endParaRPr lang="en-US"/>
          </a:p>
        </p:txBody>
      </p:sp>
    </p:spTree>
    <p:extLst>
      <p:ext uri="{BB962C8B-B14F-4D97-AF65-F5344CB8AC3E}">
        <p14:creationId xmlns:p14="http://schemas.microsoft.com/office/powerpoint/2010/main" val="321349741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A53FF-C846-4C2E-A87F-AB5C7EB432B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996D00F-0911-44BC-9244-173F4F069A4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C6E172F-8427-4555-85B2-DEEA3BA85AE2}"/>
              </a:ext>
            </a:extLst>
          </p:cNvPr>
          <p:cNvSpPr>
            <a:spLocks noGrp="1"/>
          </p:cNvSpPr>
          <p:nvPr>
            <p:ph type="dt" sz="half" idx="10"/>
          </p:nvPr>
        </p:nvSpPr>
        <p:spPr/>
        <p:txBody>
          <a:bodyPr/>
          <a:lstStyle/>
          <a:p>
            <a:fld id="{A1BE5F9E-2DB9-465D-9AA2-4A4121786783}" type="datetimeFigureOut">
              <a:rPr lang="en-US" smtClean="0"/>
              <a:t>7/28/2021</a:t>
            </a:fld>
            <a:endParaRPr lang="en-US"/>
          </a:p>
        </p:txBody>
      </p:sp>
      <p:sp>
        <p:nvSpPr>
          <p:cNvPr id="5" name="Footer Placeholder 4">
            <a:extLst>
              <a:ext uri="{FF2B5EF4-FFF2-40B4-BE49-F238E27FC236}">
                <a16:creationId xmlns:a16="http://schemas.microsoft.com/office/drawing/2014/main" id="{BBCE945B-8344-4A9D-8BC6-FC90974212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1F9D01-1ECF-46BB-8D89-558DEB714762}"/>
              </a:ext>
            </a:extLst>
          </p:cNvPr>
          <p:cNvSpPr>
            <a:spLocks noGrp="1"/>
          </p:cNvSpPr>
          <p:nvPr>
            <p:ph type="sldNum" sz="quarter" idx="12"/>
          </p:nvPr>
        </p:nvSpPr>
        <p:spPr/>
        <p:txBody>
          <a:bodyPr/>
          <a:lstStyle/>
          <a:p>
            <a:fld id="{E8DF175A-82D2-40BB-B746-933C24CF02A2}" type="slidenum">
              <a:rPr lang="en-US" smtClean="0"/>
              <a:t>‹#›</a:t>
            </a:fld>
            <a:endParaRPr lang="en-US"/>
          </a:p>
        </p:txBody>
      </p:sp>
    </p:spTree>
    <p:extLst>
      <p:ext uri="{BB962C8B-B14F-4D97-AF65-F5344CB8AC3E}">
        <p14:creationId xmlns:p14="http://schemas.microsoft.com/office/powerpoint/2010/main" val="333434559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323CF-6922-447F-9762-C5DFDEBB67D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32F8E12-BEA0-41A6-9B60-56EA3BF5E02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D7468EC-D46A-44B3-8E8C-8806E785C418}"/>
              </a:ext>
            </a:extLst>
          </p:cNvPr>
          <p:cNvSpPr>
            <a:spLocks noGrp="1"/>
          </p:cNvSpPr>
          <p:nvPr>
            <p:ph type="dt" sz="half" idx="10"/>
          </p:nvPr>
        </p:nvSpPr>
        <p:spPr/>
        <p:txBody>
          <a:bodyPr/>
          <a:lstStyle/>
          <a:p>
            <a:fld id="{A1BE5F9E-2DB9-465D-9AA2-4A4121786783}" type="datetimeFigureOut">
              <a:rPr lang="en-US" smtClean="0"/>
              <a:t>7/28/2021</a:t>
            </a:fld>
            <a:endParaRPr lang="en-US"/>
          </a:p>
        </p:txBody>
      </p:sp>
      <p:sp>
        <p:nvSpPr>
          <p:cNvPr id="5" name="Footer Placeholder 4">
            <a:extLst>
              <a:ext uri="{FF2B5EF4-FFF2-40B4-BE49-F238E27FC236}">
                <a16:creationId xmlns:a16="http://schemas.microsoft.com/office/drawing/2014/main" id="{F0E8390D-72A8-4BE4-9B19-17C2E5334C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49D5EF-6B1C-4084-917B-7E6F0847F68E}"/>
              </a:ext>
            </a:extLst>
          </p:cNvPr>
          <p:cNvSpPr>
            <a:spLocks noGrp="1"/>
          </p:cNvSpPr>
          <p:nvPr>
            <p:ph type="sldNum" sz="quarter" idx="12"/>
          </p:nvPr>
        </p:nvSpPr>
        <p:spPr/>
        <p:txBody>
          <a:bodyPr/>
          <a:lstStyle/>
          <a:p>
            <a:fld id="{E8DF175A-82D2-40BB-B746-933C24CF02A2}" type="slidenum">
              <a:rPr lang="en-US" smtClean="0"/>
              <a:t>‹#›</a:t>
            </a:fld>
            <a:endParaRPr lang="en-US"/>
          </a:p>
        </p:txBody>
      </p:sp>
    </p:spTree>
    <p:extLst>
      <p:ext uri="{BB962C8B-B14F-4D97-AF65-F5344CB8AC3E}">
        <p14:creationId xmlns:p14="http://schemas.microsoft.com/office/powerpoint/2010/main" val="328154967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2438D2-35A6-4289-B076-F82657EF56C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D3B3741-815B-479D-878B-8D34DF42AE0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9050209-8F88-458F-AC23-7F31BB20A3B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6528215-0952-4689-9154-C3DE54B07779}"/>
              </a:ext>
            </a:extLst>
          </p:cNvPr>
          <p:cNvSpPr>
            <a:spLocks noGrp="1"/>
          </p:cNvSpPr>
          <p:nvPr>
            <p:ph type="dt" sz="half" idx="10"/>
          </p:nvPr>
        </p:nvSpPr>
        <p:spPr/>
        <p:txBody>
          <a:bodyPr/>
          <a:lstStyle/>
          <a:p>
            <a:fld id="{A1BE5F9E-2DB9-465D-9AA2-4A4121786783}" type="datetimeFigureOut">
              <a:rPr lang="en-US" smtClean="0"/>
              <a:t>7/28/2021</a:t>
            </a:fld>
            <a:endParaRPr lang="en-US"/>
          </a:p>
        </p:txBody>
      </p:sp>
      <p:sp>
        <p:nvSpPr>
          <p:cNvPr id="6" name="Footer Placeholder 5">
            <a:extLst>
              <a:ext uri="{FF2B5EF4-FFF2-40B4-BE49-F238E27FC236}">
                <a16:creationId xmlns:a16="http://schemas.microsoft.com/office/drawing/2014/main" id="{571FEC1E-6DC6-42C3-A5E2-1ABDBBB7408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4BBFC28-C388-45A4-9807-C4A83FB649E7}"/>
              </a:ext>
            </a:extLst>
          </p:cNvPr>
          <p:cNvSpPr>
            <a:spLocks noGrp="1"/>
          </p:cNvSpPr>
          <p:nvPr>
            <p:ph type="sldNum" sz="quarter" idx="12"/>
          </p:nvPr>
        </p:nvSpPr>
        <p:spPr/>
        <p:txBody>
          <a:bodyPr/>
          <a:lstStyle/>
          <a:p>
            <a:fld id="{E8DF175A-82D2-40BB-B746-933C24CF02A2}" type="slidenum">
              <a:rPr lang="en-US" smtClean="0"/>
              <a:t>‹#›</a:t>
            </a:fld>
            <a:endParaRPr lang="en-US"/>
          </a:p>
        </p:txBody>
      </p:sp>
    </p:spTree>
    <p:extLst>
      <p:ext uri="{BB962C8B-B14F-4D97-AF65-F5344CB8AC3E}">
        <p14:creationId xmlns:p14="http://schemas.microsoft.com/office/powerpoint/2010/main" val="274907411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D0E5ED-4FB2-4A8C-9E6F-A605E3BEDCE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18EDF7D-CB7D-423A-8E9A-197B74A55BB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80BAB14-B3ED-4E4E-97D9-54A9D6AE5BC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D5D5E51-200E-496F-9F54-7D3C293B256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2937098-9300-4F59-8554-62A3226ED5A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B2FB147-4900-46DB-8F70-5AD0345B7DCA}"/>
              </a:ext>
            </a:extLst>
          </p:cNvPr>
          <p:cNvSpPr>
            <a:spLocks noGrp="1"/>
          </p:cNvSpPr>
          <p:nvPr>
            <p:ph type="dt" sz="half" idx="10"/>
          </p:nvPr>
        </p:nvSpPr>
        <p:spPr/>
        <p:txBody>
          <a:bodyPr/>
          <a:lstStyle/>
          <a:p>
            <a:fld id="{A1BE5F9E-2DB9-465D-9AA2-4A4121786783}" type="datetimeFigureOut">
              <a:rPr lang="en-US" smtClean="0"/>
              <a:t>7/28/2021</a:t>
            </a:fld>
            <a:endParaRPr lang="en-US"/>
          </a:p>
        </p:txBody>
      </p:sp>
      <p:sp>
        <p:nvSpPr>
          <p:cNvPr id="8" name="Footer Placeholder 7">
            <a:extLst>
              <a:ext uri="{FF2B5EF4-FFF2-40B4-BE49-F238E27FC236}">
                <a16:creationId xmlns:a16="http://schemas.microsoft.com/office/drawing/2014/main" id="{C2A18F16-B76F-4F7B-B087-772ABFDC205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2A7A6D0-AA6E-4C9F-AD43-1818305F5BCE}"/>
              </a:ext>
            </a:extLst>
          </p:cNvPr>
          <p:cNvSpPr>
            <a:spLocks noGrp="1"/>
          </p:cNvSpPr>
          <p:nvPr>
            <p:ph type="sldNum" sz="quarter" idx="12"/>
          </p:nvPr>
        </p:nvSpPr>
        <p:spPr/>
        <p:txBody>
          <a:bodyPr/>
          <a:lstStyle/>
          <a:p>
            <a:fld id="{E8DF175A-82D2-40BB-B746-933C24CF02A2}" type="slidenum">
              <a:rPr lang="en-US" smtClean="0"/>
              <a:t>‹#›</a:t>
            </a:fld>
            <a:endParaRPr lang="en-US"/>
          </a:p>
        </p:txBody>
      </p:sp>
    </p:spTree>
    <p:extLst>
      <p:ext uri="{BB962C8B-B14F-4D97-AF65-F5344CB8AC3E}">
        <p14:creationId xmlns:p14="http://schemas.microsoft.com/office/powerpoint/2010/main" val="253398157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40232-71C3-45D2-BD2B-01334760084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E9507E8-19A3-470E-8E61-B3B0F6EA522F}"/>
              </a:ext>
            </a:extLst>
          </p:cNvPr>
          <p:cNvSpPr>
            <a:spLocks noGrp="1"/>
          </p:cNvSpPr>
          <p:nvPr>
            <p:ph type="dt" sz="half" idx="10"/>
          </p:nvPr>
        </p:nvSpPr>
        <p:spPr/>
        <p:txBody>
          <a:bodyPr/>
          <a:lstStyle/>
          <a:p>
            <a:fld id="{A1BE5F9E-2DB9-465D-9AA2-4A4121786783}" type="datetimeFigureOut">
              <a:rPr lang="en-US" smtClean="0"/>
              <a:t>7/28/2021</a:t>
            </a:fld>
            <a:endParaRPr lang="en-US"/>
          </a:p>
        </p:txBody>
      </p:sp>
      <p:sp>
        <p:nvSpPr>
          <p:cNvPr id="4" name="Footer Placeholder 3">
            <a:extLst>
              <a:ext uri="{FF2B5EF4-FFF2-40B4-BE49-F238E27FC236}">
                <a16:creationId xmlns:a16="http://schemas.microsoft.com/office/drawing/2014/main" id="{2CB936CA-EF4E-4BE9-80D9-B144EE785D0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18E6573-44BE-4C89-ADC3-AA03CDB67A30}"/>
              </a:ext>
            </a:extLst>
          </p:cNvPr>
          <p:cNvSpPr>
            <a:spLocks noGrp="1"/>
          </p:cNvSpPr>
          <p:nvPr>
            <p:ph type="sldNum" sz="quarter" idx="12"/>
          </p:nvPr>
        </p:nvSpPr>
        <p:spPr/>
        <p:txBody>
          <a:bodyPr/>
          <a:lstStyle/>
          <a:p>
            <a:fld id="{E8DF175A-82D2-40BB-B746-933C24CF02A2}" type="slidenum">
              <a:rPr lang="en-US" smtClean="0"/>
              <a:t>‹#›</a:t>
            </a:fld>
            <a:endParaRPr lang="en-US"/>
          </a:p>
        </p:txBody>
      </p:sp>
    </p:spTree>
    <p:extLst>
      <p:ext uri="{BB962C8B-B14F-4D97-AF65-F5344CB8AC3E}">
        <p14:creationId xmlns:p14="http://schemas.microsoft.com/office/powerpoint/2010/main" val="196904330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5C11730-E454-43A7-BA94-A99792BEADE2}"/>
              </a:ext>
            </a:extLst>
          </p:cNvPr>
          <p:cNvSpPr>
            <a:spLocks noGrp="1"/>
          </p:cNvSpPr>
          <p:nvPr>
            <p:ph type="dt" sz="half" idx="10"/>
          </p:nvPr>
        </p:nvSpPr>
        <p:spPr/>
        <p:txBody>
          <a:bodyPr/>
          <a:lstStyle/>
          <a:p>
            <a:fld id="{A1BE5F9E-2DB9-465D-9AA2-4A4121786783}" type="datetimeFigureOut">
              <a:rPr lang="en-US" smtClean="0"/>
              <a:t>7/28/2021</a:t>
            </a:fld>
            <a:endParaRPr lang="en-US"/>
          </a:p>
        </p:txBody>
      </p:sp>
      <p:sp>
        <p:nvSpPr>
          <p:cNvPr id="3" name="Footer Placeholder 2">
            <a:extLst>
              <a:ext uri="{FF2B5EF4-FFF2-40B4-BE49-F238E27FC236}">
                <a16:creationId xmlns:a16="http://schemas.microsoft.com/office/drawing/2014/main" id="{0E3DEDE0-7579-4B10-8997-520E4FA6A8B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DA9914D-DD2E-43E0-B154-9D01E0CCFE4F}"/>
              </a:ext>
            </a:extLst>
          </p:cNvPr>
          <p:cNvSpPr>
            <a:spLocks noGrp="1"/>
          </p:cNvSpPr>
          <p:nvPr>
            <p:ph type="sldNum" sz="quarter" idx="12"/>
          </p:nvPr>
        </p:nvSpPr>
        <p:spPr/>
        <p:txBody>
          <a:bodyPr/>
          <a:lstStyle/>
          <a:p>
            <a:fld id="{E8DF175A-82D2-40BB-B746-933C24CF02A2}" type="slidenum">
              <a:rPr lang="en-US" smtClean="0"/>
              <a:t>‹#›</a:t>
            </a:fld>
            <a:endParaRPr lang="en-US"/>
          </a:p>
        </p:txBody>
      </p:sp>
    </p:spTree>
    <p:extLst>
      <p:ext uri="{BB962C8B-B14F-4D97-AF65-F5344CB8AC3E}">
        <p14:creationId xmlns:p14="http://schemas.microsoft.com/office/powerpoint/2010/main" val="232996415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F6CFE-AC80-45B3-9264-7378E42619F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0B58D77-ABEB-4F42-BA45-7DABF6DF1E8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1DD5E4D-592C-42F0-A9D5-BDBD104166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E0D3C29-87B2-4D95-AC35-39A480E0F82F}"/>
              </a:ext>
            </a:extLst>
          </p:cNvPr>
          <p:cNvSpPr>
            <a:spLocks noGrp="1"/>
          </p:cNvSpPr>
          <p:nvPr>
            <p:ph type="dt" sz="half" idx="10"/>
          </p:nvPr>
        </p:nvSpPr>
        <p:spPr/>
        <p:txBody>
          <a:bodyPr/>
          <a:lstStyle/>
          <a:p>
            <a:fld id="{A1BE5F9E-2DB9-465D-9AA2-4A4121786783}" type="datetimeFigureOut">
              <a:rPr lang="en-US" smtClean="0"/>
              <a:t>7/28/2021</a:t>
            </a:fld>
            <a:endParaRPr lang="en-US"/>
          </a:p>
        </p:txBody>
      </p:sp>
      <p:sp>
        <p:nvSpPr>
          <p:cNvPr id="6" name="Footer Placeholder 5">
            <a:extLst>
              <a:ext uri="{FF2B5EF4-FFF2-40B4-BE49-F238E27FC236}">
                <a16:creationId xmlns:a16="http://schemas.microsoft.com/office/drawing/2014/main" id="{131659A8-B506-4CA6-BD86-5E33DFC33EF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DD73AD3-00C2-40E0-B9EC-248168FDDB1B}"/>
              </a:ext>
            </a:extLst>
          </p:cNvPr>
          <p:cNvSpPr>
            <a:spLocks noGrp="1"/>
          </p:cNvSpPr>
          <p:nvPr>
            <p:ph type="sldNum" sz="quarter" idx="12"/>
          </p:nvPr>
        </p:nvSpPr>
        <p:spPr/>
        <p:txBody>
          <a:bodyPr/>
          <a:lstStyle/>
          <a:p>
            <a:fld id="{E8DF175A-82D2-40BB-B746-933C24CF02A2}" type="slidenum">
              <a:rPr lang="en-US" smtClean="0"/>
              <a:t>‹#›</a:t>
            </a:fld>
            <a:endParaRPr lang="en-US"/>
          </a:p>
        </p:txBody>
      </p:sp>
    </p:spTree>
    <p:extLst>
      <p:ext uri="{BB962C8B-B14F-4D97-AF65-F5344CB8AC3E}">
        <p14:creationId xmlns:p14="http://schemas.microsoft.com/office/powerpoint/2010/main" val="145268825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DBD7E-C54A-4C27-8C4A-3E69CB39D15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D20120D-D3DF-4294-B0CA-919CC5CA9F1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B321FB9-382B-4F71-BE07-CB7FEAAEEF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64B56C8-9C36-4DCE-A47A-15B1AE969B3A}"/>
              </a:ext>
            </a:extLst>
          </p:cNvPr>
          <p:cNvSpPr>
            <a:spLocks noGrp="1"/>
          </p:cNvSpPr>
          <p:nvPr>
            <p:ph type="dt" sz="half" idx="10"/>
          </p:nvPr>
        </p:nvSpPr>
        <p:spPr/>
        <p:txBody>
          <a:bodyPr/>
          <a:lstStyle/>
          <a:p>
            <a:fld id="{A1BE5F9E-2DB9-465D-9AA2-4A4121786783}" type="datetimeFigureOut">
              <a:rPr lang="en-US" smtClean="0"/>
              <a:t>7/28/2021</a:t>
            </a:fld>
            <a:endParaRPr lang="en-US"/>
          </a:p>
        </p:txBody>
      </p:sp>
      <p:sp>
        <p:nvSpPr>
          <p:cNvPr id="6" name="Footer Placeholder 5">
            <a:extLst>
              <a:ext uri="{FF2B5EF4-FFF2-40B4-BE49-F238E27FC236}">
                <a16:creationId xmlns:a16="http://schemas.microsoft.com/office/drawing/2014/main" id="{CE557BB0-FF57-423B-B777-C25A97EF519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E60772-F9A0-4BDA-AF7E-A3C79D3BF41B}"/>
              </a:ext>
            </a:extLst>
          </p:cNvPr>
          <p:cNvSpPr>
            <a:spLocks noGrp="1"/>
          </p:cNvSpPr>
          <p:nvPr>
            <p:ph type="sldNum" sz="quarter" idx="12"/>
          </p:nvPr>
        </p:nvSpPr>
        <p:spPr/>
        <p:txBody>
          <a:bodyPr/>
          <a:lstStyle/>
          <a:p>
            <a:fld id="{E8DF175A-82D2-40BB-B746-933C24CF02A2}" type="slidenum">
              <a:rPr lang="en-US" smtClean="0"/>
              <a:t>‹#›</a:t>
            </a:fld>
            <a:endParaRPr lang="en-US"/>
          </a:p>
        </p:txBody>
      </p:sp>
    </p:spTree>
    <p:extLst>
      <p:ext uri="{BB962C8B-B14F-4D97-AF65-F5344CB8AC3E}">
        <p14:creationId xmlns:p14="http://schemas.microsoft.com/office/powerpoint/2010/main" val="279203885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50B56A1-E190-465B-B3F1-87561540D5E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8D1F3ED-E61C-43F6-9948-2429DB87237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938100-F815-4597-833C-3BB16492521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1BE5F9E-2DB9-465D-9AA2-4A4121786783}" type="datetimeFigureOut">
              <a:rPr lang="en-US" smtClean="0"/>
              <a:t>7/28/2021</a:t>
            </a:fld>
            <a:endParaRPr lang="en-US"/>
          </a:p>
        </p:txBody>
      </p:sp>
      <p:sp>
        <p:nvSpPr>
          <p:cNvPr id="5" name="Footer Placeholder 4">
            <a:extLst>
              <a:ext uri="{FF2B5EF4-FFF2-40B4-BE49-F238E27FC236}">
                <a16:creationId xmlns:a16="http://schemas.microsoft.com/office/drawing/2014/main" id="{83A09A28-F260-454A-8DAF-EBA67756723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544DD88-A2E3-4B33-8870-21C8426399B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8DF175A-82D2-40BB-B746-933C24CF02A2}" type="slidenum">
              <a:rPr lang="en-US" smtClean="0"/>
              <a:t>‹#›</a:t>
            </a:fld>
            <a:endParaRPr lang="en-US"/>
          </a:p>
        </p:txBody>
      </p:sp>
    </p:spTree>
    <p:extLst>
      <p:ext uri="{BB962C8B-B14F-4D97-AF65-F5344CB8AC3E}">
        <p14:creationId xmlns:p14="http://schemas.microsoft.com/office/powerpoint/2010/main" val="14200238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xml"/><Relationship Id="rId1" Type="http://schemas.openxmlformats.org/officeDocument/2006/relationships/slideLayout" Target="../slideLayouts/slideLayout8.xml"/><Relationship Id="rId4" Type="http://schemas.openxmlformats.org/officeDocument/2006/relationships/image" Target="../media/image31.jpeg"/></Relationships>
</file>

<file path=ppt/slides/_rels/slide22.xml.rels><?xml version="1.0" encoding="UTF-8" standalone="yes"?>
<Relationships xmlns="http://schemas.openxmlformats.org/package/2006/relationships"><Relationship Id="rId3" Type="http://schemas.openxmlformats.org/officeDocument/2006/relationships/hyperlink" Target="https://unsplash.com/images/things/typewriter" TargetMode="External"/><Relationship Id="rId2" Type="http://schemas.openxmlformats.org/officeDocument/2006/relationships/hyperlink" Target="https://weheartit.com/entry/348531353" TargetMode="Externa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hyperlink" Target="https://ml-cheatsheet.readthedocs.io/en/latest/architectures.html" TargetMode="External"/><Relationship Id="rId4" Type="http://schemas.openxmlformats.org/officeDocument/2006/relationships/hyperlink" Target="https://www.121captions.com/tag/stenographer/" TargetMode="Externa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6.jpe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7.png"/><Relationship Id="rId7" Type="http://schemas.openxmlformats.org/officeDocument/2006/relationships/image" Target="../media/image10.jpe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6.jpeg"/><Relationship Id="rId5" Type="http://schemas.openxmlformats.org/officeDocument/2006/relationships/image" Target="../media/image9.png"/><Relationship Id="rId10" Type="http://schemas.openxmlformats.org/officeDocument/2006/relationships/image" Target="../media/image13.PNG"/><Relationship Id="rId4" Type="http://schemas.openxmlformats.org/officeDocument/2006/relationships/image" Target="../media/image8.png"/><Relationship Id="rId9"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7.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icture containing indoor&#10;&#10;Description automatically generated">
            <a:extLst>
              <a:ext uri="{FF2B5EF4-FFF2-40B4-BE49-F238E27FC236}">
                <a16:creationId xmlns:a16="http://schemas.microsoft.com/office/drawing/2014/main" id="{856D299C-2C0F-4FFD-899E-F3DD27F131D7}"/>
              </a:ext>
            </a:extLst>
          </p:cNvPr>
          <p:cNvPicPr>
            <a:picLocks noChangeAspect="1"/>
          </p:cNvPicPr>
          <p:nvPr/>
        </p:nvPicPr>
        <p:blipFill rotWithShape="1">
          <a:blip r:embed="rId2">
            <a:extLst>
              <a:ext uri="{28A0092B-C50C-407E-A947-70E740481C1C}">
                <a14:useLocalDpi xmlns:a14="http://schemas.microsoft.com/office/drawing/2010/main" val="0"/>
              </a:ext>
            </a:extLst>
          </a:blip>
          <a:srcRect t="1615" r="8994" b="26387"/>
          <a:stretch/>
        </p:blipFill>
        <p:spPr>
          <a:xfrm>
            <a:off x="3523488" y="10"/>
            <a:ext cx="8668512" cy="6857990"/>
          </a:xfrm>
          <a:prstGeom prst="rect">
            <a:avLst/>
          </a:prstGeom>
        </p:spPr>
      </p:pic>
      <p:sp>
        <p:nvSpPr>
          <p:cNvPr id="12" name="Rectangle 11">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98EF529-B201-42CB-83BA-9CB85314D182}"/>
              </a:ext>
            </a:extLst>
          </p:cNvPr>
          <p:cNvSpPr>
            <a:spLocks noGrp="1"/>
          </p:cNvSpPr>
          <p:nvPr>
            <p:ph type="ctrTitle"/>
          </p:nvPr>
        </p:nvSpPr>
        <p:spPr>
          <a:xfrm>
            <a:off x="477980" y="1122363"/>
            <a:ext cx="5180697" cy="3204134"/>
          </a:xfrm>
        </p:spPr>
        <p:txBody>
          <a:bodyPr anchor="b">
            <a:noAutofit/>
          </a:bodyPr>
          <a:lstStyle/>
          <a:p>
            <a:pPr algn="l"/>
            <a:r>
              <a:rPr lang="en-US" b="0" i="0" u="none" strike="noStrike" dirty="0">
                <a:effectLst/>
                <a:latin typeface="Aparajita" panose="020B0502040204020203" pitchFamily="18" charset="0"/>
                <a:cs typeface="Aparajita" panose="020B0502040204020203" pitchFamily="18" charset="0"/>
              </a:rPr>
              <a:t>Using Machine Learning and a New Shorthand for Faster Transcription</a:t>
            </a:r>
            <a:endParaRPr lang="en-US" dirty="0">
              <a:latin typeface="Aparajita" panose="020B0502040204020203" pitchFamily="18" charset="0"/>
              <a:cs typeface="Aparajita" panose="020B0502040204020203" pitchFamily="18" charset="0"/>
            </a:endParaRPr>
          </a:p>
        </p:txBody>
      </p:sp>
      <p:sp>
        <p:nvSpPr>
          <p:cNvPr id="3" name="Subtitle 2">
            <a:extLst>
              <a:ext uri="{FF2B5EF4-FFF2-40B4-BE49-F238E27FC236}">
                <a16:creationId xmlns:a16="http://schemas.microsoft.com/office/drawing/2014/main" id="{DE8BF9EE-3095-4F24-9D57-3ABE543F5463}"/>
              </a:ext>
            </a:extLst>
          </p:cNvPr>
          <p:cNvSpPr>
            <a:spLocks noGrp="1"/>
          </p:cNvSpPr>
          <p:nvPr>
            <p:ph type="subTitle" idx="1"/>
          </p:nvPr>
        </p:nvSpPr>
        <p:spPr>
          <a:xfrm>
            <a:off x="477980" y="4872922"/>
            <a:ext cx="4023359" cy="1208141"/>
          </a:xfrm>
        </p:spPr>
        <p:txBody>
          <a:bodyPr>
            <a:normAutofit/>
          </a:bodyPr>
          <a:lstStyle/>
          <a:p>
            <a:pPr algn="l"/>
            <a:r>
              <a:rPr lang="en-US" sz="3200">
                <a:latin typeface="Aparajita" panose="02020603050405020304" pitchFamily="18" charset="0"/>
                <a:cs typeface="Aparajita" panose="02020603050405020304" pitchFamily="18" charset="0"/>
              </a:rPr>
              <a:t>Ronit Avadhuta</a:t>
            </a:r>
          </a:p>
        </p:txBody>
      </p:sp>
      <p:sp>
        <p:nvSpPr>
          <p:cNvPr id="14" name="Rectangle 13">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6" name="Rectangle 15">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1690673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Content Placeholder 9" descr="Timeline&#10;&#10;Description automatically generated">
            <a:extLst>
              <a:ext uri="{FF2B5EF4-FFF2-40B4-BE49-F238E27FC236}">
                <a16:creationId xmlns:a16="http://schemas.microsoft.com/office/drawing/2014/main" id="{9DA8CB0E-9B89-45AC-9785-5EC92C4C7007}"/>
              </a:ext>
            </a:extLst>
          </p:cNvPr>
          <p:cNvPicPr>
            <a:picLocks noGrp="1" noChangeAspect="1"/>
          </p:cNvPicPr>
          <p:nvPr>
            <p:ph sz="half" idx="2"/>
          </p:nvPr>
        </p:nvPicPr>
        <p:blipFill rotWithShape="1">
          <a:blip r:embed="rId2">
            <a:extLst>
              <a:ext uri="{28A0092B-C50C-407E-A947-70E740481C1C}">
                <a14:useLocalDpi xmlns:a14="http://schemas.microsoft.com/office/drawing/2010/main" val="0"/>
              </a:ext>
            </a:extLst>
          </a:blip>
          <a:srcRect l="865" r="2903"/>
          <a:stretch/>
        </p:blipFill>
        <p:spPr>
          <a:xfrm>
            <a:off x="7524526" y="1024651"/>
            <a:ext cx="3669592" cy="5466322"/>
          </a:xfrm>
          <a:prstGeom prst="rect">
            <a:avLst/>
          </a:prstGeom>
        </p:spPr>
      </p:pic>
      <p:sp>
        <p:nvSpPr>
          <p:cNvPr id="21" name="Title 1">
            <a:extLst>
              <a:ext uri="{FF2B5EF4-FFF2-40B4-BE49-F238E27FC236}">
                <a16:creationId xmlns:a16="http://schemas.microsoft.com/office/drawing/2014/main" id="{197E500E-B22E-4C24-8987-260C07AFE6D6}"/>
              </a:ext>
            </a:extLst>
          </p:cNvPr>
          <p:cNvSpPr>
            <a:spLocks noGrp="1"/>
          </p:cNvSpPr>
          <p:nvPr>
            <p:ph type="title"/>
          </p:nvPr>
        </p:nvSpPr>
        <p:spPr>
          <a:xfrm>
            <a:off x="6642361" y="-1203607"/>
            <a:ext cx="5433921" cy="2407214"/>
          </a:xfrm>
        </p:spPr>
        <p:txBody>
          <a:bodyPr vert="horz" lIns="91440" tIns="45720" rIns="91440" bIns="45720" rtlCol="0" anchor="b">
            <a:normAutofit/>
          </a:bodyPr>
          <a:lstStyle/>
          <a:p>
            <a:r>
              <a:rPr lang="en-US" sz="6800" kern="1200" dirty="0">
                <a:latin typeface="Aparajita" panose="02020603050405020304" pitchFamily="18" charset="0"/>
                <a:cs typeface="Aparajita" panose="02020603050405020304" pitchFamily="18" charset="0"/>
              </a:rPr>
              <a:t>Methodology </a:t>
            </a:r>
            <a:r>
              <a:rPr lang="en-US" sz="3000" kern="1200" dirty="0">
                <a:latin typeface="Aparajita" panose="02020603050405020304" pitchFamily="18" charset="0"/>
                <a:cs typeface="Aparajita" panose="02020603050405020304" pitchFamily="18" charset="0"/>
              </a:rPr>
              <a:t>Graphical</a:t>
            </a:r>
            <a:endParaRPr lang="en-US" sz="6800" kern="1200" dirty="0">
              <a:latin typeface="Aparajita" panose="02020603050405020304" pitchFamily="18" charset="0"/>
              <a:cs typeface="Aparajita" panose="02020603050405020304" pitchFamily="18" charset="0"/>
            </a:endParaRPr>
          </a:p>
        </p:txBody>
      </p:sp>
      <p:sp>
        <p:nvSpPr>
          <p:cNvPr id="23" name="Title 1">
            <a:extLst>
              <a:ext uri="{FF2B5EF4-FFF2-40B4-BE49-F238E27FC236}">
                <a16:creationId xmlns:a16="http://schemas.microsoft.com/office/drawing/2014/main" id="{E60E17AE-4218-47B2-ADFA-B6C01DC1ACF1}"/>
              </a:ext>
            </a:extLst>
          </p:cNvPr>
          <p:cNvSpPr txBox="1">
            <a:spLocks/>
          </p:cNvSpPr>
          <p:nvPr/>
        </p:nvSpPr>
        <p:spPr>
          <a:xfrm>
            <a:off x="543531" y="-1262168"/>
            <a:ext cx="8247888" cy="240721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6800" dirty="0">
                <a:latin typeface="Aparajita" panose="02020603050405020304" pitchFamily="18" charset="0"/>
                <a:cs typeface="Aparajita" panose="02020603050405020304" pitchFamily="18" charset="0"/>
              </a:rPr>
              <a:t>Abstract </a:t>
            </a:r>
            <a:r>
              <a:rPr lang="en-US" sz="3000" dirty="0">
                <a:latin typeface="Aparajita" panose="02020603050405020304" pitchFamily="18" charset="0"/>
                <a:cs typeface="Aparajita" panose="02020603050405020304" pitchFamily="18" charset="0"/>
              </a:rPr>
              <a:t>Graphical</a:t>
            </a:r>
            <a:endParaRPr lang="en-US" sz="6800" dirty="0">
              <a:latin typeface="Aparajita" panose="02020603050405020304" pitchFamily="18" charset="0"/>
              <a:cs typeface="Aparajita" panose="02020603050405020304" pitchFamily="18" charset="0"/>
            </a:endParaRPr>
          </a:p>
        </p:txBody>
      </p:sp>
      <p:pic>
        <p:nvPicPr>
          <p:cNvPr id="25" name="Picture 24" descr="Timeline&#10;&#10;Description automatically generated">
            <a:extLst>
              <a:ext uri="{FF2B5EF4-FFF2-40B4-BE49-F238E27FC236}">
                <a16:creationId xmlns:a16="http://schemas.microsoft.com/office/drawing/2014/main" id="{3448E811-F26D-425E-95DE-666590DE25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7882" y="1024651"/>
            <a:ext cx="3181794" cy="5372850"/>
          </a:xfrm>
          <a:prstGeom prst="rect">
            <a:avLst/>
          </a:prstGeom>
        </p:spPr>
      </p:pic>
      <p:sp>
        <p:nvSpPr>
          <p:cNvPr id="2" name="TextBox 1">
            <a:extLst>
              <a:ext uri="{FF2B5EF4-FFF2-40B4-BE49-F238E27FC236}">
                <a16:creationId xmlns:a16="http://schemas.microsoft.com/office/drawing/2014/main" id="{100100E2-B8A6-4BB2-AB64-A472837D848A}"/>
              </a:ext>
            </a:extLst>
          </p:cNvPr>
          <p:cNvSpPr txBox="1"/>
          <p:nvPr/>
        </p:nvSpPr>
        <p:spPr>
          <a:xfrm>
            <a:off x="4994032" y="1003212"/>
            <a:ext cx="2464845" cy="5509200"/>
          </a:xfrm>
          <a:prstGeom prst="rect">
            <a:avLst/>
          </a:prstGeom>
          <a:noFill/>
        </p:spPr>
        <p:txBody>
          <a:bodyPr wrap="square" rtlCol="0">
            <a:spAutoFit/>
          </a:bodyPr>
          <a:lstStyle/>
          <a:p>
            <a:r>
              <a:rPr lang="en-US" sz="3200" b="1" dirty="0">
                <a:solidFill>
                  <a:schemeClr val="accent1">
                    <a:lumMod val="75000"/>
                  </a:schemeClr>
                </a:solidFill>
                <a:latin typeface="Aparajita" panose="02020603050405020304" pitchFamily="18" charset="0"/>
                <a:cs typeface="Aparajita" panose="02020603050405020304" pitchFamily="18" charset="0"/>
              </a:rPr>
              <a:t>D </a:t>
            </a:r>
            <a:r>
              <a:rPr lang="en-US" sz="3200" b="1" dirty="0" err="1">
                <a:solidFill>
                  <a:schemeClr val="accent1">
                    <a:lumMod val="75000"/>
                  </a:schemeClr>
                </a:solidFill>
                <a:latin typeface="Aparajita" panose="02020603050405020304" pitchFamily="18" charset="0"/>
                <a:cs typeface="Aparajita" panose="02020603050405020304" pitchFamily="18" charset="0"/>
              </a:rPr>
              <a:t>igital</a:t>
            </a:r>
            <a:endParaRPr lang="en-US" sz="3200" b="1" dirty="0">
              <a:solidFill>
                <a:schemeClr val="accent1">
                  <a:lumMod val="75000"/>
                </a:schemeClr>
              </a:solidFill>
              <a:latin typeface="Aparajita" panose="02020603050405020304" pitchFamily="18" charset="0"/>
              <a:cs typeface="Aparajita" panose="02020603050405020304" pitchFamily="18" charset="0"/>
            </a:endParaRPr>
          </a:p>
          <a:p>
            <a:r>
              <a:rPr lang="en-US" sz="3200" b="1" dirty="0">
                <a:solidFill>
                  <a:schemeClr val="accent1">
                    <a:lumMod val="75000"/>
                  </a:schemeClr>
                </a:solidFill>
                <a:latin typeface="Aparajita" panose="02020603050405020304" pitchFamily="18" charset="0"/>
                <a:cs typeface="Aparajita" panose="02020603050405020304" pitchFamily="18" charset="0"/>
              </a:rPr>
              <a:t>S </a:t>
            </a:r>
            <a:r>
              <a:rPr lang="en-US" sz="3200" b="1" dirty="0" err="1">
                <a:solidFill>
                  <a:schemeClr val="accent1">
                    <a:lumMod val="75000"/>
                  </a:schemeClr>
                </a:solidFill>
                <a:latin typeface="Aparajita" panose="02020603050405020304" pitchFamily="18" charset="0"/>
                <a:cs typeface="Aparajita" panose="02020603050405020304" pitchFamily="18" charset="0"/>
              </a:rPr>
              <a:t>horthand</a:t>
            </a:r>
            <a:endParaRPr lang="en-US" sz="3200" b="1" dirty="0">
              <a:solidFill>
                <a:schemeClr val="accent1">
                  <a:lumMod val="75000"/>
                </a:schemeClr>
              </a:solidFill>
              <a:latin typeface="Aparajita" panose="02020603050405020304" pitchFamily="18" charset="0"/>
              <a:cs typeface="Aparajita" panose="02020603050405020304" pitchFamily="18" charset="0"/>
            </a:endParaRPr>
          </a:p>
          <a:p>
            <a:r>
              <a:rPr lang="en-US" sz="3200" b="1" dirty="0">
                <a:solidFill>
                  <a:schemeClr val="accent1">
                    <a:lumMod val="75000"/>
                  </a:schemeClr>
                </a:solidFill>
                <a:latin typeface="Aparajita" panose="02020603050405020304" pitchFamily="18" charset="0"/>
                <a:cs typeface="Aparajita" panose="02020603050405020304" pitchFamily="18" charset="0"/>
              </a:rPr>
              <a:t>K </a:t>
            </a:r>
            <a:r>
              <a:rPr lang="en-US" sz="3200" b="1" dirty="0" err="1">
                <a:solidFill>
                  <a:schemeClr val="accent1">
                    <a:lumMod val="75000"/>
                  </a:schemeClr>
                </a:solidFill>
                <a:latin typeface="Aparajita" panose="02020603050405020304" pitchFamily="18" charset="0"/>
                <a:cs typeface="Aparajita" panose="02020603050405020304" pitchFamily="18" charset="0"/>
              </a:rPr>
              <a:t>ey</a:t>
            </a:r>
            <a:endParaRPr lang="en-US" sz="3200" b="1" dirty="0">
              <a:solidFill>
                <a:schemeClr val="accent1">
                  <a:lumMod val="75000"/>
                </a:schemeClr>
              </a:solidFill>
              <a:latin typeface="Aparajita" panose="02020603050405020304" pitchFamily="18" charset="0"/>
              <a:cs typeface="Aparajita" panose="02020603050405020304" pitchFamily="18" charset="0"/>
            </a:endParaRPr>
          </a:p>
          <a:p>
            <a:endParaRPr lang="en-US" sz="3200" b="1" dirty="0">
              <a:latin typeface="Aparajita" panose="02020603050405020304" pitchFamily="18" charset="0"/>
              <a:cs typeface="Aparajita" panose="02020603050405020304" pitchFamily="18" charset="0"/>
            </a:endParaRPr>
          </a:p>
          <a:p>
            <a:r>
              <a:rPr lang="en-US" sz="3200" b="1" dirty="0">
                <a:solidFill>
                  <a:srgbClr val="7030A0"/>
                </a:solidFill>
                <a:latin typeface="Aparajita" panose="02020603050405020304" pitchFamily="18" charset="0"/>
                <a:cs typeface="Aparajita" panose="02020603050405020304" pitchFamily="18" charset="0"/>
              </a:rPr>
              <a:t>W </a:t>
            </a:r>
            <a:r>
              <a:rPr lang="en-US" sz="3200" b="1" dirty="0" err="1">
                <a:solidFill>
                  <a:srgbClr val="7030A0"/>
                </a:solidFill>
                <a:latin typeface="Aparajita" panose="02020603050405020304" pitchFamily="18" charset="0"/>
                <a:cs typeface="Aparajita" panose="02020603050405020304" pitchFamily="18" charset="0"/>
              </a:rPr>
              <a:t>riting</a:t>
            </a:r>
            <a:endParaRPr lang="en-US" sz="3200" b="1" dirty="0">
              <a:solidFill>
                <a:srgbClr val="7030A0"/>
              </a:solidFill>
              <a:latin typeface="Aparajita" panose="02020603050405020304" pitchFamily="18" charset="0"/>
              <a:cs typeface="Aparajita" panose="02020603050405020304" pitchFamily="18" charset="0"/>
            </a:endParaRPr>
          </a:p>
          <a:p>
            <a:r>
              <a:rPr lang="en-US" sz="3200" b="1" dirty="0">
                <a:solidFill>
                  <a:srgbClr val="7030A0"/>
                </a:solidFill>
                <a:latin typeface="Aparajita" panose="02020603050405020304" pitchFamily="18" charset="0"/>
                <a:cs typeface="Aparajita" panose="02020603050405020304" pitchFamily="18" charset="0"/>
              </a:rPr>
              <a:t>S </a:t>
            </a:r>
            <a:r>
              <a:rPr lang="en-US" sz="3200" b="1" dirty="0" err="1">
                <a:solidFill>
                  <a:srgbClr val="7030A0"/>
                </a:solidFill>
                <a:latin typeface="Aparajita" panose="02020603050405020304" pitchFamily="18" charset="0"/>
                <a:cs typeface="Aparajita" panose="02020603050405020304" pitchFamily="18" charset="0"/>
              </a:rPr>
              <a:t>horthand</a:t>
            </a:r>
            <a:endParaRPr lang="en-US" sz="3200" b="1" dirty="0">
              <a:solidFill>
                <a:srgbClr val="7030A0"/>
              </a:solidFill>
              <a:latin typeface="Aparajita" panose="02020603050405020304" pitchFamily="18" charset="0"/>
              <a:cs typeface="Aparajita" panose="02020603050405020304" pitchFamily="18" charset="0"/>
            </a:endParaRPr>
          </a:p>
          <a:p>
            <a:r>
              <a:rPr lang="en-US" sz="3200" b="1" dirty="0">
                <a:solidFill>
                  <a:srgbClr val="7030A0"/>
                </a:solidFill>
                <a:latin typeface="Aparajita" panose="02020603050405020304" pitchFamily="18" charset="0"/>
                <a:cs typeface="Aparajita" panose="02020603050405020304" pitchFamily="18" charset="0"/>
              </a:rPr>
              <a:t>T </a:t>
            </a:r>
            <a:r>
              <a:rPr lang="en-US" sz="3200" b="1" dirty="0" err="1">
                <a:solidFill>
                  <a:srgbClr val="7030A0"/>
                </a:solidFill>
                <a:latin typeface="Aparajita" panose="02020603050405020304" pitchFamily="18" charset="0"/>
                <a:cs typeface="Aparajita" panose="02020603050405020304" pitchFamily="18" charset="0"/>
              </a:rPr>
              <a:t>ext</a:t>
            </a:r>
            <a:endParaRPr lang="en-US" sz="3200" b="1" dirty="0">
              <a:solidFill>
                <a:srgbClr val="7030A0"/>
              </a:solidFill>
              <a:latin typeface="Aparajita" panose="02020603050405020304" pitchFamily="18" charset="0"/>
              <a:cs typeface="Aparajita" panose="02020603050405020304" pitchFamily="18" charset="0"/>
            </a:endParaRPr>
          </a:p>
          <a:p>
            <a:endParaRPr lang="en-US" sz="3200" b="1" dirty="0">
              <a:latin typeface="Aparajita" panose="02020603050405020304" pitchFamily="18" charset="0"/>
              <a:cs typeface="Aparajita" panose="02020603050405020304" pitchFamily="18" charset="0"/>
            </a:endParaRPr>
          </a:p>
          <a:p>
            <a:r>
              <a:rPr lang="en-US" sz="3200" b="1" dirty="0">
                <a:solidFill>
                  <a:schemeClr val="accent2"/>
                </a:solidFill>
                <a:latin typeface="Aparajita" panose="02020603050405020304" pitchFamily="18" charset="0"/>
                <a:cs typeface="Aparajita" panose="02020603050405020304" pitchFamily="18" charset="0"/>
              </a:rPr>
              <a:t>T </a:t>
            </a:r>
            <a:r>
              <a:rPr lang="en-US" sz="3200" b="1" dirty="0" err="1">
                <a:solidFill>
                  <a:schemeClr val="accent2"/>
                </a:solidFill>
                <a:latin typeface="Aparajita" panose="02020603050405020304" pitchFamily="18" charset="0"/>
                <a:cs typeface="Aparajita" panose="02020603050405020304" pitchFamily="18" charset="0"/>
              </a:rPr>
              <a:t>ext</a:t>
            </a:r>
            <a:endParaRPr lang="en-US" sz="3200" b="1" dirty="0">
              <a:solidFill>
                <a:schemeClr val="accent2"/>
              </a:solidFill>
              <a:latin typeface="Aparajita" panose="02020603050405020304" pitchFamily="18" charset="0"/>
              <a:cs typeface="Aparajita" panose="02020603050405020304" pitchFamily="18" charset="0"/>
            </a:endParaRPr>
          </a:p>
          <a:p>
            <a:r>
              <a:rPr lang="en-US" sz="3200" b="1" dirty="0">
                <a:solidFill>
                  <a:schemeClr val="accent2"/>
                </a:solidFill>
                <a:latin typeface="Aparajita" panose="02020603050405020304" pitchFamily="18" charset="0"/>
                <a:cs typeface="Aparajita" panose="02020603050405020304" pitchFamily="18" charset="0"/>
              </a:rPr>
              <a:t>S </a:t>
            </a:r>
            <a:r>
              <a:rPr lang="en-US" sz="3200" b="1" dirty="0" err="1">
                <a:solidFill>
                  <a:schemeClr val="accent2"/>
                </a:solidFill>
                <a:latin typeface="Aparajita" panose="02020603050405020304" pitchFamily="18" charset="0"/>
                <a:cs typeface="Aparajita" panose="02020603050405020304" pitchFamily="18" charset="0"/>
              </a:rPr>
              <a:t>horthand</a:t>
            </a:r>
            <a:endParaRPr lang="en-US" sz="3200" b="1" dirty="0">
              <a:solidFill>
                <a:schemeClr val="accent2"/>
              </a:solidFill>
              <a:latin typeface="Aparajita" panose="02020603050405020304" pitchFamily="18" charset="0"/>
              <a:cs typeface="Aparajita" panose="02020603050405020304" pitchFamily="18" charset="0"/>
            </a:endParaRPr>
          </a:p>
          <a:p>
            <a:r>
              <a:rPr lang="en-US" sz="3200" b="1" dirty="0">
                <a:solidFill>
                  <a:schemeClr val="accent2"/>
                </a:solidFill>
                <a:latin typeface="Aparajita" panose="02020603050405020304" pitchFamily="18" charset="0"/>
                <a:cs typeface="Aparajita" panose="02020603050405020304" pitchFamily="18" charset="0"/>
              </a:rPr>
              <a:t>T </a:t>
            </a:r>
            <a:r>
              <a:rPr lang="en-US" sz="3200" b="1" dirty="0" err="1">
                <a:solidFill>
                  <a:schemeClr val="accent2"/>
                </a:solidFill>
                <a:latin typeface="Aparajita" panose="02020603050405020304" pitchFamily="18" charset="0"/>
                <a:cs typeface="Aparajita" panose="02020603050405020304" pitchFamily="18" charset="0"/>
              </a:rPr>
              <a:t>ext</a:t>
            </a:r>
            <a:endParaRPr lang="en-US" sz="3200" b="1" dirty="0">
              <a:solidFill>
                <a:schemeClr val="accent2"/>
              </a:solidFill>
              <a:latin typeface="Aparajita" panose="02020603050405020304" pitchFamily="18" charset="0"/>
              <a:cs typeface="Aparajita" panose="02020603050405020304" pitchFamily="18" charset="0"/>
            </a:endParaRPr>
          </a:p>
        </p:txBody>
      </p:sp>
    </p:spTree>
    <p:extLst>
      <p:ext uri="{BB962C8B-B14F-4D97-AF65-F5344CB8AC3E}">
        <p14:creationId xmlns:p14="http://schemas.microsoft.com/office/powerpoint/2010/main" val="381882406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3335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5F72CFFD-2163-4991-9B10-2BC5A718FF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467" y="1166198"/>
            <a:ext cx="10905066" cy="4525603"/>
          </a:xfrm>
          <a:prstGeom prst="rect">
            <a:avLst/>
          </a:prstGeom>
        </p:spPr>
      </p:pic>
    </p:spTree>
    <p:extLst>
      <p:ext uri="{BB962C8B-B14F-4D97-AF65-F5344CB8AC3E}">
        <p14:creationId xmlns:p14="http://schemas.microsoft.com/office/powerpoint/2010/main" val="205506947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3A3D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descr="Graphical user interface, application&#10;&#10;Description automatically generated">
            <a:extLst>
              <a:ext uri="{FF2B5EF4-FFF2-40B4-BE49-F238E27FC236}">
                <a16:creationId xmlns:a16="http://schemas.microsoft.com/office/drawing/2014/main" id="{F31F8EBF-CCFB-4991-A0CB-75B3A9CD8B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467" y="1561508"/>
            <a:ext cx="10905066" cy="3734984"/>
          </a:xfrm>
          <a:prstGeom prst="rect">
            <a:avLst/>
          </a:prstGeom>
        </p:spPr>
      </p:pic>
    </p:spTree>
    <p:extLst>
      <p:ext uri="{BB962C8B-B14F-4D97-AF65-F5344CB8AC3E}">
        <p14:creationId xmlns:p14="http://schemas.microsoft.com/office/powerpoint/2010/main" val="86407338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4143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Text, letter&#10;&#10;Description automatically generated">
            <a:extLst>
              <a:ext uri="{FF2B5EF4-FFF2-40B4-BE49-F238E27FC236}">
                <a16:creationId xmlns:a16="http://schemas.microsoft.com/office/drawing/2014/main" id="{A6FBF1D1-3751-4010-B7BB-A6920718CB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467" y="675470"/>
            <a:ext cx="10905066" cy="5507059"/>
          </a:xfrm>
          <a:prstGeom prst="rect">
            <a:avLst/>
          </a:prstGeom>
        </p:spPr>
      </p:pic>
    </p:spTree>
    <p:extLst>
      <p:ext uri="{BB962C8B-B14F-4D97-AF65-F5344CB8AC3E}">
        <p14:creationId xmlns:p14="http://schemas.microsoft.com/office/powerpoint/2010/main" val="369999874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Isosceles Triangle 16">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descr="A picture containing diagram&#10;&#10;Description automatically generated">
            <a:extLst>
              <a:ext uri="{FF2B5EF4-FFF2-40B4-BE49-F238E27FC236}">
                <a16:creationId xmlns:a16="http://schemas.microsoft.com/office/drawing/2014/main" id="{CCB9248C-088A-4B4F-B827-88080F9533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467" y="1493350"/>
            <a:ext cx="10905066" cy="3871298"/>
          </a:xfrm>
          <a:prstGeom prst="rect">
            <a:avLst/>
          </a:prstGeom>
          <a:ln>
            <a:noFill/>
          </a:ln>
        </p:spPr>
      </p:pic>
      <p:sp>
        <p:nvSpPr>
          <p:cNvPr id="19" name="Isosceles Triangle 18">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9991DF2D-5EB9-4478-B06E-BCF94D9A9333}"/>
              </a:ext>
            </a:extLst>
          </p:cNvPr>
          <p:cNvSpPr txBox="1"/>
          <p:nvPr/>
        </p:nvSpPr>
        <p:spPr>
          <a:xfrm>
            <a:off x="2399845" y="748268"/>
            <a:ext cx="8419512" cy="1107996"/>
          </a:xfrm>
          <a:prstGeom prst="rect">
            <a:avLst/>
          </a:prstGeom>
          <a:noFill/>
        </p:spPr>
        <p:txBody>
          <a:bodyPr wrap="square" rtlCol="0">
            <a:spAutoFit/>
          </a:bodyPr>
          <a:lstStyle/>
          <a:p>
            <a:r>
              <a:rPr lang="en-US" sz="6600" dirty="0">
                <a:solidFill>
                  <a:srgbClr val="FF33CC"/>
                </a:solidFill>
                <a:latin typeface="Aparajita" panose="02020603050405020304" pitchFamily="18" charset="0"/>
                <a:cs typeface="Aparajita" panose="02020603050405020304" pitchFamily="18" charset="0"/>
              </a:rPr>
              <a:t>WST</a:t>
            </a:r>
            <a:r>
              <a:rPr lang="en-US" sz="6600" dirty="0">
                <a:latin typeface="Aparajita" panose="02020603050405020304" pitchFamily="18" charset="0"/>
                <a:cs typeface="Aparajita" panose="02020603050405020304" pitchFamily="18" charset="0"/>
              </a:rPr>
              <a:t>					</a:t>
            </a:r>
            <a:r>
              <a:rPr lang="en-US" sz="6600" dirty="0">
                <a:solidFill>
                  <a:schemeClr val="accent2"/>
                </a:solidFill>
                <a:latin typeface="Aparajita" panose="02020603050405020304" pitchFamily="18" charset="0"/>
                <a:cs typeface="Aparajita" panose="02020603050405020304" pitchFamily="18" charset="0"/>
              </a:rPr>
              <a:t>TST</a:t>
            </a:r>
          </a:p>
        </p:txBody>
      </p:sp>
    </p:spTree>
    <p:extLst>
      <p:ext uri="{BB962C8B-B14F-4D97-AF65-F5344CB8AC3E}">
        <p14:creationId xmlns:p14="http://schemas.microsoft.com/office/powerpoint/2010/main" val="396479547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Isosceles Triangle 16">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descr="A picture containing timeline&#10;&#10;Description automatically generated">
            <a:extLst>
              <a:ext uri="{FF2B5EF4-FFF2-40B4-BE49-F238E27FC236}">
                <a16:creationId xmlns:a16="http://schemas.microsoft.com/office/drawing/2014/main" id="{35154345-2152-4A38-865D-641B1D9280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467" y="1343406"/>
            <a:ext cx="10905066" cy="4171186"/>
          </a:xfrm>
          <a:prstGeom prst="rect">
            <a:avLst/>
          </a:prstGeom>
          <a:ln>
            <a:noFill/>
          </a:ln>
        </p:spPr>
      </p:pic>
      <p:sp>
        <p:nvSpPr>
          <p:cNvPr id="19" name="Isosceles Triangle 18">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FF643775-560D-42A2-8625-56A9574E3195}"/>
              </a:ext>
            </a:extLst>
          </p:cNvPr>
          <p:cNvSpPr txBox="1"/>
          <p:nvPr/>
        </p:nvSpPr>
        <p:spPr>
          <a:xfrm>
            <a:off x="2453823" y="459836"/>
            <a:ext cx="8419512" cy="1107996"/>
          </a:xfrm>
          <a:prstGeom prst="rect">
            <a:avLst/>
          </a:prstGeom>
          <a:noFill/>
        </p:spPr>
        <p:txBody>
          <a:bodyPr wrap="square" rtlCol="0">
            <a:spAutoFit/>
          </a:bodyPr>
          <a:lstStyle/>
          <a:p>
            <a:r>
              <a:rPr lang="en-US" sz="6600" dirty="0">
                <a:solidFill>
                  <a:srgbClr val="FF33CC"/>
                </a:solidFill>
                <a:latin typeface="Aparajita" panose="02020603050405020304" pitchFamily="18" charset="0"/>
                <a:cs typeface="Aparajita" panose="02020603050405020304" pitchFamily="18" charset="0"/>
              </a:rPr>
              <a:t>WST</a:t>
            </a:r>
            <a:r>
              <a:rPr lang="en-US" sz="6600" dirty="0">
                <a:latin typeface="Aparajita" panose="02020603050405020304" pitchFamily="18" charset="0"/>
                <a:cs typeface="Aparajita" panose="02020603050405020304" pitchFamily="18" charset="0"/>
              </a:rPr>
              <a:t>					</a:t>
            </a:r>
            <a:r>
              <a:rPr lang="en-US" sz="6600" dirty="0">
                <a:solidFill>
                  <a:schemeClr val="accent2"/>
                </a:solidFill>
                <a:latin typeface="Aparajita" panose="02020603050405020304" pitchFamily="18" charset="0"/>
                <a:cs typeface="Aparajita" panose="02020603050405020304" pitchFamily="18" charset="0"/>
              </a:rPr>
              <a:t>TST</a:t>
            </a:r>
          </a:p>
        </p:txBody>
      </p:sp>
    </p:spTree>
    <p:extLst>
      <p:ext uri="{BB962C8B-B14F-4D97-AF65-F5344CB8AC3E}">
        <p14:creationId xmlns:p14="http://schemas.microsoft.com/office/powerpoint/2010/main" val="425587853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Isosceles Triangle 16">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descr="Graphical user interface&#10;&#10;Description automatically generated">
            <a:extLst>
              <a:ext uri="{FF2B5EF4-FFF2-40B4-BE49-F238E27FC236}">
                <a16:creationId xmlns:a16="http://schemas.microsoft.com/office/drawing/2014/main" id="{F9B3662C-C5D7-405B-81B6-7189400B85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467" y="1329774"/>
            <a:ext cx="10905066" cy="4198450"/>
          </a:xfrm>
          <a:prstGeom prst="rect">
            <a:avLst/>
          </a:prstGeom>
          <a:ln>
            <a:noFill/>
          </a:ln>
        </p:spPr>
      </p:pic>
      <p:sp>
        <p:nvSpPr>
          <p:cNvPr id="19" name="Isosceles Triangle 18">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FA4EFFD3-0286-4077-93F5-FCC70EE39791}"/>
              </a:ext>
            </a:extLst>
          </p:cNvPr>
          <p:cNvSpPr txBox="1"/>
          <p:nvPr/>
        </p:nvSpPr>
        <p:spPr>
          <a:xfrm>
            <a:off x="2554589" y="512759"/>
            <a:ext cx="8419512" cy="1107996"/>
          </a:xfrm>
          <a:prstGeom prst="rect">
            <a:avLst/>
          </a:prstGeom>
          <a:noFill/>
        </p:spPr>
        <p:txBody>
          <a:bodyPr wrap="square" rtlCol="0">
            <a:spAutoFit/>
          </a:bodyPr>
          <a:lstStyle/>
          <a:p>
            <a:r>
              <a:rPr lang="en-US" sz="6600">
                <a:solidFill>
                  <a:srgbClr val="FF33CC"/>
                </a:solidFill>
                <a:latin typeface="Aparajita" panose="02020603050405020304" pitchFamily="18" charset="0"/>
                <a:cs typeface="Aparajita" panose="02020603050405020304" pitchFamily="18" charset="0"/>
              </a:rPr>
              <a:t>WST</a:t>
            </a:r>
            <a:r>
              <a:rPr lang="en-US" sz="6600">
                <a:latin typeface="Aparajita" panose="02020603050405020304" pitchFamily="18" charset="0"/>
                <a:cs typeface="Aparajita" panose="02020603050405020304" pitchFamily="18" charset="0"/>
              </a:rPr>
              <a:t>					</a:t>
            </a:r>
            <a:r>
              <a:rPr lang="en-US" sz="6600">
                <a:solidFill>
                  <a:schemeClr val="accent2"/>
                </a:solidFill>
                <a:latin typeface="Aparajita" panose="02020603050405020304" pitchFamily="18" charset="0"/>
                <a:cs typeface="Aparajita" panose="02020603050405020304" pitchFamily="18" charset="0"/>
              </a:rPr>
              <a:t>TST</a:t>
            </a:r>
            <a:endParaRPr lang="en-US" sz="6600" dirty="0">
              <a:solidFill>
                <a:schemeClr val="accent2"/>
              </a:solidFill>
              <a:latin typeface="Aparajita" panose="02020603050405020304" pitchFamily="18" charset="0"/>
              <a:cs typeface="Aparajita" panose="02020603050405020304" pitchFamily="18" charset="0"/>
            </a:endParaRPr>
          </a:p>
        </p:txBody>
      </p:sp>
    </p:spTree>
    <p:extLst>
      <p:ext uri="{BB962C8B-B14F-4D97-AF65-F5344CB8AC3E}">
        <p14:creationId xmlns:p14="http://schemas.microsoft.com/office/powerpoint/2010/main" val="126962088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01D23A-18CD-44E1-866B-FC6BEAF52C77}"/>
              </a:ext>
            </a:extLst>
          </p:cNvPr>
          <p:cNvSpPr>
            <a:spLocks noGrp="1"/>
          </p:cNvSpPr>
          <p:nvPr>
            <p:ph type="title"/>
          </p:nvPr>
        </p:nvSpPr>
        <p:spPr/>
        <p:txBody>
          <a:bodyPr>
            <a:normAutofit/>
          </a:bodyPr>
          <a:lstStyle/>
          <a:p>
            <a:r>
              <a:rPr lang="en-US" sz="6600" dirty="0">
                <a:solidFill>
                  <a:schemeClr val="bg1"/>
                </a:solidFill>
                <a:latin typeface="Aparajita" panose="02020603050405020304" pitchFamily="18" charset="0"/>
                <a:cs typeface="Aparajita" panose="02020603050405020304" pitchFamily="18" charset="0"/>
              </a:rPr>
              <a:t>Criteria</a:t>
            </a:r>
          </a:p>
        </p:txBody>
      </p:sp>
      <p:graphicFrame>
        <p:nvGraphicFramePr>
          <p:cNvPr id="5" name="Table 5">
            <a:extLst>
              <a:ext uri="{FF2B5EF4-FFF2-40B4-BE49-F238E27FC236}">
                <a16:creationId xmlns:a16="http://schemas.microsoft.com/office/drawing/2014/main" id="{A539B0F0-662C-4EDF-9098-E5230FCC772E}"/>
              </a:ext>
            </a:extLst>
          </p:cNvPr>
          <p:cNvGraphicFramePr>
            <a:graphicFrameLocks noGrp="1"/>
          </p:cNvGraphicFramePr>
          <p:nvPr>
            <p:extLst>
              <p:ext uri="{D42A27DB-BD31-4B8C-83A1-F6EECF244321}">
                <p14:modId xmlns:p14="http://schemas.microsoft.com/office/powerpoint/2010/main" val="2157259085"/>
              </p:ext>
            </p:extLst>
          </p:nvPr>
        </p:nvGraphicFramePr>
        <p:xfrm>
          <a:off x="1267851" y="1955409"/>
          <a:ext cx="9656298" cy="3193366"/>
        </p:xfrm>
        <a:graphic>
          <a:graphicData uri="http://schemas.openxmlformats.org/drawingml/2006/table">
            <a:tbl>
              <a:tblPr firstRow="1" bandRow="1">
                <a:tableStyleId>{5C22544A-7EE6-4342-B048-85BDC9FD1C3A}</a:tableStyleId>
              </a:tblPr>
              <a:tblGrid>
                <a:gridCol w="3218766">
                  <a:extLst>
                    <a:ext uri="{9D8B030D-6E8A-4147-A177-3AD203B41FA5}">
                      <a16:colId xmlns:a16="http://schemas.microsoft.com/office/drawing/2014/main" val="3868680771"/>
                    </a:ext>
                  </a:extLst>
                </a:gridCol>
                <a:gridCol w="3218766">
                  <a:extLst>
                    <a:ext uri="{9D8B030D-6E8A-4147-A177-3AD203B41FA5}">
                      <a16:colId xmlns:a16="http://schemas.microsoft.com/office/drawing/2014/main" val="2247713753"/>
                    </a:ext>
                  </a:extLst>
                </a:gridCol>
                <a:gridCol w="3218766">
                  <a:extLst>
                    <a:ext uri="{9D8B030D-6E8A-4147-A177-3AD203B41FA5}">
                      <a16:colId xmlns:a16="http://schemas.microsoft.com/office/drawing/2014/main" val="3566471814"/>
                    </a:ext>
                  </a:extLst>
                </a:gridCol>
              </a:tblGrid>
              <a:tr h="734870">
                <a:tc>
                  <a:txBody>
                    <a:bodyPr/>
                    <a:lstStyle/>
                    <a:p>
                      <a:pPr algn="ctr"/>
                      <a:r>
                        <a:rPr lang="en-US" sz="2800" dirty="0"/>
                        <a:t>Category</a:t>
                      </a:r>
                    </a:p>
                  </a:txBody>
                  <a:tcPr/>
                </a:tc>
                <a:tc>
                  <a:txBody>
                    <a:bodyPr/>
                    <a:lstStyle/>
                    <a:p>
                      <a:pPr algn="ctr"/>
                      <a:r>
                        <a:rPr lang="en-US" sz="2800" dirty="0"/>
                        <a:t>Importance</a:t>
                      </a:r>
                    </a:p>
                  </a:txBody>
                  <a:tcPr/>
                </a:tc>
                <a:tc>
                  <a:txBody>
                    <a:bodyPr/>
                    <a:lstStyle/>
                    <a:p>
                      <a:pPr algn="ctr"/>
                      <a:r>
                        <a:rPr lang="en-US" sz="2800" dirty="0"/>
                        <a:t>My Project</a:t>
                      </a:r>
                    </a:p>
                  </a:txBody>
                  <a:tcPr/>
                </a:tc>
                <a:extLst>
                  <a:ext uri="{0D108BD9-81ED-4DB2-BD59-A6C34878D82A}">
                    <a16:rowId xmlns:a16="http://schemas.microsoft.com/office/drawing/2014/main" val="2862570151"/>
                  </a:ext>
                </a:extLst>
              </a:tr>
              <a:tr h="614624">
                <a:tc>
                  <a:txBody>
                    <a:bodyPr/>
                    <a:lstStyle/>
                    <a:p>
                      <a:pPr algn="ctr"/>
                      <a:r>
                        <a:rPr lang="en-US" sz="2800" dirty="0"/>
                        <a:t>Efficiency</a:t>
                      </a:r>
                    </a:p>
                  </a:txBody>
                  <a:tcPr/>
                </a:tc>
                <a:tc>
                  <a:txBody>
                    <a:bodyPr/>
                    <a:lstStyle/>
                    <a:p>
                      <a:pPr algn="ctr"/>
                      <a:r>
                        <a:rPr lang="en-US" sz="2800" dirty="0"/>
                        <a:t>9</a:t>
                      </a:r>
                    </a:p>
                  </a:txBody>
                  <a:tcPr/>
                </a:tc>
                <a:tc>
                  <a:txBody>
                    <a:bodyPr/>
                    <a:lstStyle/>
                    <a:p>
                      <a:pPr algn="ctr"/>
                      <a:r>
                        <a:rPr lang="en-US" sz="2800" dirty="0"/>
                        <a:t>10</a:t>
                      </a:r>
                    </a:p>
                  </a:txBody>
                  <a:tcPr/>
                </a:tc>
                <a:extLst>
                  <a:ext uri="{0D108BD9-81ED-4DB2-BD59-A6C34878D82A}">
                    <a16:rowId xmlns:a16="http://schemas.microsoft.com/office/drawing/2014/main" val="1052149939"/>
                  </a:ext>
                </a:extLst>
              </a:tr>
              <a:tr h="614624">
                <a:tc>
                  <a:txBody>
                    <a:bodyPr/>
                    <a:lstStyle/>
                    <a:p>
                      <a:pPr algn="ctr"/>
                      <a:r>
                        <a:rPr lang="en-US" sz="2800" dirty="0"/>
                        <a:t>Adaptability</a:t>
                      </a:r>
                    </a:p>
                  </a:txBody>
                  <a:tcPr/>
                </a:tc>
                <a:tc>
                  <a:txBody>
                    <a:bodyPr/>
                    <a:lstStyle/>
                    <a:p>
                      <a:pPr algn="ctr"/>
                      <a:r>
                        <a:rPr lang="en-US" sz="2800" dirty="0"/>
                        <a:t>10</a:t>
                      </a:r>
                    </a:p>
                  </a:txBody>
                  <a:tcPr/>
                </a:tc>
                <a:tc>
                  <a:txBody>
                    <a:bodyPr/>
                    <a:lstStyle/>
                    <a:p>
                      <a:pPr algn="ctr"/>
                      <a:r>
                        <a:rPr lang="en-US" sz="2800" dirty="0"/>
                        <a:t>9</a:t>
                      </a:r>
                    </a:p>
                  </a:txBody>
                  <a:tcPr/>
                </a:tc>
                <a:extLst>
                  <a:ext uri="{0D108BD9-81ED-4DB2-BD59-A6C34878D82A}">
                    <a16:rowId xmlns:a16="http://schemas.microsoft.com/office/drawing/2014/main" val="290047593"/>
                  </a:ext>
                </a:extLst>
              </a:tr>
              <a:tr h="614624">
                <a:tc>
                  <a:txBody>
                    <a:bodyPr/>
                    <a:lstStyle/>
                    <a:p>
                      <a:pPr algn="ctr"/>
                      <a:r>
                        <a:rPr lang="en-US" sz="2800" dirty="0"/>
                        <a:t>Easy to Learn</a:t>
                      </a:r>
                    </a:p>
                  </a:txBody>
                  <a:tcPr/>
                </a:tc>
                <a:tc>
                  <a:txBody>
                    <a:bodyPr/>
                    <a:lstStyle/>
                    <a:p>
                      <a:pPr algn="ctr"/>
                      <a:r>
                        <a:rPr lang="en-US" sz="2800" dirty="0"/>
                        <a:t>9</a:t>
                      </a:r>
                    </a:p>
                  </a:txBody>
                  <a:tcPr/>
                </a:tc>
                <a:tc>
                  <a:txBody>
                    <a:bodyPr/>
                    <a:lstStyle/>
                    <a:p>
                      <a:pPr algn="ctr"/>
                      <a:r>
                        <a:rPr lang="en-US" sz="2800" dirty="0"/>
                        <a:t>8</a:t>
                      </a:r>
                    </a:p>
                  </a:txBody>
                  <a:tcPr/>
                </a:tc>
                <a:extLst>
                  <a:ext uri="{0D108BD9-81ED-4DB2-BD59-A6C34878D82A}">
                    <a16:rowId xmlns:a16="http://schemas.microsoft.com/office/drawing/2014/main" val="485039702"/>
                  </a:ext>
                </a:extLst>
              </a:tr>
              <a:tr h="614624">
                <a:tc>
                  <a:txBody>
                    <a:bodyPr/>
                    <a:lstStyle/>
                    <a:p>
                      <a:pPr algn="ctr"/>
                      <a:r>
                        <a:rPr lang="en-US" sz="2800" dirty="0"/>
                        <a:t>Wide User Range</a:t>
                      </a:r>
                    </a:p>
                  </a:txBody>
                  <a:tcPr/>
                </a:tc>
                <a:tc>
                  <a:txBody>
                    <a:bodyPr/>
                    <a:lstStyle/>
                    <a:p>
                      <a:pPr algn="ctr"/>
                      <a:r>
                        <a:rPr lang="en-US" sz="2800" dirty="0"/>
                        <a:t>8</a:t>
                      </a:r>
                    </a:p>
                  </a:txBody>
                  <a:tcPr/>
                </a:tc>
                <a:tc>
                  <a:txBody>
                    <a:bodyPr/>
                    <a:lstStyle/>
                    <a:p>
                      <a:pPr algn="ctr"/>
                      <a:r>
                        <a:rPr lang="en-US" sz="2800" dirty="0"/>
                        <a:t>9</a:t>
                      </a:r>
                    </a:p>
                  </a:txBody>
                  <a:tcPr/>
                </a:tc>
                <a:extLst>
                  <a:ext uri="{0D108BD9-81ED-4DB2-BD59-A6C34878D82A}">
                    <a16:rowId xmlns:a16="http://schemas.microsoft.com/office/drawing/2014/main" val="3249225759"/>
                  </a:ext>
                </a:extLst>
              </a:tr>
            </a:tbl>
          </a:graphicData>
        </a:graphic>
      </p:graphicFrame>
    </p:spTree>
    <p:extLst>
      <p:ext uri="{BB962C8B-B14F-4D97-AF65-F5344CB8AC3E}">
        <p14:creationId xmlns:p14="http://schemas.microsoft.com/office/powerpoint/2010/main" val="349064485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useBgFill="1">
        <p:nvSpPr>
          <p:cNvPr id="37" name="Rectangle 28">
            <a:extLst>
              <a:ext uri="{FF2B5EF4-FFF2-40B4-BE49-F238E27FC236}">
                <a16:creationId xmlns:a16="http://schemas.microsoft.com/office/drawing/2014/main" id="{EB270761-CC40-4F3F-A916-7E3BC3989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3F045C1-E826-41B9-9606-379D466114EF}"/>
              </a:ext>
            </a:extLst>
          </p:cNvPr>
          <p:cNvSpPr>
            <a:spLocks noGrp="1"/>
          </p:cNvSpPr>
          <p:nvPr>
            <p:ph type="title"/>
          </p:nvPr>
        </p:nvSpPr>
        <p:spPr>
          <a:xfrm>
            <a:off x="1776328" y="4008588"/>
            <a:ext cx="9623404" cy="1257202"/>
          </a:xfrm>
        </p:spPr>
        <p:txBody>
          <a:bodyPr vert="horz" lIns="91440" tIns="45720" rIns="91440" bIns="45720" rtlCol="0" anchor="b">
            <a:normAutofit/>
          </a:bodyPr>
          <a:lstStyle/>
          <a:p>
            <a:pPr algn="r"/>
            <a:r>
              <a:rPr lang="en-US" sz="6600" dirty="0">
                <a:solidFill>
                  <a:schemeClr val="bg1"/>
                </a:solidFill>
                <a:latin typeface="Aparajita" panose="02020603050405020304" pitchFamily="18" charset="0"/>
                <a:cs typeface="Aparajita" panose="02020603050405020304" pitchFamily="18" charset="0"/>
              </a:rPr>
              <a:t>What I’m Working On</a:t>
            </a:r>
          </a:p>
        </p:txBody>
      </p:sp>
      <p:sp>
        <p:nvSpPr>
          <p:cNvPr id="38" name="Rectangle 30">
            <a:extLst>
              <a:ext uri="{FF2B5EF4-FFF2-40B4-BE49-F238E27FC236}">
                <a16:creationId xmlns:a16="http://schemas.microsoft.com/office/drawing/2014/main" id="{EF5FE77B-EA4C-4573-8509-E577DCA8AF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722376"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7C9A2208-5FF1-4558-AA1F-B30E6718E5BF}"/>
              </a:ext>
            </a:extLst>
          </p:cNvPr>
          <p:cNvPicPr>
            <a:picLocks noChangeAspect="1"/>
          </p:cNvPicPr>
          <p:nvPr/>
        </p:nvPicPr>
        <p:blipFill>
          <a:blip r:embed="rId2"/>
          <a:stretch>
            <a:fillRect/>
          </a:stretch>
        </p:blipFill>
        <p:spPr>
          <a:xfrm>
            <a:off x="1066761" y="891540"/>
            <a:ext cx="3554092" cy="5075721"/>
          </a:xfrm>
          <a:prstGeom prst="rect">
            <a:avLst/>
          </a:prstGeom>
          <a:effectLst>
            <a:outerShdw blurRad="406400" dist="317500" dir="5400000" sx="89000" sy="89000" rotWithShape="0">
              <a:prstClr val="black">
                <a:alpha val="15000"/>
              </a:prstClr>
            </a:outerShdw>
          </a:effectLst>
        </p:spPr>
      </p:pic>
      <p:pic>
        <p:nvPicPr>
          <p:cNvPr id="6" name="Picture 5">
            <a:extLst>
              <a:ext uri="{FF2B5EF4-FFF2-40B4-BE49-F238E27FC236}">
                <a16:creationId xmlns:a16="http://schemas.microsoft.com/office/drawing/2014/main" id="{73963B09-102F-492E-BB9F-EE588BC24E4C}"/>
              </a:ext>
            </a:extLst>
          </p:cNvPr>
          <p:cNvPicPr>
            <a:picLocks noChangeAspect="1"/>
          </p:cNvPicPr>
          <p:nvPr/>
        </p:nvPicPr>
        <p:blipFill>
          <a:blip r:embed="rId3"/>
          <a:stretch>
            <a:fillRect/>
          </a:stretch>
        </p:blipFill>
        <p:spPr>
          <a:xfrm>
            <a:off x="4965238" y="891540"/>
            <a:ext cx="6588238" cy="2849412"/>
          </a:xfrm>
          <a:prstGeom prst="rect">
            <a:avLst/>
          </a:prstGeom>
          <a:effectLst>
            <a:outerShdw blurRad="406400" dist="317500" dir="5400000" sx="89000" sy="89000" rotWithShape="0">
              <a:prstClr val="black">
                <a:alpha val="15000"/>
              </a:prstClr>
            </a:outerShdw>
          </a:effectLst>
        </p:spPr>
      </p:pic>
    </p:spTree>
    <p:extLst>
      <p:ext uri="{BB962C8B-B14F-4D97-AF65-F5344CB8AC3E}">
        <p14:creationId xmlns:p14="http://schemas.microsoft.com/office/powerpoint/2010/main" val="252238344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4" name="Rectangle 28">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3F045C1-E826-41B9-9606-379D466114EF}"/>
              </a:ext>
            </a:extLst>
          </p:cNvPr>
          <p:cNvSpPr>
            <a:spLocks noGrp="1"/>
          </p:cNvSpPr>
          <p:nvPr>
            <p:ph type="title"/>
          </p:nvPr>
        </p:nvSpPr>
        <p:spPr>
          <a:xfrm>
            <a:off x="526073" y="737278"/>
            <a:ext cx="11139854" cy="930447"/>
          </a:xfrm>
        </p:spPr>
        <p:txBody>
          <a:bodyPr vert="horz" lIns="91440" tIns="45720" rIns="91440" bIns="45720" rtlCol="0" anchor="b">
            <a:normAutofit/>
          </a:bodyPr>
          <a:lstStyle/>
          <a:p>
            <a:pPr algn="ctr"/>
            <a:r>
              <a:rPr lang="en-US" sz="5400" dirty="0">
                <a:solidFill>
                  <a:srgbClr val="FFFFFF"/>
                </a:solidFill>
                <a:latin typeface="Aparajita" panose="02020603050405020304" pitchFamily="18" charset="0"/>
                <a:cs typeface="Aparajita" panose="02020603050405020304" pitchFamily="18" charset="0"/>
              </a:rPr>
              <a:t>What I’m Working On</a:t>
            </a:r>
          </a:p>
        </p:txBody>
      </p:sp>
      <p:cxnSp>
        <p:nvCxnSpPr>
          <p:cNvPr id="35" name="Straight Connector 30">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C7588460-711A-40AE-ACBC-95A1079525CA}"/>
              </a:ext>
            </a:extLst>
          </p:cNvPr>
          <p:cNvPicPr>
            <a:picLocks noChangeAspect="1"/>
          </p:cNvPicPr>
          <p:nvPr/>
        </p:nvPicPr>
        <p:blipFill>
          <a:blip r:embed="rId2"/>
          <a:stretch>
            <a:fillRect/>
          </a:stretch>
        </p:blipFill>
        <p:spPr>
          <a:xfrm>
            <a:off x="331567" y="2584902"/>
            <a:ext cx="5455917" cy="3681469"/>
          </a:xfrm>
          <a:prstGeom prst="rect">
            <a:avLst/>
          </a:prstGeom>
        </p:spPr>
      </p:pic>
      <p:cxnSp>
        <p:nvCxnSpPr>
          <p:cNvPr id="33" name="Straight Connector 32">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4" name="Picture 3" descr="Graphical user interface, application&#10;&#10;Description automatically generated">
            <a:extLst>
              <a:ext uri="{FF2B5EF4-FFF2-40B4-BE49-F238E27FC236}">
                <a16:creationId xmlns:a16="http://schemas.microsoft.com/office/drawing/2014/main" id="{2AAAB568-D4F1-4ABF-812B-2D54FC223C5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45073" y="2932079"/>
            <a:ext cx="5455917" cy="2987114"/>
          </a:xfrm>
          <a:prstGeom prst="rect">
            <a:avLst/>
          </a:prstGeom>
        </p:spPr>
      </p:pic>
    </p:spTree>
    <p:extLst>
      <p:ext uri="{BB962C8B-B14F-4D97-AF65-F5344CB8AC3E}">
        <p14:creationId xmlns:p14="http://schemas.microsoft.com/office/powerpoint/2010/main" val="398814369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C1DD1A8A-57D5-4A81-AD04-532B043C5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picture containing gun, weapon, typewriter, wooden&#10;&#10;Description automatically generated">
            <a:extLst>
              <a:ext uri="{FF2B5EF4-FFF2-40B4-BE49-F238E27FC236}">
                <a16:creationId xmlns:a16="http://schemas.microsoft.com/office/drawing/2014/main" id="{A57E0A72-0239-44C2-A041-5D8F18906B30}"/>
              </a:ext>
            </a:extLst>
          </p:cNvPr>
          <p:cNvPicPr>
            <a:picLocks noChangeAspect="1"/>
          </p:cNvPicPr>
          <p:nvPr/>
        </p:nvPicPr>
        <p:blipFill rotWithShape="1">
          <a:blip r:embed="rId2">
            <a:extLst>
              <a:ext uri="{28A0092B-C50C-407E-A947-70E740481C1C}">
                <a14:useLocalDpi xmlns:a14="http://schemas.microsoft.com/office/drawing/2010/main" val="0"/>
              </a:ext>
            </a:extLst>
          </a:blip>
          <a:srcRect t="10348" b="5383"/>
          <a:stretch/>
        </p:blipFill>
        <p:spPr>
          <a:xfrm>
            <a:off x="-3047" y="10"/>
            <a:ext cx="12191999" cy="6857990"/>
          </a:xfrm>
          <a:prstGeom prst="rect">
            <a:avLst/>
          </a:prstGeom>
        </p:spPr>
      </p:pic>
      <p:sp>
        <p:nvSpPr>
          <p:cNvPr id="14" name="Rectangle 13">
            <a:extLst>
              <a:ext uri="{FF2B5EF4-FFF2-40B4-BE49-F238E27FC236}">
                <a16:creationId xmlns:a16="http://schemas.microsoft.com/office/drawing/2014/main" id="{007891EC-4501-44ED-A8C8-B11B6DB767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7602"/>
            <a:ext cx="12191999" cy="3162146"/>
          </a:xfrm>
          <a:prstGeom prst="rect">
            <a:avLst/>
          </a:prstGeom>
          <a:gradFill flip="none" rotWithShape="1">
            <a:gsLst>
              <a:gs pos="0">
                <a:srgbClr val="000000">
                  <a:alpha val="0"/>
                </a:srgbClr>
              </a:gs>
              <a:gs pos="25000">
                <a:srgbClr val="000000">
                  <a:alpha val="15000"/>
                </a:srgbClr>
              </a:gs>
              <a:gs pos="75000">
                <a:srgbClr val="000000">
                  <a:alpha val="15000"/>
                </a:srgbClr>
              </a:gs>
              <a:gs pos="50000">
                <a:srgbClr val="000000">
                  <a:alpha val="30000"/>
                </a:srgbClr>
              </a:gs>
              <a:gs pos="10000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0D765DD-37CF-4A3A-A6EB-0858428B5B48}"/>
              </a:ext>
            </a:extLst>
          </p:cNvPr>
          <p:cNvSpPr>
            <a:spLocks noGrp="1"/>
          </p:cNvSpPr>
          <p:nvPr>
            <p:ph type="title"/>
          </p:nvPr>
        </p:nvSpPr>
        <p:spPr>
          <a:xfrm>
            <a:off x="-246186" y="-110549"/>
            <a:ext cx="2799471" cy="1024948"/>
          </a:xfrm>
          <a:effectLst>
            <a:outerShdw blurRad="50800" dist="38100" dir="2700000" algn="tl" rotWithShape="0">
              <a:prstClr val="black">
                <a:alpha val="40000"/>
              </a:prstClr>
            </a:outerShdw>
          </a:effectLst>
        </p:spPr>
        <p:txBody>
          <a:bodyPr vert="horz" lIns="91440" tIns="45720" rIns="91440" bIns="45720" rtlCol="0" anchor="b">
            <a:normAutofit/>
          </a:bodyPr>
          <a:lstStyle/>
          <a:p>
            <a:pPr algn="ctr"/>
            <a:r>
              <a:rPr lang="en-US" sz="5200">
                <a:solidFill>
                  <a:srgbClr val="FFFFFF"/>
                </a:solidFill>
                <a:latin typeface="Aparajita" panose="02020603050405020304" pitchFamily="18" charset="0"/>
                <a:cs typeface="Aparajita" panose="02020603050405020304" pitchFamily="18" charset="0"/>
              </a:rPr>
              <a:t>Phrase 1</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3A6A1757-CF8D-4CE4-BCE7-F6C4BA105BBC}"/>
                  </a:ext>
                </a:extLst>
              </p:cNvPr>
              <p:cNvSpPr txBox="1"/>
              <p:nvPr/>
            </p:nvSpPr>
            <p:spPr>
              <a:xfrm>
                <a:off x="307143" y="1997839"/>
                <a:ext cx="7078395" cy="1938992"/>
              </a:xfrm>
              <a:prstGeom prst="rect">
                <a:avLst/>
              </a:prstGeom>
              <a:noFill/>
            </p:spPr>
            <p:txBody>
              <a:bodyPr wrap="square" rtlCol="0">
                <a:spAutoFit/>
              </a:bodyPr>
              <a:lstStyle/>
              <a:p>
                <a:pPr>
                  <a:spcAft>
                    <a:spcPts val="600"/>
                  </a:spcAft>
                </a:pPr>
                <a:r>
                  <a:rPr lang="en-US" sz="6000">
                    <a:solidFill>
                      <a:schemeClr val="bg2">
                        <a:lumMod val="75000"/>
                      </a:schemeClr>
                    </a:solidFill>
                    <a:latin typeface="Aparajita" panose="02020603050405020304" pitchFamily="18" charset="0"/>
                    <a:cs typeface="Aparajita" panose="02020603050405020304" pitchFamily="18" charset="0"/>
                  </a:rPr>
                  <a:t>D</a:t>
                </a:r>
                <a:r>
                  <a:rPr lang="en-US" sz="6000" b="0" i="0" u="none" strike="noStrike">
                    <a:solidFill>
                      <a:schemeClr val="bg2">
                        <a:lumMod val="75000"/>
                      </a:schemeClr>
                    </a:solidFill>
                    <a:effectLst/>
                    <a:latin typeface="Aparajita" panose="02020603050405020304" pitchFamily="18" charset="0"/>
                    <a:cs typeface="Aparajita" panose="02020603050405020304" pitchFamily="18" charset="0"/>
                  </a:rPr>
                  <a:t>igitally Transcribing </a:t>
                </a:r>
                <a:r>
                  <a:rPr lang="en-US" sz="6000">
                    <a:solidFill>
                      <a:schemeClr val="bg2">
                        <a:lumMod val="75000"/>
                      </a:schemeClr>
                    </a:solidFill>
                    <a:latin typeface="Aparajita" panose="02020603050405020304" pitchFamily="18" charset="0"/>
                    <a:cs typeface="Aparajita" panose="02020603050405020304" pitchFamily="18" charset="0"/>
                  </a:rPr>
                  <a:t>I</a:t>
                </a:r>
                <a:r>
                  <a:rPr lang="en-US" sz="6000" b="0" i="0" u="none" strike="noStrike">
                    <a:solidFill>
                      <a:schemeClr val="bg2">
                        <a:lumMod val="75000"/>
                      </a:schemeClr>
                    </a:solidFill>
                    <a:effectLst/>
                    <a:latin typeface="Aparajita" panose="02020603050405020304" pitchFamily="18" charset="0"/>
                    <a:cs typeface="Aparajita" panose="02020603050405020304" pitchFamily="18" charset="0"/>
                  </a:rPr>
                  <a:t>nformation </a:t>
                </a:r>
                <a14:m>
                  <m:oMath xmlns:m="http://schemas.openxmlformats.org/officeDocument/2006/math">
                    <m:r>
                      <a:rPr lang="en-US" sz="6000" b="0" i="1" u="none" strike="noStrike" smtClean="0">
                        <a:solidFill>
                          <a:schemeClr val="bg2">
                            <a:lumMod val="75000"/>
                          </a:schemeClr>
                        </a:solidFill>
                        <a:effectLst/>
                        <a:latin typeface="Cambria Math" panose="02040503050406030204" pitchFamily="18" charset="0"/>
                        <a:ea typeface="Cambria Math" panose="02040503050406030204" pitchFamily="18" charset="0"/>
                        <a:cs typeface="Aparajita" panose="02020603050405020304" pitchFamily="18" charset="0"/>
                      </a:rPr>
                      <m:t>↘</m:t>
                    </m:r>
                  </m:oMath>
                </a14:m>
                <a:endParaRPr lang="en-US" sz="6000">
                  <a:solidFill>
                    <a:schemeClr val="bg2">
                      <a:lumMod val="75000"/>
                    </a:schemeClr>
                  </a:solidFill>
                  <a:latin typeface="Aparajita" panose="02020603050405020304" pitchFamily="18" charset="0"/>
                  <a:cs typeface="Aparajita" panose="02020603050405020304" pitchFamily="18" charset="0"/>
                </a:endParaRPr>
              </a:p>
            </p:txBody>
          </p:sp>
        </mc:Choice>
        <mc:Fallback xmlns="">
          <p:sp>
            <p:nvSpPr>
              <p:cNvPr id="3" name="TextBox 2">
                <a:extLst>
                  <a:ext uri="{FF2B5EF4-FFF2-40B4-BE49-F238E27FC236}">
                    <a16:creationId xmlns:a16="http://schemas.microsoft.com/office/drawing/2014/main" id="{3A6A1757-CF8D-4CE4-BCE7-F6C4BA105BBC}"/>
                  </a:ext>
                </a:extLst>
              </p:cNvPr>
              <p:cNvSpPr txBox="1">
                <a:spLocks noRot="1" noChangeAspect="1" noMove="1" noResize="1" noEditPoints="1" noAdjustHandles="1" noChangeArrowheads="1" noChangeShapeType="1" noTextEdit="1"/>
              </p:cNvSpPr>
              <p:nvPr/>
            </p:nvSpPr>
            <p:spPr>
              <a:xfrm>
                <a:off x="307143" y="1997839"/>
                <a:ext cx="7078395" cy="1938992"/>
              </a:xfrm>
              <a:prstGeom prst="rect">
                <a:avLst/>
              </a:prstGeom>
              <a:blipFill>
                <a:blip r:embed="rId3"/>
                <a:stretch>
                  <a:fillRect l="-5164" t="-9748" b="-22642"/>
                </a:stretch>
              </a:blipFill>
            </p:spPr>
            <p:txBody>
              <a:bodyPr/>
              <a:lstStyle/>
              <a:p>
                <a:r>
                  <a:rPr lang="en-US">
                    <a:noFill/>
                  </a:rPr>
                  <a:t> </a:t>
                </a:r>
              </a:p>
            </p:txBody>
          </p:sp>
        </mc:Fallback>
      </mc:AlternateContent>
      <p:sp>
        <p:nvSpPr>
          <p:cNvPr id="5" name="TextBox 4">
            <a:extLst>
              <a:ext uri="{FF2B5EF4-FFF2-40B4-BE49-F238E27FC236}">
                <a16:creationId xmlns:a16="http://schemas.microsoft.com/office/drawing/2014/main" id="{63A5D8B6-8821-4003-BE07-A2587ED77CE7}"/>
              </a:ext>
            </a:extLst>
          </p:cNvPr>
          <p:cNvSpPr txBox="1"/>
          <p:nvPr/>
        </p:nvSpPr>
        <p:spPr>
          <a:xfrm>
            <a:off x="2850936" y="3788675"/>
            <a:ext cx="6808763" cy="1015663"/>
          </a:xfrm>
          <a:prstGeom prst="rect">
            <a:avLst/>
          </a:prstGeom>
          <a:noFill/>
        </p:spPr>
        <p:txBody>
          <a:bodyPr wrap="square" rtlCol="0">
            <a:spAutoFit/>
          </a:bodyPr>
          <a:lstStyle/>
          <a:p>
            <a:pPr>
              <a:spcAft>
                <a:spcPts val="600"/>
              </a:spcAft>
            </a:pPr>
            <a:r>
              <a:rPr lang="en-US" sz="6000">
                <a:solidFill>
                  <a:schemeClr val="bg2">
                    <a:lumMod val="75000"/>
                  </a:schemeClr>
                </a:solidFill>
                <a:latin typeface="Aparajita" panose="02020603050405020304" pitchFamily="18" charset="0"/>
                <a:cs typeface="Aparajita" panose="02020603050405020304" pitchFamily="18" charset="0"/>
              </a:rPr>
              <a:t>Fast-Paced</a:t>
            </a:r>
            <a:r>
              <a:rPr lang="en-US" sz="6000">
                <a:solidFill>
                  <a:schemeClr val="bg2"/>
                </a:solidFill>
                <a:latin typeface="Aparajita" panose="02020603050405020304" pitchFamily="18" charset="0"/>
                <a:cs typeface="Aparajita" panose="02020603050405020304" pitchFamily="18" charset="0"/>
              </a:rPr>
              <a:t> </a:t>
            </a:r>
            <a:r>
              <a:rPr lang="en-US" sz="6000">
                <a:solidFill>
                  <a:schemeClr val="bg2">
                    <a:lumMod val="75000"/>
                  </a:schemeClr>
                </a:solidFill>
                <a:latin typeface="Aparajita" panose="02020603050405020304" pitchFamily="18" charset="0"/>
                <a:cs typeface="Aparajita" panose="02020603050405020304" pitchFamily="18" charset="0"/>
              </a:rPr>
              <a:t>World</a:t>
            </a:r>
          </a:p>
        </p:txBody>
      </p:sp>
      <p:sp>
        <p:nvSpPr>
          <p:cNvPr id="10" name="Title 1">
            <a:extLst>
              <a:ext uri="{FF2B5EF4-FFF2-40B4-BE49-F238E27FC236}">
                <a16:creationId xmlns:a16="http://schemas.microsoft.com/office/drawing/2014/main" id="{F5E94531-A5DF-4DA4-A5AD-AAED4A3C0A67}"/>
              </a:ext>
            </a:extLst>
          </p:cNvPr>
          <p:cNvSpPr txBox="1">
            <a:spLocks/>
          </p:cNvSpPr>
          <p:nvPr/>
        </p:nvSpPr>
        <p:spPr>
          <a:xfrm>
            <a:off x="9141806" y="5480297"/>
            <a:ext cx="2799471" cy="1024948"/>
          </a:xfrm>
          <a:prstGeom prst="rect">
            <a:avLst/>
          </a:prstGeom>
          <a:effectLst>
            <a:outerShdw blurRad="50800" dist="38100" dir="2700000" algn="tl" rotWithShape="0">
              <a:prstClr val="black">
                <a:alpha val="40000"/>
              </a:prstClr>
            </a:outerShdw>
          </a:effectLst>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a:solidFill>
                  <a:srgbClr val="FFFFFF"/>
                </a:solidFill>
                <a:latin typeface="Aparajita" panose="02020603050405020304" pitchFamily="18" charset="0"/>
                <a:cs typeface="Aparajita" panose="02020603050405020304" pitchFamily="18" charset="0"/>
              </a:rPr>
              <a:t>Since 1874</a:t>
            </a:r>
          </a:p>
        </p:txBody>
      </p:sp>
    </p:spTree>
    <p:extLst>
      <p:ext uri="{BB962C8B-B14F-4D97-AF65-F5344CB8AC3E}">
        <p14:creationId xmlns:p14="http://schemas.microsoft.com/office/powerpoint/2010/main" val="191582053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useBgFill="1">
        <p:nvSpPr>
          <p:cNvPr id="135" name="Rectangle 134">
            <a:extLst>
              <a:ext uri="{FF2B5EF4-FFF2-40B4-BE49-F238E27FC236}">
                <a16:creationId xmlns:a16="http://schemas.microsoft.com/office/drawing/2014/main" id="{1557A916-FDD1-44A1-A7A1-70009FD6BE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5F7BCF9-A127-4A30-813E-9D9E0518760B}"/>
              </a:ext>
            </a:extLst>
          </p:cNvPr>
          <p:cNvSpPr>
            <a:spLocks noGrp="1"/>
          </p:cNvSpPr>
          <p:nvPr>
            <p:ph type="title"/>
          </p:nvPr>
        </p:nvSpPr>
        <p:spPr>
          <a:xfrm>
            <a:off x="8006085" y="1129084"/>
            <a:ext cx="3689091" cy="1960157"/>
          </a:xfrm>
        </p:spPr>
        <p:txBody>
          <a:bodyPr anchor="b">
            <a:noAutofit/>
          </a:bodyPr>
          <a:lstStyle/>
          <a:p>
            <a:r>
              <a:rPr lang="en-US" sz="4800">
                <a:solidFill>
                  <a:schemeClr val="bg1"/>
                </a:solidFill>
                <a:latin typeface="Aparajita" panose="02020603050405020304" pitchFamily="18" charset="0"/>
                <a:cs typeface="Aparajita" panose="02020603050405020304" pitchFamily="18" charset="0"/>
              </a:rPr>
              <a:t>Data Analysis &amp; Future Results</a:t>
            </a:r>
          </a:p>
        </p:txBody>
      </p:sp>
      <p:pic>
        <p:nvPicPr>
          <p:cNvPr id="5" name="Picture 4">
            <a:extLst>
              <a:ext uri="{FF2B5EF4-FFF2-40B4-BE49-F238E27FC236}">
                <a16:creationId xmlns:a16="http://schemas.microsoft.com/office/drawing/2014/main" id="{B57CC57A-0E4B-454A-BEB5-72958D929CE3}"/>
              </a:ext>
            </a:extLst>
          </p:cNvPr>
          <p:cNvPicPr>
            <a:picLocks noChangeAspect="1"/>
          </p:cNvPicPr>
          <p:nvPr/>
        </p:nvPicPr>
        <p:blipFill rotWithShape="1">
          <a:blip r:embed="rId2"/>
          <a:srcRect t="7276" r="3" b="3487"/>
          <a:stretch/>
        </p:blipFill>
        <p:spPr>
          <a:xfrm>
            <a:off x="5355120" y="1519571"/>
            <a:ext cx="2294762" cy="2009922"/>
          </a:xfrm>
          <a:custGeom>
            <a:avLst/>
            <a:gdLst/>
            <a:ahLst/>
            <a:cxnLst/>
            <a:rect l="l" t="t" r="r" b="b"/>
            <a:pathLst>
              <a:path w="2298408" h="2013116">
                <a:moveTo>
                  <a:pt x="655742" y="0"/>
                </a:moveTo>
                <a:cubicBezTo>
                  <a:pt x="1644875" y="0"/>
                  <a:pt x="1644875" y="0"/>
                  <a:pt x="1644875" y="0"/>
                </a:cubicBezTo>
                <a:cubicBezTo>
                  <a:pt x="1694920" y="0"/>
                  <a:pt x="1759685" y="34910"/>
                  <a:pt x="1786179" y="78547"/>
                </a:cubicBezTo>
                <a:cubicBezTo>
                  <a:pt x="2280745" y="925103"/>
                  <a:pt x="2280745" y="925103"/>
                  <a:pt x="2280745" y="925103"/>
                </a:cubicBezTo>
                <a:cubicBezTo>
                  <a:pt x="2304296" y="971649"/>
                  <a:pt x="2304296" y="1041468"/>
                  <a:pt x="2280745" y="1088014"/>
                </a:cubicBezTo>
                <a:cubicBezTo>
                  <a:pt x="1786179" y="1934570"/>
                  <a:pt x="1786179" y="1934570"/>
                  <a:pt x="1786179" y="1934570"/>
                </a:cubicBezTo>
                <a:cubicBezTo>
                  <a:pt x="1759685" y="1978207"/>
                  <a:pt x="1694920" y="2013116"/>
                  <a:pt x="1644875" y="2013116"/>
                </a:cubicBezTo>
                <a:lnTo>
                  <a:pt x="655742" y="2013116"/>
                </a:lnTo>
                <a:cubicBezTo>
                  <a:pt x="602753" y="2013116"/>
                  <a:pt x="537989" y="1978207"/>
                  <a:pt x="514438" y="1934570"/>
                </a:cubicBezTo>
                <a:cubicBezTo>
                  <a:pt x="19872" y="1088014"/>
                  <a:pt x="19872" y="1088014"/>
                  <a:pt x="19872" y="1088014"/>
                </a:cubicBezTo>
                <a:cubicBezTo>
                  <a:pt x="-6623" y="1041468"/>
                  <a:pt x="-6623" y="971649"/>
                  <a:pt x="19872" y="925103"/>
                </a:cubicBezTo>
                <a:cubicBezTo>
                  <a:pt x="514438" y="78547"/>
                  <a:pt x="514438" y="78547"/>
                  <a:pt x="514438" y="78547"/>
                </a:cubicBezTo>
                <a:cubicBezTo>
                  <a:pt x="537989" y="34910"/>
                  <a:pt x="602753" y="0"/>
                  <a:pt x="655742" y="0"/>
                </a:cubicBezTo>
                <a:close/>
              </a:path>
            </a:pathLst>
          </a:custGeom>
        </p:spPr>
      </p:pic>
      <p:pic>
        <p:nvPicPr>
          <p:cNvPr id="1026" name="Picture 2">
            <a:extLst>
              <a:ext uri="{FF2B5EF4-FFF2-40B4-BE49-F238E27FC236}">
                <a16:creationId xmlns:a16="http://schemas.microsoft.com/office/drawing/2014/main" id="{0DBFFB7F-A1D4-4D9D-AADD-7BD375EA387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2318" r="-1" b="14573"/>
          <a:stretch/>
        </p:blipFill>
        <p:spPr bwMode="auto">
          <a:xfrm>
            <a:off x="0" y="0"/>
            <a:ext cx="6743679" cy="2495500"/>
          </a:xfrm>
          <a:custGeom>
            <a:avLst/>
            <a:gdLst/>
            <a:ahLst/>
            <a:cxnLst/>
            <a:rect l="l" t="t" r="r" b="b"/>
            <a:pathLst>
              <a:path w="6770067" h="2456679">
                <a:moveTo>
                  <a:pt x="6770067" y="603033"/>
                </a:moveTo>
                <a:lnTo>
                  <a:pt x="6770067" y="617220"/>
                </a:lnTo>
                <a:lnTo>
                  <a:pt x="6768113" y="610127"/>
                </a:lnTo>
                <a:close/>
                <a:moveTo>
                  <a:pt x="0" y="0"/>
                </a:moveTo>
                <a:lnTo>
                  <a:pt x="6588505" y="0"/>
                </a:lnTo>
                <a:lnTo>
                  <a:pt x="6460879" y="219780"/>
                </a:lnTo>
                <a:cubicBezTo>
                  <a:pt x="5374128" y="2091240"/>
                  <a:pt x="5374128" y="2091240"/>
                  <a:pt x="5374128" y="2091240"/>
                </a:cubicBezTo>
                <a:cubicBezTo>
                  <a:pt x="5251862" y="2317464"/>
                  <a:pt x="5007334" y="2456679"/>
                  <a:pt x="4754071" y="2456679"/>
                </a:cubicBezTo>
                <a:cubicBezTo>
                  <a:pt x="710608" y="2456679"/>
                  <a:pt x="710608" y="2456679"/>
                  <a:pt x="710608" y="2456679"/>
                </a:cubicBezTo>
                <a:cubicBezTo>
                  <a:pt x="448613" y="2456679"/>
                  <a:pt x="212817" y="2317464"/>
                  <a:pt x="81819" y="2091240"/>
                </a:cubicBezTo>
                <a:lnTo>
                  <a:pt x="0" y="1949732"/>
                </a:lnTo>
                <a:close/>
              </a:path>
            </a:pathLst>
          </a:custGeom>
          <a:noFill/>
          <a:extLst>
            <a:ext uri="{909E8E84-426E-40DD-AFC4-6F175D3DCCD1}">
              <a14:hiddenFill xmlns:a14="http://schemas.microsoft.com/office/drawing/2010/main">
                <a:solidFill>
                  <a:srgbClr val="FFFFFF"/>
                </a:solidFill>
              </a14:hiddenFill>
            </a:ext>
          </a:extLst>
        </p:spPr>
      </p:pic>
      <p:pic>
        <p:nvPicPr>
          <p:cNvPr id="6" name="Picture 4" descr="Loss Functions and Optimization Algorithms. Demystified. | by Apoorva  Agrawal | Data Science Group, IITR | Medium">
            <a:extLst>
              <a:ext uri="{FF2B5EF4-FFF2-40B4-BE49-F238E27FC236}">
                <a16:creationId xmlns:a16="http://schemas.microsoft.com/office/drawing/2014/main" id="{44AFEC1D-1304-4848-824A-480C47EEAB80}"/>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4022" r="1" b="1"/>
          <a:stretch/>
        </p:blipFill>
        <p:spPr bwMode="auto">
          <a:xfrm>
            <a:off x="20" y="2619612"/>
            <a:ext cx="7498453" cy="4238389"/>
          </a:xfrm>
          <a:custGeom>
            <a:avLst/>
            <a:gdLst/>
            <a:ahLst/>
            <a:cxnLst/>
            <a:rect l="l" t="t" r="r" b="b"/>
            <a:pathLst>
              <a:path w="7498473" h="4238389">
                <a:moveTo>
                  <a:pt x="6770067" y="1839459"/>
                </a:moveTo>
                <a:lnTo>
                  <a:pt x="6770067" y="1853646"/>
                </a:lnTo>
                <a:lnTo>
                  <a:pt x="6768113" y="1846552"/>
                </a:lnTo>
                <a:close/>
                <a:moveTo>
                  <a:pt x="710608" y="0"/>
                </a:moveTo>
                <a:cubicBezTo>
                  <a:pt x="710608" y="0"/>
                  <a:pt x="710608" y="0"/>
                  <a:pt x="4754071" y="0"/>
                </a:cubicBezTo>
                <a:cubicBezTo>
                  <a:pt x="5007334" y="0"/>
                  <a:pt x="5251862" y="139215"/>
                  <a:pt x="5374128" y="365439"/>
                </a:cubicBezTo>
                <a:cubicBezTo>
                  <a:pt x="5374128" y="365439"/>
                  <a:pt x="5374128" y="365439"/>
                  <a:pt x="7400224" y="3854515"/>
                </a:cubicBezTo>
                <a:cubicBezTo>
                  <a:pt x="7465723" y="3963277"/>
                  <a:pt x="7498473" y="4087266"/>
                  <a:pt x="7498473" y="4211255"/>
                </a:cubicBezTo>
                <a:lnTo>
                  <a:pt x="7494852" y="4238389"/>
                </a:lnTo>
                <a:lnTo>
                  <a:pt x="0" y="4238389"/>
                </a:lnTo>
                <a:lnTo>
                  <a:pt x="0" y="506947"/>
                </a:lnTo>
                <a:lnTo>
                  <a:pt x="81819" y="365439"/>
                </a:lnTo>
                <a:cubicBezTo>
                  <a:pt x="212817" y="139215"/>
                  <a:pt x="448613" y="0"/>
                  <a:pt x="710608" y="0"/>
                </a:cubicBezTo>
                <a:close/>
              </a:path>
            </a:pathLst>
          </a:cu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86179C9B-E6C5-42A5-B456-DEFC2880ADC0}"/>
              </a:ext>
            </a:extLst>
          </p:cNvPr>
          <p:cNvSpPr>
            <a:spLocks noGrp="1"/>
          </p:cNvSpPr>
          <p:nvPr>
            <p:ph idx="1"/>
          </p:nvPr>
        </p:nvSpPr>
        <p:spPr>
          <a:xfrm>
            <a:off x="8006085" y="3236181"/>
            <a:ext cx="3689091" cy="2195515"/>
          </a:xfrm>
        </p:spPr>
        <p:txBody>
          <a:bodyPr>
            <a:normAutofit/>
          </a:bodyPr>
          <a:lstStyle/>
          <a:p>
            <a:r>
              <a:rPr lang="en-US" sz="4000">
                <a:solidFill>
                  <a:schemeClr val="tx2">
                    <a:lumMod val="20000"/>
                    <a:lumOff val="80000"/>
                  </a:schemeClr>
                </a:solidFill>
                <a:latin typeface="Aparajita" panose="02020603050405020304" pitchFamily="18" charset="0"/>
                <a:cs typeface="Aparajita" panose="02020603050405020304" pitchFamily="18" charset="0"/>
              </a:rPr>
              <a:t>Dropout</a:t>
            </a:r>
          </a:p>
          <a:p>
            <a:r>
              <a:rPr lang="en-US" sz="4000">
                <a:solidFill>
                  <a:schemeClr val="tx2">
                    <a:lumMod val="20000"/>
                    <a:lumOff val="80000"/>
                  </a:schemeClr>
                </a:solidFill>
                <a:latin typeface="Aparajita" panose="02020603050405020304" pitchFamily="18" charset="0"/>
                <a:cs typeface="Aparajita" panose="02020603050405020304" pitchFamily="18" charset="0"/>
              </a:rPr>
              <a:t>Data Augmentation</a:t>
            </a:r>
          </a:p>
          <a:p>
            <a:r>
              <a:rPr lang="en-US" sz="4000">
                <a:solidFill>
                  <a:schemeClr val="tx2">
                    <a:lumMod val="20000"/>
                    <a:lumOff val="80000"/>
                  </a:schemeClr>
                </a:solidFill>
                <a:latin typeface="Aparajita" panose="02020603050405020304" pitchFamily="18" charset="0"/>
                <a:cs typeface="Aparajita" panose="02020603050405020304" pitchFamily="18" charset="0"/>
              </a:rPr>
              <a:t>Loss</a:t>
            </a:r>
          </a:p>
          <a:p>
            <a:endParaRPr lang="en-US" sz="4000">
              <a:solidFill>
                <a:schemeClr val="tx2">
                  <a:lumMod val="20000"/>
                  <a:lumOff val="80000"/>
                </a:schemeClr>
              </a:solidFill>
              <a:latin typeface="Aparajita" panose="02020603050405020304" pitchFamily="18" charset="0"/>
              <a:cs typeface="Aparajita" panose="02020603050405020304" pitchFamily="18" charset="0"/>
            </a:endParaRPr>
          </a:p>
        </p:txBody>
      </p:sp>
    </p:spTree>
    <p:extLst>
      <p:ext uri="{BB962C8B-B14F-4D97-AF65-F5344CB8AC3E}">
        <p14:creationId xmlns:p14="http://schemas.microsoft.com/office/powerpoint/2010/main" val="253573188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305265DC-CF6B-4AE8-B3F3-2A7A16374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6D36274-8D94-43E8-AA64-A10776F9F1CF}"/>
              </a:ext>
            </a:extLst>
          </p:cNvPr>
          <p:cNvSpPr>
            <a:spLocks noGrp="1"/>
          </p:cNvSpPr>
          <p:nvPr>
            <p:ph type="title"/>
          </p:nvPr>
        </p:nvSpPr>
        <p:spPr>
          <a:xfrm>
            <a:off x="838200" y="4100804"/>
            <a:ext cx="7486650" cy="1907884"/>
          </a:xfrm>
        </p:spPr>
        <p:txBody>
          <a:bodyPr vert="horz" lIns="91440" tIns="45720" rIns="91440" bIns="45720" rtlCol="0" anchor="t">
            <a:normAutofit/>
          </a:bodyPr>
          <a:lstStyle/>
          <a:p>
            <a:r>
              <a:rPr lang="en-US" sz="6000">
                <a:solidFill>
                  <a:schemeClr val="bg1"/>
                </a:solidFill>
                <a:latin typeface="Aparajita" panose="02020603050405020304" pitchFamily="18" charset="0"/>
                <a:cs typeface="Aparajita" panose="02020603050405020304" pitchFamily="18" charset="0"/>
              </a:rPr>
              <a:t>Discussion/Conclusion</a:t>
            </a:r>
          </a:p>
        </p:txBody>
      </p:sp>
      <p:pic>
        <p:nvPicPr>
          <p:cNvPr id="8" name="Picture 7">
            <a:extLst>
              <a:ext uri="{FF2B5EF4-FFF2-40B4-BE49-F238E27FC236}">
                <a16:creationId xmlns:a16="http://schemas.microsoft.com/office/drawing/2014/main" id="{D22CBFB7-7CF2-4554-8E56-16104F94BEFA}"/>
              </a:ext>
            </a:extLst>
          </p:cNvPr>
          <p:cNvPicPr>
            <a:picLocks noChangeAspect="1"/>
          </p:cNvPicPr>
          <p:nvPr/>
        </p:nvPicPr>
        <p:blipFill rotWithShape="1">
          <a:blip r:embed="rId3"/>
          <a:srcRect r="148" b="-2"/>
          <a:stretch/>
        </p:blipFill>
        <p:spPr>
          <a:xfrm>
            <a:off x="20" y="2"/>
            <a:ext cx="12191980" cy="3418853"/>
          </a:xfrm>
          <a:custGeom>
            <a:avLst/>
            <a:gdLst/>
            <a:ahLst/>
            <a:cxnLst/>
            <a:rect l="l" t="t" r="r" b="b"/>
            <a:pathLst>
              <a:path w="12192000" h="3418853">
                <a:moveTo>
                  <a:pt x="0" y="0"/>
                </a:moveTo>
                <a:lnTo>
                  <a:pt x="12192000" y="0"/>
                </a:lnTo>
                <a:lnTo>
                  <a:pt x="12192000" y="227978"/>
                </a:lnTo>
                <a:lnTo>
                  <a:pt x="12192000" y="2065168"/>
                </a:lnTo>
                <a:lnTo>
                  <a:pt x="12192000" y="3342653"/>
                </a:lnTo>
                <a:lnTo>
                  <a:pt x="9439275" y="3418853"/>
                </a:lnTo>
                <a:lnTo>
                  <a:pt x="5572127" y="3171203"/>
                </a:lnTo>
                <a:lnTo>
                  <a:pt x="0" y="3342653"/>
                </a:lnTo>
                <a:lnTo>
                  <a:pt x="0" y="2065168"/>
                </a:lnTo>
                <a:lnTo>
                  <a:pt x="0" y="227978"/>
                </a:lnTo>
                <a:close/>
              </a:path>
            </a:pathLst>
          </a:custGeom>
        </p:spPr>
      </p:pic>
      <p:grpSp>
        <p:nvGrpSpPr>
          <p:cNvPr id="15" name="Group 14">
            <a:extLst>
              <a:ext uri="{FF2B5EF4-FFF2-40B4-BE49-F238E27FC236}">
                <a16:creationId xmlns:a16="http://schemas.microsoft.com/office/drawing/2014/main" id="{37EA779C-87BF-454F-919D-A3DA98FD8A7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959818"/>
            <a:ext cx="12192000" cy="757168"/>
            <a:chOff x="0" y="2959818"/>
            <a:chExt cx="12192000" cy="757168"/>
          </a:xfrm>
        </p:grpSpPr>
        <p:sp>
          <p:nvSpPr>
            <p:cNvPr id="16" name="Freeform: Shape 15">
              <a:extLst>
                <a:ext uri="{FF2B5EF4-FFF2-40B4-BE49-F238E27FC236}">
                  <a16:creationId xmlns:a16="http://schemas.microsoft.com/office/drawing/2014/main" id="{D8C2E702-9A3E-420B-81FC-693685CAF6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959818"/>
              <a:ext cx="12192000" cy="757168"/>
            </a:xfrm>
            <a:custGeom>
              <a:avLst/>
              <a:gdLst>
                <a:gd name="connsiteX0" fmla="*/ 0 w 12192000"/>
                <a:gd name="connsiteY0" fmla="*/ 0 h 757168"/>
                <a:gd name="connsiteX1" fmla="*/ 41653 w 12192000"/>
                <a:gd name="connsiteY1" fmla="*/ 6945 h 757168"/>
                <a:gd name="connsiteX2" fmla="*/ 81317 w 12192000"/>
                <a:gd name="connsiteY2" fmla="*/ 15509 h 757168"/>
                <a:gd name="connsiteX3" fmla="*/ 114150 w 12192000"/>
                <a:gd name="connsiteY3" fmla="*/ 28105 h 757168"/>
                <a:gd name="connsiteX4" fmla="*/ 214865 w 12192000"/>
                <a:gd name="connsiteY4" fmla="*/ 58374 h 757168"/>
                <a:gd name="connsiteX5" fmla="*/ 299237 w 12192000"/>
                <a:gd name="connsiteY5" fmla="*/ 63560 h 757168"/>
                <a:gd name="connsiteX6" fmla="*/ 415570 w 12192000"/>
                <a:gd name="connsiteY6" fmla="*/ 83774 h 757168"/>
                <a:gd name="connsiteX7" fmla="*/ 633210 w 12192000"/>
                <a:gd name="connsiteY7" fmla="*/ 109108 h 757168"/>
                <a:gd name="connsiteX8" fmla="*/ 677567 w 12192000"/>
                <a:gd name="connsiteY8" fmla="*/ 119446 h 757168"/>
                <a:gd name="connsiteX9" fmla="*/ 946429 w 12192000"/>
                <a:gd name="connsiteY9" fmla="*/ 171502 h 757168"/>
                <a:gd name="connsiteX10" fmla="*/ 1163367 w 12192000"/>
                <a:gd name="connsiteY10" fmla="*/ 182106 h 757168"/>
                <a:gd name="connsiteX11" fmla="*/ 1180337 w 12192000"/>
                <a:gd name="connsiteY11" fmla="*/ 181279 h 757168"/>
                <a:gd name="connsiteX12" fmla="*/ 1263939 w 12192000"/>
                <a:gd name="connsiteY12" fmla="*/ 173070 h 757168"/>
                <a:gd name="connsiteX13" fmla="*/ 1392213 w 12192000"/>
                <a:gd name="connsiteY13" fmla="*/ 183225 h 757168"/>
                <a:gd name="connsiteX14" fmla="*/ 1479752 w 12192000"/>
                <a:gd name="connsiteY14" fmla="*/ 205174 h 757168"/>
                <a:gd name="connsiteX15" fmla="*/ 1589813 w 12192000"/>
                <a:gd name="connsiteY15" fmla="*/ 211706 h 757168"/>
                <a:gd name="connsiteX16" fmla="*/ 1716264 w 12192000"/>
                <a:gd name="connsiteY16" fmla="*/ 207459 h 757168"/>
                <a:gd name="connsiteX17" fmla="*/ 1772900 w 12192000"/>
                <a:gd name="connsiteY17" fmla="*/ 208137 h 757168"/>
                <a:gd name="connsiteX18" fmla="*/ 1929319 w 12192000"/>
                <a:gd name="connsiteY18" fmla="*/ 193822 h 757168"/>
                <a:gd name="connsiteX19" fmla="*/ 2021514 w 12192000"/>
                <a:gd name="connsiteY19" fmla="*/ 204186 h 757168"/>
                <a:gd name="connsiteX20" fmla="*/ 2111753 w 12192000"/>
                <a:gd name="connsiteY20" fmla="*/ 223797 h 757168"/>
                <a:gd name="connsiteX21" fmla="*/ 2169356 w 12192000"/>
                <a:gd name="connsiteY21" fmla="*/ 241125 h 757168"/>
                <a:gd name="connsiteX22" fmla="*/ 2286638 w 12192000"/>
                <a:gd name="connsiteY22" fmla="*/ 257382 h 757168"/>
                <a:gd name="connsiteX23" fmla="*/ 2308368 w 12192000"/>
                <a:gd name="connsiteY23" fmla="*/ 256995 h 757168"/>
                <a:gd name="connsiteX24" fmla="*/ 2660621 w 12192000"/>
                <a:gd name="connsiteY24" fmla="*/ 262863 h 757168"/>
                <a:gd name="connsiteX25" fmla="*/ 2801134 w 12192000"/>
                <a:gd name="connsiteY25" fmla="*/ 250006 h 757168"/>
                <a:gd name="connsiteX26" fmla="*/ 2830994 w 12192000"/>
                <a:gd name="connsiteY26" fmla="*/ 249091 h 757168"/>
                <a:gd name="connsiteX27" fmla="*/ 3129084 w 12192000"/>
                <a:gd name="connsiteY27" fmla="*/ 242009 h 757168"/>
                <a:gd name="connsiteX28" fmla="*/ 3162162 w 12192000"/>
                <a:gd name="connsiteY28" fmla="*/ 242789 h 757168"/>
                <a:gd name="connsiteX29" fmla="*/ 3254072 w 12192000"/>
                <a:gd name="connsiteY29" fmla="*/ 251612 h 757168"/>
                <a:gd name="connsiteX30" fmla="*/ 3473491 w 12192000"/>
                <a:gd name="connsiteY30" fmla="*/ 221903 h 757168"/>
                <a:gd name="connsiteX31" fmla="*/ 3691860 w 12192000"/>
                <a:gd name="connsiteY31" fmla="*/ 219228 h 757168"/>
                <a:gd name="connsiteX32" fmla="*/ 3811494 w 12192000"/>
                <a:gd name="connsiteY32" fmla="*/ 225691 h 757168"/>
                <a:gd name="connsiteX33" fmla="*/ 3897533 w 12192000"/>
                <a:gd name="connsiteY33" fmla="*/ 220087 h 757168"/>
                <a:gd name="connsiteX34" fmla="*/ 4109430 w 12192000"/>
                <a:gd name="connsiteY34" fmla="*/ 200477 h 757168"/>
                <a:gd name="connsiteX35" fmla="*/ 4208772 w 12192000"/>
                <a:gd name="connsiteY35" fmla="*/ 200914 h 757168"/>
                <a:gd name="connsiteX36" fmla="*/ 4314641 w 12192000"/>
                <a:gd name="connsiteY36" fmla="*/ 196159 h 757168"/>
                <a:gd name="connsiteX37" fmla="*/ 4577622 w 12192000"/>
                <a:gd name="connsiteY37" fmla="*/ 163774 h 757168"/>
                <a:gd name="connsiteX38" fmla="*/ 4790345 w 12192000"/>
                <a:gd name="connsiteY38" fmla="*/ 177592 h 757168"/>
                <a:gd name="connsiteX39" fmla="*/ 4926164 w 12192000"/>
                <a:gd name="connsiteY39" fmla="*/ 184139 h 757168"/>
                <a:gd name="connsiteX40" fmla="*/ 5088812 w 12192000"/>
                <a:gd name="connsiteY40" fmla="*/ 177401 h 757168"/>
                <a:gd name="connsiteX41" fmla="*/ 5222466 w 12192000"/>
                <a:gd name="connsiteY41" fmla="*/ 162082 h 757168"/>
                <a:gd name="connsiteX42" fmla="*/ 5406528 w 12192000"/>
                <a:gd name="connsiteY42" fmla="*/ 153987 h 757168"/>
                <a:gd name="connsiteX43" fmla="*/ 5590716 w 12192000"/>
                <a:gd name="connsiteY43" fmla="*/ 129490 h 757168"/>
                <a:gd name="connsiteX44" fmla="*/ 5719429 w 12192000"/>
                <a:gd name="connsiteY44" fmla="*/ 110099 h 757168"/>
                <a:gd name="connsiteX45" fmla="*/ 5897895 w 12192000"/>
                <a:gd name="connsiteY45" fmla="*/ 96368 h 757168"/>
                <a:gd name="connsiteX46" fmla="*/ 6169957 w 12192000"/>
                <a:gd name="connsiteY46" fmla="*/ 94411 h 757168"/>
                <a:gd name="connsiteX47" fmla="*/ 6294827 w 12192000"/>
                <a:gd name="connsiteY47" fmla="*/ 99236 h 757168"/>
                <a:gd name="connsiteX48" fmla="*/ 6494261 w 12192000"/>
                <a:gd name="connsiteY48" fmla="*/ 71724 h 757168"/>
                <a:gd name="connsiteX49" fmla="*/ 6579627 w 12192000"/>
                <a:gd name="connsiteY49" fmla="*/ 57883 h 757168"/>
                <a:gd name="connsiteX50" fmla="*/ 6654800 w 12192000"/>
                <a:gd name="connsiteY50" fmla="*/ 77086 h 757168"/>
                <a:gd name="connsiteX51" fmla="*/ 6703059 w 12192000"/>
                <a:gd name="connsiteY51" fmla="*/ 97166 h 757168"/>
                <a:gd name="connsiteX52" fmla="*/ 6859445 w 12192000"/>
                <a:gd name="connsiteY52" fmla="*/ 90481 h 757168"/>
                <a:gd name="connsiteX53" fmla="*/ 7025414 w 12192000"/>
                <a:gd name="connsiteY53" fmla="*/ 83536 h 757168"/>
                <a:gd name="connsiteX54" fmla="*/ 7144137 w 12192000"/>
                <a:gd name="connsiteY54" fmla="*/ 79264 h 757168"/>
                <a:gd name="connsiteX55" fmla="*/ 7291235 w 12192000"/>
                <a:gd name="connsiteY55" fmla="*/ 95367 h 757168"/>
                <a:gd name="connsiteX56" fmla="*/ 7407395 w 12192000"/>
                <a:gd name="connsiteY56" fmla="*/ 104888 h 757168"/>
                <a:gd name="connsiteX57" fmla="*/ 7500837 w 12192000"/>
                <a:gd name="connsiteY57" fmla="*/ 119515 h 757168"/>
                <a:gd name="connsiteX58" fmla="*/ 7533567 w 12192000"/>
                <a:gd name="connsiteY58" fmla="*/ 126955 h 757168"/>
                <a:gd name="connsiteX59" fmla="*/ 7792910 w 12192000"/>
                <a:gd name="connsiteY59" fmla="*/ 185188 h 757168"/>
                <a:gd name="connsiteX60" fmla="*/ 8070699 w 12192000"/>
                <a:gd name="connsiteY60" fmla="*/ 235423 h 757168"/>
                <a:gd name="connsiteX61" fmla="*/ 8253177 w 12192000"/>
                <a:gd name="connsiteY61" fmla="*/ 222473 h 757168"/>
                <a:gd name="connsiteX62" fmla="*/ 8320683 w 12192000"/>
                <a:gd name="connsiteY62" fmla="*/ 226393 h 757168"/>
                <a:gd name="connsiteX63" fmla="*/ 8631438 w 12192000"/>
                <a:gd name="connsiteY63" fmla="*/ 237528 h 757168"/>
                <a:gd name="connsiteX64" fmla="*/ 8686410 w 12192000"/>
                <a:gd name="connsiteY64" fmla="*/ 234877 h 757168"/>
                <a:gd name="connsiteX65" fmla="*/ 8980658 w 12192000"/>
                <a:gd name="connsiteY65" fmla="*/ 273001 h 757168"/>
                <a:gd name="connsiteX66" fmla="*/ 9087625 w 12192000"/>
                <a:gd name="connsiteY66" fmla="*/ 282423 h 757168"/>
                <a:gd name="connsiteX67" fmla="*/ 9186017 w 12192000"/>
                <a:gd name="connsiteY67" fmla="*/ 293875 h 757168"/>
                <a:gd name="connsiteX68" fmla="*/ 9323931 w 12192000"/>
                <a:gd name="connsiteY68" fmla="*/ 302628 h 757168"/>
                <a:gd name="connsiteX69" fmla="*/ 9467213 w 12192000"/>
                <a:gd name="connsiteY69" fmla="*/ 307275 h 757168"/>
                <a:gd name="connsiteX70" fmla="*/ 9626826 w 12192000"/>
                <a:gd name="connsiteY70" fmla="*/ 316213 h 757168"/>
                <a:gd name="connsiteX71" fmla="*/ 9689696 w 12192000"/>
                <a:gd name="connsiteY71" fmla="*/ 324467 h 757168"/>
                <a:gd name="connsiteX72" fmla="*/ 9860526 w 12192000"/>
                <a:gd name="connsiteY72" fmla="*/ 329986 h 757168"/>
                <a:gd name="connsiteX73" fmla="*/ 9949775 w 12192000"/>
                <a:gd name="connsiteY73" fmla="*/ 340386 h 757168"/>
                <a:gd name="connsiteX74" fmla="*/ 10097252 w 12192000"/>
                <a:gd name="connsiteY74" fmla="*/ 349262 h 757168"/>
                <a:gd name="connsiteX75" fmla="*/ 10145261 w 12192000"/>
                <a:gd name="connsiteY75" fmla="*/ 353113 h 757168"/>
                <a:gd name="connsiteX76" fmla="*/ 10188159 w 12192000"/>
                <a:gd name="connsiteY76" fmla="*/ 356124 h 757168"/>
                <a:gd name="connsiteX77" fmla="*/ 10336144 w 12192000"/>
                <a:gd name="connsiteY77" fmla="*/ 348235 h 757168"/>
                <a:gd name="connsiteX78" fmla="*/ 10466847 w 12192000"/>
                <a:gd name="connsiteY78" fmla="*/ 354131 h 757168"/>
                <a:gd name="connsiteX79" fmla="*/ 10696514 w 12192000"/>
                <a:gd name="connsiteY79" fmla="*/ 353575 h 757168"/>
                <a:gd name="connsiteX80" fmla="*/ 10746932 w 12192000"/>
                <a:gd name="connsiteY80" fmla="*/ 360606 h 757168"/>
                <a:gd name="connsiteX81" fmla="*/ 10905388 w 12192000"/>
                <a:gd name="connsiteY81" fmla="*/ 370627 h 757168"/>
                <a:gd name="connsiteX82" fmla="*/ 10995602 w 12192000"/>
                <a:gd name="connsiteY82" fmla="*/ 376691 h 757168"/>
                <a:gd name="connsiteX83" fmla="*/ 11107647 w 12192000"/>
                <a:gd name="connsiteY83" fmla="*/ 373405 h 757168"/>
                <a:gd name="connsiteX84" fmla="*/ 11302440 w 12192000"/>
                <a:gd name="connsiteY84" fmla="*/ 364156 h 757168"/>
                <a:gd name="connsiteX85" fmla="*/ 11353613 w 12192000"/>
                <a:gd name="connsiteY85" fmla="*/ 363785 h 757168"/>
                <a:gd name="connsiteX86" fmla="*/ 11447323 w 12192000"/>
                <a:gd name="connsiteY86" fmla="*/ 359346 h 757168"/>
                <a:gd name="connsiteX87" fmla="*/ 11464292 w 12192000"/>
                <a:gd name="connsiteY87" fmla="*/ 358519 h 757168"/>
                <a:gd name="connsiteX88" fmla="*/ 11607560 w 12192000"/>
                <a:gd name="connsiteY88" fmla="*/ 342370 h 757168"/>
                <a:gd name="connsiteX89" fmla="*/ 11681426 w 12192000"/>
                <a:gd name="connsiteY89" fmla="*/ 344335 h 757168"/>
                <a:gd name="connsiteX90" fmla="*/ 11893565 w 12192000"/>
                <a:gd name="connsiteY90" fmla="*/ 355261 h 757168"/>
                <a:gd name="connsiteX91" fmla="*/ 11983290 w 12192000"/>
                <a:gd name="connsiteY91" fmla="*/ 363588 h 757168"/>
                <a:gd name="connsiteX92" fmla="*/ 12192000 w 12192000"/>
                <a:gd name="connsiteY92" fmla="*/ 388018 h 757168"/>
                <a:gd name="connsiteX93" fmla="*/ 12192000 w 12192000"/>
                <a:gd name="connsiteY93" fmla="*/ 577115 h 757168"/>
                <a:gd name="connsiteX94" fmla="*/ 12157329 w 12192000"/>
                <a:gd name="connsiteY94" fmla="*/ 588862 h 757168"/>
                <a:gd name="connsiteX95" fmla="*/ 12066948 w 12192000"/>
                <a:gd name="connsiteY95" fmla="*/ 586034 h 757168"/>
                <a:gd name="connsiteX96" fmla="*/ 11911344 w 12192000"/>
                <a:gd name="connsiteY96" fmla="*/ 521599 h 757168"/>
                <a:gd name="connsiteX97" fmla="*/ 11847823 w 12192000"/>
                <a:gd name="connsiteY97" fmla="*/ 511785 h 757168"/>
                <a:gd name="connsiteX98" fmla="*/ 11737547 w 12192000"/>
                <a:gd name="connsiteY98" fmla="*/ 502380 h 757168"/>
                <a:gd name="connsiteX99" fmla="*/ 11636052 w 12192000"/>
                <a:gd name="connsiteY99" fmla="*/ 514993 h 757168"/>
                <a:gd name="connsiteX100" fmla="*/ 11394706 w 12192000"/>
                <a:gd name="connsiteY100" fmla="*/ 590867 h 757168"/>
                <a:gd name="connsiteX101" fmla="*/ 11354978 w 12192000"/>
                <a:gd name="connsiteY101" fmla="*/ 597561 h 757168"/>
                <a:gd name="connsiteX102" fmla="*/ 11285306 w 12192000"/>
                <a:gd name="connsiteY102" fmla="*/ 599825 h 757168"/>
                <a:gd name="connsiteX103" fmla="*/ 11008528 w 12192000"/>
                <a:gd name="connsiteY103" fmla="*/ 656670 h 757168"/>
                <a:gd name="connsiteX104" fmla="*/ 10948735 w 12192000"/>
                <a:gd name="connsiteY104" fmla="*/ 652964 h 757168"/>
                <a:gd name="connsiteX105" fmla="*/ 10850698 w 12192000"/>
                <a:gd name="connsiteY105" fmla="*/ 641721 h 757168"/>
                <a:gd name="connsiteX106" fmla="*/ 10744026 w 12192000"/>
                <a:gd name="connsiteY106" fmla="*/ 647769 h 757168"/>
                <a:gd name="connsiteX107" fmla="*/ 10666160 w 12192000"/>
                <a:gd name="connsiteY107" fmla="*/ 651891 h 757168"/>
                <a:gd name="connsiteX108" fmla="*/ 10450521 w 12192000"/>
                <a:gd name="connsiteY108" fmla="*/ 616552 h 757168"/>
                <a:gd name="connsiteX109" fmla="*/ 10271192 w 12192000"/>
                <a:gd name="connsiteY109" fmla="*/ 583498 h 757168"/>
                <a:gd name="connsiteX110" fmla="*/ 10246067 w 12192000"/>
                <a:gd name="connsiteY110" fmla="*/ 585423 h 757168"/>
                <a:gd name="connsiteX111" fmla="*/ 10005027 w 12192000"/>
                <a:gd name="connsiteY111" fmla="*/ 592252 h 757168"/>
                <a:gd name="connsiteX112" fmla="*/ 9898681 w 12192000"/>
                <a:gd name="connsiteY112" fmla="*/ 613195 h 757168"/>
                <a:gd name="connsiteX113" fmla="*/ 9753225 w 12192000"/>
                <a:gd name="connsiteY113" fmla="*/ 629038 h 757168"/>
                <a:gd name="connsiteX114" fmla="*/ 9591376 w 12192000"/>
                <a:gd name="connsiteY114" fmla="*/ 648601 h 757168"/>
                <a:gd name="connsiteX115" fmla="*/ 9472860 w 12192000"/>
                <a:gd name="connsiteY115" fmla="*/ 655936 h 757168"/>
                <a:gd name="connsiteX116" fmla="*/ 9299788 w 12192000"/>
                <a:gd name="connsiteY116" fmla="*/ 636945 h 757168"/>
                <a:gd name="connsiteX117" fmla="*/ 9264605 w 12192000"/>
                <a:gd name="connsiteY117" fmla="*/ 627087 h 757168"/>
                <a:gd name="connsiteX118" fmla="*/ 8926435 w 12192000"/>
                <a:gd name="connsiteY118" fmla="*/ 549269 h 757168"/>
                <a:gd name="connsiteX119" fmla="*/ 8698934 w 12192000"/>
                <a:gd name="connsiteY119" fmla="*/ 536583 h 757168"/>
                <a:gd name="connsiteX120" fmla="*/ 8622862 w 12192000"/>
                <a:gd name="connsiteY120" fmla="*/ 541563 h 757168"/>
                <a:gd name="connsiteX121" fmla="*/ 8482784 w 12192000"/>
                <a:gd name="connsiteY121" fmla="*/ 574094 h 757168"/>
                <a:gd name="connsiteX122" fmla="*/ 8421565 w 12192000"/>
                <a:gd name="connsiteY122" fmla="*/ 576610 h 757168"/>
                <a:gd name="connsiteX123" fmla="*/ 8313469 w 12192000"/>
                <a:gd name="connsiteY123" fmla="*/ 574762 h 757168"/>
                <a:gd name="connsiteX124" fmla="*/ 8079520 w 12192000"/>
                <a:gd name="connsiteY124" fmla="*/ 558685 h 757168"/>
                <a:gd name="connsiteX125" fmla="*/ 7773327 w 12192000"/>
                <a:gd name="connsiteY125" fmla="*/ 558854 h 757168"/>
                <a:gd name="connsiteX126" fmla="*/ 7652477 w 12192000"/>
                <a:gd name="connsiteY126" fmla="*/ 547561 h 757168"/>
                <a:gd name="connsiteX127" fmla="*/ 7522274 w 12192000"/>
                <a:gd name="connsiteY127" fmla="*/ 532150 h 757168"/>
                <a:gd name="connsiteX128" fmla="*/ 7484080 w 12192000"/>
                <a:gd name="connsiteY128" fmla="*/ 530532 h 757168"/>
                <a:gd name="connsiteX129" fmla="*/ 7282277 w 12192000"/>
                <a:gd name="connsiteY129" fmla="*/ 540177 h 757168"/>
                <a:gd name="connsiteX130" fmla="*/ 7235690 w 12192000"/>
                <a:gd name="connsiteY130" fmla="*/ 551282 h 757168"/>
                <a:gd name="connsiteX131" fmla="*/ 7116339 w 12192000"/>
                <a:gd name="connsiteY131" fmla="*/ 539494 h 757168"/>
                <a:gd name="connsiteX132" fmla="*/ 7011067 w 12192000"/>
                <a:gd name="connsiteY132" fmla="*/ 511848 h 757168"/>
                <a:gd name="connsiteX133" fmla="*/ 6403234 w 12192000"/>
                <a:gd name="connsiteY133" fmla="*/ 432296 h 757168"/>
                <a:gd name="connsiteX134" fmla="*/ 6036273 w 12192000"/>
                <a:gd name="connsiteY134" fmla="*/ 412301 h 757168"/>
                <a:gd name="connsiteX135" fmla="*/ 5780467 w 12192000"/>
                <a:gd name="connsiteY135" fmla="*/ 377910 h 757168"/>
                <a:gd name="connsiteX136" fmla="*/ 5739051 w 12192000"/>
                <a:gd name="connsiteY136" fmla="*/ 353609 h 757168"/>
                <a:gd name="connsiteX137" fmla="*/ 5583566 w 12192000"/>
                <a:gd name="connsiteY137" fmla="*/ 321995 h 757168"/>
                <a:gd name="connsiteX138" fmla="*/ 5432030 w 12192000"/>
                <a:gd name="connsiteY138" fmla="*/ 362512 h 757168"/>
                <a:gd name="connsiteX139" fmla="*/ 5241398 w 12192000"/>
                <a:gd name="connsiteY139" fmla="*/ 425781 h 757168"/>
                <a:gd name="connsiteX140" fmla="*/ 5139710 w 12192000"/>
                <a:gd name="connsiteY140" fmla="*/ 421022 h 757168"/>
                <a:gd name="connsiteX141" fmla="*/ 4929402 w 12192000"/>
                <a:gd name="connsiteY141" fmla="*/ 424310 h 757168"/>
                <a:gd name="connsiteX142" fmla="*/ 4782793 w 12192000"/>
                <a:gd name="connsiteY142" fmla="*/ 441046 h 757168"/>
                <a:gd name="connsiteX143" fmla="*/ 4577594 w 12192000"/>
                <a:gd name="connsiteY143" fmla="*/ 459290 h 757168"/>
                <a:gd name="connsiteX144" fmla="*/ 4500826 w 12192000"/>
                <a:gd name="connsiteY144" fmla="*/ 470529 h 757168"/>
                <a:gd name="connsiteX145" fmla="*/ 4317973 w 12192000"/>
                <a:gd name="connsiteY145" fmla="*/ 483649 h 757168"/>
                <a:gd name="connsiteX146" fmla="*/ 4166722 w 12192000"/>
                <a:gd name="connsiteY146" fmla="*/ 490602 h 757168"/>
                <a:gd name="connsiteX147" fmla="*/ 4042814 w 12192000"/>
                <a:gd name="connsiteY147" fmla="*/ 530660 h 757168"/>
                <a:gd name="connsiteX148" fmla="*/ 4002653 w 12192000"/>
                <a:gd name="connsiteY148" fmla="*/ 552594 h 757168"/>
                <a:gd name="connsiteX149" fmla="*/ 3969549 w 12192000"/>
                <a:gd name="connsiteY149" fmla="*/ 566312 h 757168"/>
                <a:gd name="connsiteX150" fmla="*/ 3821685 w 12192000"/>
                <a:gd name="connsiteY150" fmla="*/ 649183 h 757168"/>
                <a:gd name="connsiteX151" fmla="*/ 3805138 w 12192000"/>
                <a:gd name="connsiteY151" fmla="*/ 655947 h 757168"/>
                <a:gd name="connsiteX152" fmla="*/ 3609177 w 12192000"/>
                <a:gd name="connsiteY152" fmla="*/ 687459 h 757168"/>
                <a:gd name="connsiteX153" fmla="*/ 3539727 w 12192000"/>
                <a:gd name="connsiteY153" fmla="*/ 706521 h 757168"/>
                <a:gd name="connsiteX154" fmla="*/ 3396572 w 12192000"/>
                <a:gd name="connsiteY154" fmla="*/ 755681 h 757168"/>
                <a:gd name="connsiteX155" fmla="*/ 3341054 w 12192000"/>
                <a:gd name="connsiteY155" fmla="*/ 754679 h 757168"/>
                <a:gd name="connsiteX156" fmla="*/ 3138775 w 12192000"/>
                <a:gd name="connsiteY156" fmla="*/ 710120 h 757168"/>
                <a:gd name="connsiteX157" fmla="*/ 3037283 w 12192000"/>
                <a:gd name="connsiteY157" fmla="*/ 666453 h 757168"/>
                <a:gd name="connsiteX158" fmla="*/ 3002117 w 12192000"/>
                <a:gd name="connsiteY158" fmla="*/ 649347 h 757168"/>
                <a:gd name="connsiteX159" fmla="*/ 2747294 w 12192000"/>
                <a:gd name="connsiteY159" fmla="*/ 652400 h 757168"/>
                <a:gd name="connsiteX160" fmla="*/ 2676273 w 12192000"/>
                <a:gd name="connsiteY160" fmla="*/ 652304 h 757168"/>
                <a:gd name="connsiteX161" fmla="*/ 2432360 w 12192000"/>
                <a:gd name="connsiteY161" fmla="*/ 657836 h 757168"/>
                <a:gd name="connsiteX162" fmla="*/ 2382311 w 12192000"/>
                <a:gd name="connsiteY162" fmla="*/ 650824 h 757168"/>
                <a:gd name="connsiteX163" fmla="*/ 2055134 w 12192000"/>
                <a:gd name="connsiteY163" fmla="*/ 630053 h 757168"/>
                <a:gd name="connsiteX164" fmla="*/ 2031829 w 12192000"/>
                <a:gd name="connsiteY164" fmla="*/ 639324 h 757168"/>
                <a:gd name="connsiteX165" fmla="*/ 1912764 w 12192000"/>
                <a:gd name="connsiteY165" fmla="*/ 664183 h 757168"/>
                <a:gd name="connsiteX166" fmla="*/ 1755637 w 12192000"/>
                <a:gd name="connsiteY166" fmla="*/ 663960 h 757168"/>
                <a:gd name="connsiteX167" fmla="*/ 1727159 w 12192000"/>
                <a:gd name="connsiteY167" fmla="*/ 659605 h 757168"/>
                <a:gd name="connsiteX168" fmla="*/ 1622470 w 12192000"/>
                <a:gd name="connsiteY168" fmla="*/ 634850 h 757168"/>
                <a:gd name="connsiteX169" fmla="*/ 1385955 w 12192000"/>
                <a:gd name="connsiteY169" fmla="*/ 604522 h 757168"/>
                <a:gd name="connsiteX170" fmla="*/ 1340055 w 12192000"/>
                <a:gd name="connsiteY170" fmla="*/ 595629 h 757168"/>
                <a:gd name="connsiteX171" fmla="*/ 1257271 w 12192000"/>
                <a:gd name="connsiteY171" fmla="*/ 581180 h 757168"/>
                <a:gd name="connsiteX172" fmla="*/ 1031914 w 12192000"/>
                <a:gd name="connsiteY172" fmla="*/ 562692 h 757168"/>
                <a:gd name="connsiteX173" fmla="*/ 922031 w 12192000"/>
                <a:gd name="connsiteY173" fmla="*/ 566853 h 757168"/>
                <a:gd name="connsiteX174" fmla="*/ 873250 w 12192000"/>
                <a:gd name="connsiteY174" fmla="*/ 563724 h 757168"/>
                <a:gd name="connsiteX175" fmla="*/ 711627 w 12192000"/>
                <a:gd name="connsiteY175" fmla="*/ 529880 h 757168"/>
                <a:gd name="connsiteX176" fmla="*/ 311112 w 12192000"/>
                <a:gd name="connsiteY176" fmla="*/ 525106 h 757168"/>
                <a:gd name="connsiteX177" fmla="*/ 184145 w 12192000"/>
                <a:gd name="connsiteY177" fmla="*/ 532188 h 757168"/>
                <a:gd name="connsiteX178" fmla="*/ 116886 w 12192000"/>
                <a:gd name="connsiteY178" fmla="*/ 530572 h 757168"/>
                <a:gd name="connsiteX179" fmla="*/ 23941 w 12192000"/>
                <a:gd name="connsiteY179" fmla="*/ 506433 h 757168"/>
                <a:gd name="connsiteX180" fmla="*/ 0 w 12192000"/>
                <a:gd name="connsiteY180" fmla="*/ 502149 h 757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Lst>
              <a:rect l="l" t="t" r="r" b="b"/>
              <a:pathLst>
                <a:path w="12192000" h="757168">
                  <a:moveTo>
                    <a:pt x="0" y="0"/>
                  </a:moveTo>
                  <a:lnTo>
                    <a:pt x="41653" y="6945"/>
                  </a:lnTo>
                  <a:cubicBezTo>
                    <a:pt x="55151" y="9178"/>
                    <a:pt x="68996" y="11810"/>
                    <a:pt x="81317" y="15509"/>
                  </a:cubicBezTo>
                  <a:cubicBezTo>
                    <a:pt x="92911" y="18978"/>
                    <a:pt x="102562" y="24446"/>
                    <a:pt x="114150" y="28105"/>
                  </a:cubicBezTo>
                  <a:cubicBezTo>
                    <a:pt x="145644" y="37958"/>
                    <a:pt x="177914" y="47281"/>
                    <a:pt x="214865" y="58374"/>
                  </a:cubicBezTo>
                  <a:cubicBezTo>
                    <a:pt x="236680" y="42349"/>
                    <a:pt x="264438" y="53534"/>
                    <a:pt x="299237" y="63560"/>
                  </a:cubicBezTo>
                  <a:cubicBezTo>
                    <a:pt x="334763" y="73816"/>
                    <a:pt x="376093" y="78654"/>
                    <a:pt x="415570" y="83774"/>
                  </a:cubicBezTo>
                  <a:cubicBezTo>
                    <a:pt x="487949" y="93100"/>
                    <a:pt x="560804" y="100354"/>
                    <a:pt x="633210" y="109108"/>
                  </a:cubicBezTo>
                  <a:cubicBezTo>
                    <a:pt x="648566" y="111058"/>
                    <a:pt x="666073" y="114072"/>
                    <a:pt x="677567" y="119446"/>
                  </a:cubicBezTo>
                  <a:cubicBezTo>
                    <a:pt x="756262" y="155621"/>
                    <a:pt x="853422" y="169678"/>
                    <a:pt x="946429" y="171502"/>
                  </a:cubicBezTo>
                  <a:cubicBezTo>
                    <a:pt x="1019582" y="173044"/>
                    <a:pt x="1091239" y="175083"/>
                    <a:pt x="1163367" y="182106"/>
                  </a:cubicBezTo>
                  <a:cubicBezTo>
                    <a:pt x="1168863" y="182586"/>
                    <a:pt x="1176224" y="182589"/>
                    <a:pt x="1180337" y="181279"/>
                  </a:cubicBezTo>
                  <a:cubicBezTo>
                    <a:pt x="1205822" y="172503"/>
                    <a:pt x="1231920" y="173109"/>
                    <a:pt x="1263939" y="173070"/>
                  </a:cubicBezTo>
                  <a:cubicBezTo>
                    <a:pt x="1309211" y="172961"/>
                    <a:pt x="1350592" y="176848"/>
                    <a:pt x="1392213" y="183225"/>
                  </a:cubicBezTo>
                  <a:cubicBezTo>
                    <a:pt x="1422516" y="187866"/>
                    <a:pt x="1453010" y="195759"/>
                    <a:pt x="1479752" y="205174"/>
                  </a:cubicBezTo>
                  <a:cubicBezTo>
                    <a:pt x="1516962" y="218381"/>
                    <a:pt x="1553071" y="224660"/>
                    <a:pt x="1589813" y="211706"/>
                  </a:cubicBezTo>
                  <a:cubicBezTo>
                    <a:pt x="1629541" y="197953"/>
                    <a:pt x="1673292" y="205778"/>
                    <a:pt x="1716264" y="207459"/>
                  </a:cubicBezTo>
                  <a:cubicBezTo>
                    <a:pt x="1734988" y="208248"/>
                    <a:pt x="1754789" y="209668"/>
                    <a:pt x="1772900" y="208137"/>
                  </a:cubicBezTo>
                  <a:cubicBezTo>
                    <a:pt x="1825381" y="203828"/>
                    <a:pt x="1876222" y="195808"/>
                    <a:pt x="1929319" y="193822"/>
                  </a:cubicBezTo>
                  <a:cubicBezTo>
                    <a:pt x="1958819" y="192698"/>
                    <a:pt x="1991232" y="199166"/>
                    <a:pt x="2021514" y="204186"/>
                  </a:cubicBezTo>
                  <a:cubicBezTo>
                    <a:pt x="2052154" y="209417"/>
                    <a:pt x="2082323" y="216530"/>
                    <a:pt x="2111753" y="223797"/>
                  </a:cubicBezTo>
                  <a:cubicBezTo>
                    <a:pt x="2131736" y="228659"/>
                    <a:pt x="2153567" y="233429"/>
                    <a:pt x="2169356" y="241125"/>
                  </a:cubicBezTo>
                  <a:cubicBezTo>
                    <a:pt x="2205243" y="258649"/>
                    <a:pt x="2242901" y="263295"/>
                    <a:pt x="2286638" y="257382"/>
                  </a:cubicBezTo>
                  <a:cubicBezTo>
                    <a:pt x="2293313" y="256396"/>
                    <a:pt x="2301018" y="256799"/>
                    <a:pt x="2308368" y="256995"/>
                  </a:cubicBezTo>
                  <a:cubicBezTo>
                    <a:pt x="2426026" y="259155"/>
                    <a:pt x="2543593" y="262834"/>
                    <a:pt x="2660621" y="262863"/>
                  </a:cubicBezTo>
                  <a:cubicBezTo>
                    <a:pt x="2708088" y="262871"/>
                    <a:pt x="2754165" y="254412"/>
                    <a:pt x="2801134" y="250006"/>
                  </a:cubicBezTo>
                  <a:cubicBezTo>
                    <a:pt x="2810748" y="249174"/>
                    <a:pt x="2821504" y="247638"/>
                    <a:pt x="2830994" y="249091"/>
                  </a:cubicBezTo>
                  <a:cubicBezTo>
                    <a:pt x="2934354" y="264045"/>
                    <a:pt x="3032340" y="255254"/>
                    <a:pt x="3129084" y="242009"/>
                  </a:cubicBezTo>
                  <a:cubicBezTo>
                    <a:pt x="3139090" y="240625"/>
                    <a:pt x="3151170" y="241831"/>
                    <a:pt x="3162162" y="242789"/>
                  </a:cubicBezTo>
                  <a:cubicBezTo>
                    <a:pt x="3192925" y="245736"/>
                    <a:pt x="3225969" y="254145"/>
                    <a:pt x="3254072" y="251612"/>
                  </a:cubicBezTo>
                  <a:cubicBezTo>
                    <a:pt x="3328782" y="244461"/>
                    <a:pt x="3402881" y="234992"/>
                    <a:pt x="3473491" y="221903"/>
                  </a:cubicBezTo>
                  <a:cubicBezTo>
                    <a:pt x="3545212" y="208683"/>
                    <a:pt x="3611651" y="197856"/>
                    <a:pt x="3691860" y="219228"/>
                  </a:cubicBezTo>
                  <a:cubicBezTo>
                    <a:pt x="3725977" y="228268"/>
                    <a:pt x="3771754" y="225515"/>
                    <a:pt x="3811494" y="225691"/>
                  </a:cubicBezTo>
                  <a:cubicBezTo>
                    <a:pt x="3840564" y="225687"/>
                    <a:pt x="3868906" y="218586"/>
                    <a:pt x="3897533" y="220087"/>
                  </a:cubicBezTo>
                  <a:cubicBezTo>
                    <a:pt x="3973874" y="224087"/>
                    <a:pt x="4042293" y="217563"/>
                    <a:pt x="4109430" y="200477"/>
                  </a:cubicBezTo>
                  <a:cubicBezTo>
                    <a:pt x="4135544" y="193834"/>
                    <a:pt x="4175268" y="201258"/>
                    <a:pt x="4208772" y="200914"/>
                  </a:cubicBezTo>
                  <a:cubicBezTo>
                    <a:pt x="4244136" y="200288"/>
                    <a:pt x="4280583" y="199908"/>
                    <a:pt x="4314641" y="196159"/>
                  </a:cubicBezTo>
                  <a:cubicBezTo>
                    <a:pt x="4402743" y="186278"/>
                    <a:pt x="4489848" y="174436"/>
                    <a:pt x="4577622" y="163774"/>
                  </a:cubicBezTo>
                  <a:cubicBezTo>
                    <a:pt x="4649843" y="154967"/>
                    <a:pt x="4719794" y="168553"/>
                    <a:pt x="4790345" y="177592"/>
                  </a:cubicBezTo>
                  <a:cubicBezTo>
                    <a:pt x="4834576" y="183345"/>
                    <a:pt x="4875614" y="193701"/>
                    <a:pt x="4926164" y="184139"/>
                  </a:cubicBezTo>
                  <a:cubicBezTo>
                    <a:pt x="4974485" y="175032"/>
                    <a:pt x="5034899" y="180870"/>
                    <a:pt x="5088812" y="177401"/>
                  </a:cubicBezTo>
                  <a:cubicBezTo>
                    <a:pt x="5134238" y="174439"/>
                    <a:pt x="5178353" y="168165"/>
                    <a:pt x="5222466" y="162082"/>
                  </a:cubicBezTo>
                  <a:cubicBezTo>
                    <a:pt x="5282519" y="153783"/>
                    <a:pt x="5341864" y="144876"/>
                    <a:pt x="5406528" y="153987"/>
                  </a:cubicBezTo>
                  <a:cubicBezTo>
                    <a:pt x="5479960" y="164323"/>
                    <a:pt x="5531876" y="142624"/>
                    <a:pt x="5590716" y="129490"/>
                  </a:cubicBezTo>
                  <a:cubicBezTo>
                    <a:pt x="5631296" y="120553"/>
                    <a:pt x="5675395" y="114659"/>
                    <a:pt x="5719429" y="110099"/>
                  </a:cubicBezTo>
                  <a:cubicBezTo>
                    <a:pt x="5778247" y="104215"/>
                    <a:pt x="5838715" y="102042"/>
                    <a:pt x="5897895" y="96368"/>
                  </a:cubicBezTo>
                  <a:cubicBezTo>
                    <a:pt x="5987399" y="87895"/>
                    <a:pt x="6077855" y="82333"/>
                    <a:pt x="6169957" y="94411"/>
                  </a:cubicBezTo>
                  <a:cubicBezTo>
                    <a:pt x="6212360" y="99875"/>
                    <a:pt x="6252010" y="101763"/>
                    <a:pt x="6294827" y="99236"/>
                  </a:cubicBezTo>
                  <a:cubicBezTo>
                    <a:pt x="6364965" y="95091"/>
                    <a:pt x="6436581" y="97891"/>
                    <a:pt x="6494261" y="71724"/>
                  </a:cubicBezTo>
                  <a:cubicBezTo>
                    <a:pt x="6514615" y="62488"/>
                    <a:pt x="6550354" y="61691"/>
                    <a:pt x="6579627" y="57883"/>
                  </a:cubicBezTo>
                  <a:cubicBezTo>
                    <a:pt x="6613354" y="53353"/>
                    <a:pt x="6637770" y="57878"/>
                    <a:pt x="6654800" y="77086"/>
                  </a:cubicBezTo>
                  <a:cubicBezTo>
                    <a:pt x="6662444" y="85688"/>
                    <a:pt x="6685147" y="94892"/>
                    <a:pt x="6703059" y="97166"/>
                  </a:cubicBezTo>
                  <a:cubicBezTo>
                    <a:pt x="6756799" y="103989"/>
                    <a:pt x="6806654" y="100687"/>
                    <a:pt x="6859445" y="90481"/>
                  </a:cubicBezTo>
                  <a:cubicBezTo>
                    <a:pt x="6908894" y="80861"/>
                    <a:pt x="6969747" y="85387"/>
                    <a:pt x="7025414" y="83536"/>
                  </a:cubicBezTo>
                  <a:cubicBezTo>
                    <a:pt x="7064862" y="82168"/>
                    <a:pt x="7104501" y="77186"/>
                    <a:pt x="7144137" y="79264"/>
                  </a:cubicBezTo>
                  <a:cubicBezTo>
                    <a:pt x="7193316" y="81841"/>
                    <a:pt x="7241809" y="90488"/>
                    <a:pt x="7291235" y="95367"/>
                  </a:cubicBezTo>
                  <a:cubicBezTo>
                    <a:pt x="7329668" y="99288"/>
                    <a:pt x="7368978" y="100585"/>
                    <a:pt x="7407395" y="104888"/>
                  </a:cubicBezTo>
                  <a:cubicBezTo>
                    <a:pt x="7438868" y="108256"/>
                    <a:pt x="7469832" y="114265"/>
                    <a:pt x="7500837" y="119515"/>
                  </a:cubicBezTo>
                  <a:cubicBezTo>
                    <a:pt x="7512146" y="121444"/>
                    <a:pt x="7523255" y="127178"/>
                    <a:pt x="7533567" y="126955"/>
                  </a:cubicBezTo>
                  <a:cubicBezTo>
                    <a:pt x="7636025" y="124121"/>
                    <a:pt x="7707510" y="164497"/>
                    <a:pt x="7792910" y="185188"/>
                  </a:cubicBezTo>
                  <a:cubicBezTo>
                    <a:pt x="7882663" y="207063"/>
                    <a:pt x="7969001" y="237914"/>
                    <a:pt x="8070699" y="235423"/>
                  </a:cubicBezTo>
                  <a:cubicBezTo>
                    <a:pt x="8132239" y="233879"/>
                    <a:pt x="8191903" y="225939"/>
                    <a:pt x="8253177" y="222473"/>
                  </a:cubicBezTo>
                  <a:cubicBezTo>
                    <a:pt x="8274949" y="221324"/>
                    <a:pt x="8299150" y="222976"/>
                    <a:pt x="8320683" y="226393"/>
                  </a:cubicBezTo>
                  <a:cubicBezTo>
                    <a:pt x="8424731" y="242340"/>
                    <a:pt x="8527777" y="249266"/>
                    <a:pt x="8631438" y="237528"/>
                  </a:cubicBezTo>
                  <a:cubicBezTo>
                    <a:pt x="8649201" y="235596"/>
                    <a:pt x="8668058" y="233915"/>
                    <a:pt x="8686410" y="234877"/>
                  </a:cubicBezTo>
                  <a:cubicBezTo>
                    <a:pt x="8786966" y="240146"/>
                    <a:pt x="8885480" y="249315"/>
                    <a:pt x="8980658" y="273001"/>
                  </a:cubicBezTo>
                  <a:cubicBezTo>
                    <a:pt x="9012626" y="280972"/>
                    <a:pt x="9052108" y="279035"/>
                    <a:pt x="9087625" y="282423"/>
                  </a:cubicBezTo>
                  <a:cubicBezTo>
                    <a:pt x="9120583" y="285484"/>
                    <a:pt x="9154319" y="287825"/>
                    <a:pt x="9186017" y="293875"/>
                  </a:cubicBezTo>
                  <a:cubicBezTo>
                    <a:pt x="9232288" y="302785"/>
                    <a:pt x="9275554" y="305815"/>
                    <a:pt x="9323931" y="302628"/>
                  </a:cubicBezTo>
                  <a:cubicBezTo>
                    <a:pt x="9370084" y="299705"/>
                    <a:pt x="9419491" y="304964"/>
                    <a:pt x="9467213" y="307275"/>
                  </a:cubicBezTo>
                  <a:cubicBezTo>
                    <a:pt x="9520438" y="309874"/>
                    <a:pt x="9573661" y="312473"/>
                    <a:pt x="9626826" y="316213"/>
                  </a:cubicBezTo>
                  <a:cubicBezTo>
                    <a:pt x="9648094" y="317708"/>
                    <a:pt x="9671915" y="326588"/>
                    <a:pt x="9689696" y="324467"/>
                  </a:cubicBezTo>
                  <a:cubicBezTo>
                    <a:pt x="9747117" y="317175"/>
                    <a:pt x="9803355" y="332523"/>
                    <a:pt x="9860526" y="329986"/>
                  </a:cubicBezTo>
                  <a:cubicBezTo>
                    <a:pt x="9888572" y="328594"/>
                    <a:pt x="9919723" y="338048"/>
                    <a:pt x="9949775" y="340386"/>
                  </a:cubicBezTo>
                  <a:cubicBezTo>
                    <a:pt x="9998886" y="344296"/>
                    <a:pt x="10048092" y="346302"/>
                    <a:pt x="10097252" y="349262"/>
                  </a:cubicBezTo>
                  <a:cubicBezTo>
                    <a:pt x="10113390" y="350297"/>
                    <a:pt x="10129133" y="351886"/>
                    <a:pt x="10145261" y="353113"/>
                  </a:cubicBezTo>
                  <a:cubicBezTo>
                    <a:pt x="10159555" y="354243"/>
                    <a:pt x="10174512" y="356743"/>
                    <a:pt x="10188159" y="356124"/>
                  </a:cubicBezTo>
                  <a:cubicBezTo>
                    <a:pt x="10237589" y="353944"/>
                    <a:pt x="10286441" y="348682"/>
                    <a:pt x="10336144" y="348235"/>
                  </a:cubicBezTo>
                  <a:cubicBezTo>
                    <a:pt x="10379222" y="347822"/>
                    <a:pt x="10423443" y="353764"/>
                    <a:pt x="10466847" y="354131"/>
                  </a:cubicBezTo>
                  <a:cubicBezTo>
                    <a:pt x="10543353" y="354898"/>
                    <a:pt x="10619988" y="353190"/>
                    <a:pt x="10696514" y="353575"/>
                  </a:cubicBezTo>
                  <a:cubicBezTo>
                    <a:pt x="10713071" y="353680"/>
                    <a:pt x="10730069" y="359342"/>
                    <a:pt x="10746932" y="360606"/>
                  </a:cubicBezTo>
                  <a:cubicBezTo>
                    <a:pt x="10799731" y="364326"/>
                    <a:pt x="10852569" y="367289"/>
                    <a:pt x="10905388" y="370627"/>
                  </a:cubicBezTo>
                  <a:cubicBezTo>
                    <a:pt x="10935470" y="372396"/>
                    <a:pt x="10965963" y="373421"/>
                    <a:pt x="10995602" y="376691"/>
                  </a:cubicBezTo>
                  <a:cubicBezTo>
                    <a:pt x="11034750" y="381032"/>
                    <a:pt x="11070168" y="386324"/>
                    <a:pt x="11107647" y="373405"/>
                  </a:cubicBezTo>
                  <a:cubicBezTo>
                    <a:pt x="11165372" y="353347"/>
                    <a:pt x="11236837" y="366060"/>
                    <a:pt x="11302440" y="364156"/>
                  </a:cubicBezTo>
                  <a:cubicBezTo>
                    <a:pt x="11319394" y="363708"/>
                    <a:pt x="11336655" y="364422"/>
                    <a:pt x="11353613" y="363785"/>
                  </a:cubicBezTo>
                  <a:cubicBezTo>
                    <a:pt x="11384961" y="362566"/>
                    <a:pt x="11415955" y="360947"/>
                    <a:pt x="11447323" y="359346"/>
                  </a:cubicBezTo>
                  <a:cubicBezTo>
                    <a:pt x="11452855" y="359066"/>
                    <a:pt x="11459104" y="359200"/>
                    <a:pt x="11464292" y="358519"/>
                  </a:cubicBezTo>
                  <a:cubicBezTo>
                    <a:pt x="11512058" y="353010"/>
                    <a:pt x="11559143" y="346321"/>
                    <a:pt x="11607560" y="342370"/>
                  </a:cubicBezTo>
                  <a:cubicBezTo>
                    <a:pt x="11631218" y="340368"/>
                    <a:pt x="11657295" y="341352"/>
                    <a:pt x="11681426" y="344335"/>
                  </a:cubicBezTo>
                  <a:cubicBezTo>
                    <a:pt x="11751997" y="352993"/>
                    <a:pt x="11821986" y="358760"/>
                    <a:pt x="11893565" y="355261"/>
                  </a:cubicBezTo>
                  <a:cubicBezTo>
                    <a:pt x="11921973" y="353889"/>
                    <a:pt x="11953288" y="360300"/>
                    <a:pt x="11983290" y="363588"/>
                  </a:cubicBezTo>
                  <a:lnTo>
                    <a:pt x="12192000" y="388018"/>
                  </a:lnTo>
                  <a:lnTo>
                    <a:pt x="12192000" y="577115"/>
                  </a:lnTo>
                  <a:lnTo>
                    <a:pt x="12157329" y="588862"/>
                  </a:lnTo>
                  <a:cubicBezTo>
                    <a:pt x="12118393" y="608572"/>
                    <a:pt x="12109715" y="605637"/>
                    <a:pt x="12066948" y="586034"/>
                  </a:cubicBezTo>
                  <a:cubicBezTo>
                    <a:pt x="12016991" y="563193"/>
                    <a:pt x="11965119" y="541779"/>
                    <a:pt x="11911344" y="521599"/>
                  </a:cubicBezTo>
                  <a:cubicBezTo>
                    <a:pt x="11894383" y="515178"/>
                    <a:pt x="11869417" y="514060"/>
                    <a:pt x="11847823" y="511785"/>
                  </a:cubicBezTo>
                  <a:cubicBezTo>
                    <a:pt x="11811233" y="507768"/>
                    <a:pt x="11773630" y="501982"/>
                    <a:pt x="11737547" y="502380"/>
                  </a:cubicBezTo>
                  <a:cubicBezTo>
                    <a:pt x="11702930" y="502855"/>
                    <a:pt x="11668388" y="508866"/>
                    <a:pt x="11636052" y="514993"/>
                  </a:cubicBezTo>
                  <a:cubicBezTo>
                    <a:pt x="11545722" y="532199"/>
                    <a:pt x="11462455" y="555118"/>
                    <a:pt x="11394706" y="590867"/>
                  </a:cubicBezTo>
                  <a:cubicBezTo>
                    <a:pt x="11385999" y="595562"/>
                    <a:pt x="11369016" y="596581"/>
                    <a:pt x="11354978" y="597561"/>
                  </a:cubicBezTo>
                  <a:cubicBezTo>
                    <a:pt x="11332076" y="599224"/>
                    <a:pt x="11308448" y="600655"/>
                    <a:pt x="11285306" y="599825"/>
                  </a:cubicBezTo>
                  <a:cubicBezTo>
                    <a:pt x="11172906" y="595841"/>
                    <a:pt x="11083430" y="617861"/>
                    <a:pt x="11008528" y="656670"/>
                  </a:cubicBezTo>
                  <a:cubicBezTo>
                    <a:pt x="10986971" y="667750"/>
                    <a:pt x="10970753" y="668236"/>
                    <a:pt x="10948735" y="652964"/>
                  </a:cubicBezTo>
                  <a:cubicBezTo>
                    <a:pt x="10923173" y="635218"/>
                    <a:pt x="10885031" y="639705"/>
                    <a:pt x="10850698" y="641721"/>
                  </a:cubicBezTo>
                  <a:cubicBezTo>
                    <a:pt x="10815269" y="643680"/>
                    <a:pt x="10779458" y="645811"/>
                    <a:pt x="10744026" y="647769"/>
                  </a:cubicBezTo>
                  <a:cubicBezTo>
                    <a:pt x="10717832" y="649066"/>
                    <a:pt x="10692021" y="650003"/>
                    <a:pt x="10666160" y="651891"/>
                  </a:cubicBezTo>
                  <a:cubicBezTo>
                    <a:pt x="10585627" y="657783"/>
                    <a:pt x="10513854" y="650969"/>
                    <a:pt x="10450521" y="616552"/>
                  </a:cubicBezTo>
                  <a:cubicBezTo>
                    <a:pt x="10402221" y="590175"/>
                    <a:pt x="10339099" y="579806"/>
                    <a:pt x="10271192" y="583498"/>
                  </a:cubicBezTo>
                  <a:cubicBezTo>
                    <a:pt x="10262701" y="584006"/>
                    <a:pt x="10251859" y="587254"/>
                    <a:pt x="10246067" y="585423"/>
                  </a:cubicBezTo>
                  <a:cubicBezTo>
                    <a:pt x="10158786" y="558528"/>
                    <a:pt x="10086634" y="594049"/>
                    <a:pt x="10005027" y="592252"/>
                  </a:cubicBezTo>
                  <a:cubicBezTo>
                    <a:pt x="9969004" y="591507"/>
                    <a:pt x="9931565" y="603664"/>
                    <a:pt x="9898681" y="613195"/>
                  </a:cubicBezTo>
                  <a:cubicBezTo>
                    <a:pt x="9853463" y="626281"/>
                    <a:pt x="9813049" y="639042"/>
                    <a:pt x="9753225" y="629038"/>
                  </a:cubicBezTo>
                  <a:cubicBezTo>
                    <a:pt x="9693404" y="618845"/>
                    <a:pt x="9637675" y="628898"/>
                    <a:pt x="9591376" y="648601"/>
                  </a:cubicBezTo>
                  <a:cubicBezTo>
                    <a:pt x="9556001" y="663537"/>
                    <a:pt x="9518120" y="663077"/>
                    <a:pt x="9472860" y="655936"/>
                  </a:cubicBezTo>
                  <a:cubicBezTo>
                    <a:pt x="9416283" y="647056"/>
                    <a:pt x="9357217" y="643578"/>
                    <a:pt x="9299788" y="636945"/>
                  </a:cubicBezTo>
                  <a:cubicBezTo>
                    <a:pt x="9287347" y="635531"/>
                    <a:pt x="9271710" y="632039"/>
                    <a:pt x="9264605" y="627087"/>
                  </a:cubicBezTo>
                  <a:cubicBezTo>
                    <a:pt x="9177661" y="565680"/>
                    <a:pt x="9051076" y="558473"/>
                    <a:pt x="8926435" y="549269"/>
                  </a:cubicBezTo>
                  <a:cubicBezTo>
                    <a:pt x="8850925" y="543595"/>
                    <a:pt x="8774954" y="539613"/>
                    <a:pt x="8698934" y="536583"/>
                  </a:cubicBezTo>
                  <a:cubicBezTo>
                    <a:pt x="8673232" y="535428"/>
                    <a:pt x="8645916" y="537050"/>
                    <a:pt x="8622862" y="541563"/>
                  </a:cubicBezTo>
                  <a:cubicBezTo>
                    <a:pt x="8574890" y="551069"/>
                    <a:pt x="8530403" y="564380"/>
                    <a:pt x="8482784" y="574094"/>
                  </a:cubicBezTo>
                  <a:cubicBezTo>
                    <a:pt x="8464923" y="577929"/>
                    <a:pt x="8442157" y="576927"/>
                    <a:pt x="8421565" y="576610"/>
                  </a:cubicBezTo>
                  <a:cubicBezTo>
                    <a:pt x="8385152" y="576229"/>
                    <a:pt x="8345023" y="569546"/>
                    <a:pt x="8313469" y="574762"/>
                  </a:cubicBezTo>
                  <a:cubicBezTo>
                    <a:pt x="8231431" y="588203"/>
                    <a:pt x="8155671" y="580227"/>
                    <a:pt x="8079520" y="558685"/>
                  </a:cubicBezTo>
                  <a:cubicBezTo>
                    <a:pt x="7972906" y="528487"/>
                    <a:pt x="7870782" y="525043"/>
                    <a:pt x="7773327" y="558854"/>
                  </a:cubicBezTo>
                  <a:cubicBezTo>
                    <a:pt x="7729470" y="574107"/>
                    <a:pt x="7688069" y="563543"/>
                    <a:pt x="7652477" y="547561"/>
                  </a:cubicBezTo>
                  <a:cubicBezTo>
                    <a:pt x="7611494" y="529005"/>
                    <a:pt x="7570974" y="522685"/>
                    <a:pt x="7522274" y="532150"/>
                  </a:cubicBezTo>
                  <a:cubicBezTo>
                    <a:pt x="7511488" y="534257"/>
                    <a:pt x="7496511" y="532136"/>
                    <a:pt x="7484080" y="530532"/>
                  </a:cubicBezTo>
                  <a:cubicBezTo>
                    <a:pt x="7413133" y="522044"/>
                    <a:pt x="7341987" y="510303"/>
                    <a:pt x="7282277" y="540177"/>
                  </a:cubicBezTo>
                  <a:cubicBezTo>
                    <a:pt x="7270558" y="546051"/>
                    <a:pt x="7251336" y="547713"/>
                    <a:pt x="7235690" y="551282"/>
                  </a:cubicBezTo>
                  <a:cubicBezTo>
                    <a:pt x="7170161" y="565782"/>
                    <a:pt x="7172820" y="564203"/>
                    <a:pt x="7116339" y="539494"/>
                  </a:cubicBezTo>
                  <a:cubicBezTo>
                    <a:pt x="7086841" y="526502"/>
                    <a:pt x="7045980" y="512724"/>
                    <a:pt x="7011067" y="511848"/>
                  </a:cubicBezTo>
                  <a:cubicBezTo>
                    <a:pt x="6800473" y="506533"/>
                    <a:pt x="6601893" y="468653"/>
                    <a:pt x="6403234" y="432296"/>
                  </a:cubicBezTo>
                  <a:cubicBezTo>
                    <a:pt x="6280760" y="409851"/>
                    <a:pt x="6160432" y="402592"/>
                    <a:pt x="6036273" y="412301"/>
                  </a:cubicBezTo>
                  <a:cubicBezTo>
                    <a:pt x="5946471" y="419425"/>
                    <a:pt x="5863077" y="395593"/>
                    <a:pt x="5780467" y="377910"/>
                  </a:cubicBezTo>
                  <a:cubicBezTo>
                    <a:pt x="5763357" y="374343"/>
                    <a:pt x="5747757" y="363033"/>
                    <a:pt x="5739051" y="353609"/>
                  </a:cubicBezTo>
                  <a:cubicBezTo>
                    <a:pt x="5707675" y="320294"/>
                    <a:pt x="5653252" y="312483"/>
                    <a:pt x="5583566" y="321995"/>
                  </a:cubicBezTo>
                  <a:cubicBezTo>
                    <a:pt x="5528347" y="329404"/>
                    <a:pt x="5477716" y="340486"/>
                    <a:pt x="5432030" y="362512"/>
                  </a:cubicBezTo>
                  <a:cubicBezTo>
                    <a:pt x="5378421" y="388318"/>
                    <a:pt x="5322767" y="418026"/>
                    <a:pt x="5241398" y="425781"/>
                  </a:cubicBezTo>
                  <a:cubicBezTo>
                    <a:pt x="5206262" y="429089"/>
                    <a:pt x="5176131" y="428273"/>
                    <a:pt x="5139710" y="421022"/>
                  </a:cubicBezTo>
                  <a:cubicBezTo>
                    <a:pt x="5069048" y="407018"/>
                    <a:pt x="4997864" y="396037"/>
                    <a:pt x="4929402" y="424310"/>
                  </a:cubicBezTo>
                  <a:cubicBezTo>
                    <a:pt x="4891785" y="439890"/>
                    <a:pt x="4841650" y="448519"/>
                    <a:pt x="4782793" y="441046"/>
                  </a:cubicBezTo>
                  <a:cubicBezTo>
                    <a:pt x="4709316" y="431663"/>
                    <a:pt x="4641426" y="442031"/>
                    <a:pt x="4577594" y="459290"/>
                  </a:cubicBezTo>
                  <a:cubicBezTo>
                    <a:pt x="4554816" y="465538"/>
                    <a:pt x="4527069" y="468279"/>
                    <a:pt x="4500826" y="470529"/>
                  </a:cubicBezTo>
                  <a:cubicBezTo>
                    <a:pt x="4440199" y="475746"/>
                    <a:pt x="4379252" y="479993"/>
                    <a:pt x="4317973" y="483649"/>
                  </a:cubicBezTo>
                  <a:cubicBezTo>
                    <a:pt x="4267762" y="486741"/>
                    <a:pt x="4217264" y="488292"/>
                    <a:pt x="4166722" y="490602"/>
                  </a:cubicBezTo>
                  <a:cubicBezTo>
                    <a:pt x="4111394" y="493045"/>
                    <a:pt x="4067073" y="503124"/>
                    <a:pt x="4042814" y="530660"/>
                  </a:cubicBezTo>
                  <a:cubicBezTo>
                    <a:pt x="4034996" y="539407"/>
                    <a:pt x="4017001" y="545715"/>
                    <a:pt x="4002653" y="552594"/>
                  </a:cubicBezTo>
                  <a:cubicBezTo>
                    <a:pt x="3992459" y="557592"/>
                    <a:pt x="3979023" y="561086"/>
                    <a:pt x="3969549" y="566312"/>
                  </a:cubicBezTo>
                  <a:cubicBezTo>
                    <a:pt x="3919896" y="593854"/>
                    <a:pt x="3870968" y="621622"/>
                    <a:pt x="3821685" y="649183"/>
                  </a:cubicBezTo>
                  <a:cubicBezTo>
                    <a:pt x="3816761" y="651788"/>
                    <a:pt x="3811445" y="654943"/>
                    <a:pt x="3805138" y="655947"/>
                  </a:cubicBezTo>
                  <a:cubicBezTo>
                    <a:pt x="3739817" y="666451"/>
                    <a:pt x="3673801" y="676154"/>
                    <a:pt x="3609177" y="687459"/>
                  </a:cubicBezTo>
                  <a:cubicBezTo>
                    <a:pt x="3584288" y="691878"/>
                    <a:pt x="3558597" y="697589"/>
                    <a:pt x="3539727" y="706521"/>
                  </a:cubicBezTo>
                  <a:cubicBezTo>
                    <a:pt x="3496714" y="726780"/>
                    <a:pt x="3457268" y="749132"/>
                    <a:pt x="3396572" y="755681"/>
                  </a:cubicBezTo>
                  <a:cubicBezTo>
                    <a:pt x="3378807" y="757611"/>
                    <a:pt x="3357809" y="758036"/>
                    <a:pt x="3341054" y="754679"/>
                  </a:cubicBezTo>
                  <a:cubicBezTo>
                    <a:pt x="3272962" y="740809"/>
                    <a:pt x="3206471" y="724541"/>
                    <a:pt x="3138775" y="710120"/>
                  </a:cubicBezTo>
                  <a:cubicBezTo>
                    <a:pt x="3095820" y="701191"/>
                    <a:pt x="3056969" y="691141"/>
                    <a:pt x="3037283" y="666453"/>
                  </a:cubicBezTo>
                  <a:cubicBezTo>
                    <a:pt x="3031764" y="659487"/>
                    <a:pt x="3015626" y="651391"/>
                    <a:pt x="3002117" y="649347"/>
                  </a:cubicBezTo>
                  <a:cubicBezTo>
                    <a:pt x="2915220" y="636209"/>
                    <a:pt x="2829194" y="627503"/>
                    <a:pt x="2747294" y="652400"/>
                  </a:cubicBezTo>
                  <a:cubicBezTo>
                    <a:pt x="2730084" y="657794"/>
                    <a:pt x="2698519" y="656140"/>
                    <a:pt x="2676273" y="652304"/>
                  </a:cubicBezTo>
                  <a:cubicBezTo>
                    <a:pt x="2590546" y="637890"/>
                    <a:pt x="2508883" y="630176"/>
                    <a:pt x="2432360" y="657836"/>
                  </a:cubicBezTo>
                  <a:cubicBezTo>
                    <a:pt x="2423352" y="661179"/>
                    <a:pt x="2395274" y="656272"/>
                    <a:pt x="2382311" y="650824"/>
                  </a:cubicBezTo>
                  <a:cubicBezTo>
                    <a:pt x="2257393" y="597728"/>
                    <a:pt x="2187724" y="592930"/>
                    <a:pt x="2055134" y="630053"/>
                  </a:cubicBezTo>
                  <a:cubicBezTo>
                    <a:pt x="2046542" y="632464"/>
                    <a:pt x="2035364" y="635121"/>
                    <a:pt x="2031829" y="639324"/>
                  </a:cubicBezTo>
                  <a:cubicBezTo>
                    <a:pt x="2007977" y="666120"/>
                    <a:pt x="1960229" y="664380"/>
                    <a:pt x="1912764" y="664183"/>
                  </a:cubicBezTo>
                  <a:cubicBezTo>
                    <a:pt x="1860521" y="663924"/>
                    <a:pt x="1808236" y="664426"/>
                    <a:pt x="1755637" y="663960"/>
                  </a:cubicBezTo>
                  <a:cubicBezTo>
                    <a:pt x="1746439" y="663859"/>
                    <a:pt x="1736243" y="661799"/>
                    <a:pt x="1727159" y="659605"/>
                  </a:cubicBezTo>
                  <a:cubicBezTo>
                    <a:pt x="1692256" y="651480"/>
                    <a:pt x="1658604" y="640559"/>
                    <a:pt x="1622470" y="634850"/>
                  </a:cubicBezTo>
                  <a:cubicBezTo>
                    <a:pt x="1544362" y="622552"/>
                    <a:pt x="1469248" y="602210"/>
                    <a:pt x="1385955" y="604522"/>
                  </a:cubicBezTo>
                  <a:cubicBezTo>
                    <a:pt x="1371585" y="604913"/>
                    <a:pt x="1355357" y="598530"/>
                    <a:pt x="1340055" y="595629"/>
                  </a:cubicBezTo>
                  <a:cubicBezTo>
                    <a:pt x="1312351" y="590552"/>
                    <a:pt x="1285460" y="583993"/>
                    <a:pt x="1257271" y="581180"/>
                  </a:cubicBezTo>
                  <a:cubicBezTo>
                    <a:pt x="1182583" y="573830"/>
                    <a:pt x="1107142" y="566824"/>
                    <a:pt x="1031914" y="562692"/>
                  </a:cubicBezTo>
                  <a:cubicBezTo>
                    <a:pt x="995593" y="560597"/>
                    <a:pt x="958880" y="565923"/>
                    <a:pt x="922031" y="566853"/>
                  </a:cubicBezTo>
                  <a:cubicBezTo>
                    <a:pt x="905446" y="567320"/>
                    <a:pt x="878533" y="568199"/>
                    <a:pt x="873250" y="563724"/>
                  </a:cubicBezTo>
                  <a:cubicBezTo>
                    <a:pt x="832343" y="529722"/>
                    <a:pt x="772202" y="532674"/>
                    <a:pt x="711627" y="529880"/>
                  </a:cubicBezTo>
                  <a:cubicBezTo>
                    <a:pt x="577999" y="523641"/>
                    <a:pt x="447408" y="543696"/>
                    <a:pt x="311112" y="525106"/>
                  </a:cubicBezTo>
                  <a:cubicBezTo>
                    <a:pt x="271645" y="519795"/>
                    <a:pt x="226936" y="530235"/>
                    <a:pt x="184145" y="532188"/>
                  </a:cubicBezTo>
                  <a:cubicBezTo>
                    <a:pt x="162015" y="533128"/>
                    <a:pt x="137665" y="534333"/>
                    <a:pt x="116886" y="530572"/>
                  </a:cubicBezTo>
                  <a:cubicBezTo>
                    <a:pt x="84810" y="524693"/>
                    <a:pt x="54011" y="515448"/>
                    <a:pt x="23941" y="506433"/>
                  </a:cubicBezTo>
                  <a:lnTo>
                    <a:pt x="0" y="502149"/>
                  </a:lnTo>
                  <a:close/>
                </a:path>
              </a:pathLst>
            </a:custGeom>
            <a:solidFill>
              <a:srgbClr val="FFFFFF"/>
            </a:solidFill>
            <a:ln w="12700" cap="flat" cmpd="sng" algn="ctr">
              <a:noFill/>
              <a:prstDash val="solid"/>
              <a:miter lim="800000"/>
            </a:ln>
            <a:effectLst>
              <a:outerShdw blurRad="381000" dist="152400" dir="5400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a:extLst>
                <a:ext uri="{FF2B5EF4-FFF2-40B4-BE49-F238E27FC236}">
                  <a16:creationId xmlns:a16="http://schemas.microsoft.com/office/drawing/2014/main" id="{6AA40418-2F7D-4A2A-84C0-1A72B0307C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959818"/>
              <a:ext cx="12192000" cy="757168"/>
            </a:xfrm>
            <a:custGeom>
              <a:avLst/>
              <a:gdLst>
                <a:gd name="connsiteX0" fmla="*/ 0 w 12192000"/>
                <a:gd name="connsiteY0" fmla="*/ 0 h 757168"/>
                <a:gd name="connsiteX1" fmla="*/ 41653 w 12192000"/>
                <a:gd name="connsiteY1" fmla="*/ 6945 h 757168"/>
                <a:gd name="connsiteX2" fmla="*/ 81317 w 12192000"/>
                <a:gd name="connsiteY2" fmla="*/ 15509 h 757168"/>
                <a:gd name="connsiteX3" fmla="*/ 114150 w 12192000"/>
                <a:gd name="connsiteY3" fmla="*/ 28105 h 757168"/>
                <a:gd name="connsiteX4" fmla="*/ 214865 w 12192000"/>
                <a:gd name="connsiteY4" fmla="*/ 58374 h 757168"/>
                <a:gd name="connsiteX5" fmla="*/ 299237 w 12192000"/>
                <a:gd name="connsiteY5" fmla="*/ 63560 h 757168"/>
                <a:gd name="connsiteX6" fmla="*/ 415570 w 12192000"/>
                <a:gd name="connsiteY6" fmla="*/ 83774 h 757168"/>
                <a:gd name="connsiteX7" fmla="*/ 633210 w 12192000"/>
                <a:gd name="connsiteY7" fmla="*/ 109108 h 757168"/>
                <a:gd name="connsiteX8" fmla="*/ 677567 w 12192000"/>
                <a:gd name="connsiteY8" fmla="*/ 119446 h 757168"/>
                <a:gd name="connsiteX9" fmla="*/ 946429 w 12192000"/>
                <a:gd name="connsiteY9" fmla="*/ 171502 h 757168"/>
                <a:gd name="connsiteX10" fmla="*/ 1163367 w 12192000"/>
                <a:gd name="connsiteY10" fmla="*/ 182106 h 757168"/>
                <a:gd name="connsiteX11" fmla="*/ 1180337 w 12192000"/>
                <a:gd name="connsiteY11" fmla="*/ 181279 h 757168"/>
                <a:gd name="connsiteX12" fmla="*/ 1263939 w 12192000"/>
                <a:gd name="connsiteY12" fmla="*/ 173070 h 757168"/>
                <a:gd name="connsiteX13" fmla="*/ 1392213 w 12192000"/>
                <a:gd name="connsiteY13" fmla="*/ 183225 h 757168"/>
                <a:gd name="connsiteX14" fmla="*/ 1479752 w 12192000"/>
                <a:gd name="connsiteY14" fmla="*/ 205174 h 757168"/>
                <a:gd name="connsiteX15" fmla="*/ 1589813 w 12192000"/>
                <a:gd name="connsiteY15" fmla="*/ 211706 h 757168"/>
                <a:gd name="connsiteX16" fmla="*/ 1716264 w 12192000"/>
                <a:gd name="connsiteY16" fmla="*/ 207459 h 757168"/>
                <a:gd name="connsiteX17" fmla="*/ 1772900 w 12192000"/>
                <a:gd name="connsiteY17" fmla="*/ 208137 h 757168"/>
                <a:gd name="connsiteX18" fmla="*/ 1929319 w 12192000"/>
                <a:gd name="connsiteY18" fmla="*/ 193822 h 757168"/>
                <a:gd name="connsiteX19" fmla="*/ 2021514 w 12192000"/>
                <a:gd name="connsiteY19" fmla="*/ 204186 h 757168"/>
                <a:gd name="connsiteX20" fmla="*/ 2111753 w 12192000"/>
                <a:gd name="connsiteY20" fmla="*/ 223797 h 757168"/>
                <a:gd name="connsiteX21" fmla="*/ 2169356 w 12192000"/>
                <a:gd name="connsiteY21" fmla="*/ 241125 h 757168"/>
                <a:gd name="connsiteX22" fmla="*/ 2286638 w 12192000"/>
                <a:gd name="connsiteY22" fmla="*/ 257382 h 757168"/>
                <a:gd name="connsiteX23" fmla="*/ 2308368 w 12192000"/>
                <a:gd name="connsiteY23" fmla="*/ 256995 h 757168"/>
                <a:gd name="connsiteX24" fmla="*/ 2660621 w 12192000"/>
                <a:gd name="connsiteY24" fmla="*/ 262863 h 757168"/>
                <a:gd name="connsiteX25" fmla="*/ 2801134 w 12192000"/>
                <a:gd name="connsiteY25" fmla="*/ 250006 h 757168"/>
                <a:gd name="connsiteX26" fmla="*/ 2830994 w 12192000"/>
                <a:gd name="connsiteY26" fmla="*/ 249091 h 757168"/>
                <a:gd name="connsiteX27" fmla="*/ 3129084 w 12192000"/>
                <a:gd name="connsiteY27" fmla="*/ 242009 h 757168"/>
                <a:gd name="connsiteX28" fmla="*/ 3162162 w 12192000"/>
                <a:gd name="connsiteY28" fmla="*/ 242789 h 757168"/>
                <a:gd name="connsiteX29" fmla="*/ 3254072 w 12192000"/>
                <a:gd name="connsiteY29" fmla="*/ 251612 h 757168"/>
                <a:gd name="connsiteX30" fmla="*/ 3473491 w 12192000"/>
                <a:gd name="connsiteY30" fmla="*/ 221903 h 757168"/>
                <a:gd name="connsiteX31" fmla="*/ 3691860 w 12192000"/>
                <a:gd name="connsiteY31" fmla="*/ 219228 h 757168"/>
                <a:gd name="connsiteX32" fmla="*/ 3811494 w 12192000"/>
                <a:gd name="connsiteY32" fmla="*/ 225691 h 757168"/>
                <a:gd name="connsiteX33" fmla="*/ 3897533 w 12192000"/>
                <a:gd name="connsiteY33" fmla="*/ 220087 h 757168"/>
                <a:gd name="connsiteX34" fmla="*/ 4109430 w 12192000"/>
                <a:gd name="connsiteY34" fmla="*/ 200477 h 757168"/>
                <a:gd name="connsiteX35" fmla="*/ 4208772 w 12192000"/>
                <a:gd name="connsiteY35" fmla="*/ 200914 h 757168"/>
                <a:gd name="connsiteX36" fmla="*/ 4314641 w 12192000"/>
                <a:gd name="connsiteY36" fmla="*/ 196159 h 757168"/>
                <a:gd name="connsiteX37" fmla="*/ 4577622 w 12192000"/>
                <a:gd name="connsiteY37" fmla="*/ 163774 h 757168"/>
                <a:gd name="connsiteX38" fmla="*/ 4790345 w 12192000"/>
                <a:gd name="connsiteY38" fmla="*/ 177592 h 757168"/>
                <a:gd name="connsiteX39" fmla="*/ 4926164 w 12192000"/>
                <a:gd name="connsiteY39" fmla="*/ 184139 h 757168"/>
                <a:gd name="connsiteX40" fmla="*/ 5088812 w 12192000"/>
                <a:gd name="connsiteY40" fmla="*/ 177401 h 757168"/>
                <a:gd name="connsiteX41" fmla="*/ 5222466 w 12192000"/>
                <a:gd name="connsiteY41" fmla="*/ 162082 h 757168"/>
                <a:gd name="connsiteX42" fmla="*/ 5406528 w 12192000"/>
                <a:gd name="connsiteY42" fmla="*/ 153987 h 757168"/>
                <a:gd name="connsiteX43" fmla="*/ 5590716 w 12192000"/>
                <a:gd name="connsiteY43" fmla="*/ 129490 h 757168"/>
                <a:gd name="connsiteX44" fmla="*/ 5719429 w 12192000"/>
                <a:gd name="connsiteY44" fmla="*/ 110099 h 757168"/>
                <a:gd name="connsiteX45" fmla="*/ 5897895 w 12192000"/>
                <a:gd name="connsiteY45" fmla="*/ 96368 h 757168"/>
                <a:gd name="connsiteX46" fmla="*/ 6169957 w 12192000"/>
                <a:gd name="connsiteY46" fmla="*/ 94411 h 757168"/>
                <a:gd name="connsiteX47" fmla="*/ 6294827 w 12192000"/>
                <a:gd name="connsiteY47" fmla="*/ 99236 h 757168"/>
                <a:gd name="connsiteX48" fmla="*/ 6494261 w 12192000"/>
                <a:gd name="connsiteY48" fmla="*/ 71724 h 757168"/>
                <a:gd name="connsiteX49" fmla="*/ 6579627 w 12192000"/>
                <a:gd name="connsiteY49" fmla="*/ 57883 h 757168"/>
                <a:gd name="connsiteX50" fmla="*/ 6654800 w 12192000"/>
                <a:gd name="connsiteY50" fmla="*/ 77086 h 757168"/>
                <a:gd name="connsiteX51" fmla="*/ 6703059 w 12192000"/>
                <a:gd name="connsiteY51" fmla="*/ 97166 h 757168"/>
                <a:gd name="connsiteX52" fmla="*/ 6859445 w 12192000"/>
                <a:gd name="connsiteY52" fmla="*/ 90481 h 757168"/>
                <a:gd name="connsiteX53" fmla="*/ 7025414 w 12192000"/>
                <a:gd name="connsiteY53" fmla="*/ 83536 h 757168"/>
                <a:gd name="connsiteX54" fmla="*/ 7144137 w 12192000"/>
                <a:gd name="connsiteY54" fmla="*/ 79264 h 757168"/>
                <a:gd name="connsiteX55" fmla="*/ 7291235 w 12192000"/>
                <a:gd name="connsiteY55" fmla="*/ 95367 h 757168"/>
                <a:gd name="connsiteX56" fmla="*/ 7407395 w 12192000"/>
                <a:gd name="connsiteY56" fmla="*/ 104888 h 757168"/>
                <a:gd name="connsiteX57" fmla="*/ 7500837 w 12192000"/>
                <a:gd name="connsiteY57" fmla="*/ 119515 h 757168"/>
                <a:gd name="connsiteX58" fmla="*/ 7533567 w 12192000"/>
                <a:gd name="connsiteY58" fmla="*/ 126955 h 757168"/>
                <a:gd name="connsiteX59" fmla="*/ 7792910 w 12192000"/>
                <a:gd name="connsiteY59" fmla="*/ 185188 h 757168"/>
                <a:gd name="connsiteX60" fmla="*/ 8070699 w 12192000"/>
                <a:gd name="connsiteY60" fmla="*/ 235423 h 757168"/>
                <a:gd name="connsiteX61" fmla="*/ 8253177 w 12192000"/>
                <a:gd name="connsiteY61" fmla="*/ 222473 h 757168"/>
                <a:gd name="connsiteX62" fmla="*/ 8320683 w 12192000"/>
                <a:gd name="connsiteY62" fmla="*/ 226393 h 757168"/>
                <a:gd name="connsiteX63" fmla="*/ 8631438 w 12192000"/>
                <a:gd name="connsiteY63" fmla="*/ 237528 h 757168"/>
                <a:gd name="connsiteX64" fmla="*/ 8686410 w 12192000"/>
                <a:gd name="connsiteY64" fmla="*/ 234877 h 757168"/>
                <a:gd name="connsiteX65" fmla="*/ 8980658 w 12192000"/>
                <a:gd name="connsiteY65" fmla="*/ 273001 h 757168"/>
                <a:gd name="connsiteX66" fmla="*/ 9087625 w 12192000"/>
                <a:gd name="connsiteY66" fmla="*/ 282423 h 757168"/>
                <a:gd name="connsiteX67" fmla="*/ 9186017 w 12192000"/>
                <a:gd name="connsiteY67" fmla="*/ 293875 h 757168"/>
                <a:gd name="connsiteX68" fmla="*/ 9323931 w 12192000"/>
                <a:gd name="connsiteY68" fmla="*/ 302628 h 757168"/>
                <a:gd name="connsiteX69" fmla="*/ 9467213 w 12192000"/>
                <a:gd name="connsiteY69" fmla="*/ 307275 h 757168"/>
                <a:gd name="connsiteX70" fmla="*/ 9626826 w 12192000"/>
                <a:gd name="connsiteY70" fmla="*/ 316213 h 757168"/>
                <a:gd name="connsiteX71" fmla="*/ 9689696 w 12192000"/>
                <a:gd name="connsiteY71" fmla="*/ 324467 h 757168"/>
                <a:gd name="connsiteX72" fmla="*/ 9860526 w 12192000"/>
                <a:gd name="connsiteY72" fmla="*/ 329986 h 757168"/>
                <a:gd name="connsiteX73" fmla="*/ 9949775 w 12192000"/>
                <a:gd name="connsiteY73" fmla="*/ 340386 h 757168"/>
                <a:gd name="connsiteX74" fmla="*/ 10097252 w 12192000"/>
                <a:gd name="connsiteY74" fmla="*/ 349262 h 757168"/>
                <a:gd name="connsiteX75" fmla="*/ 10145261 w 12192000"/>
                <a:gd name="connsiteY75" fmla="*/ 353113 h 757168"/>
                <a:gd name="connsiteX76" fmla="*/ 10188159 w 12192000"/>
                <a:gd name="connsiteY76" fmla="*/ 356124 h 757168"/>
                <a:gd name="connsiteX77" fmla="*/ 10336144 w 12192000"/>
                <a:gd name="connsiteY77" fmla="*/ 348235 h 757168"/>
                <a:gd name="connsiteX78" fmla="*/ 10466847 w 12192000"/>
                <a:gd name="connsiteY78" fmla="*/ 354131 h 757168"/>
                <a:gd name="connsiteX79" fmla="*/ 10696514 w 12192000"/>
                <a:gd name="connsiteY79" fmla="*/ 353575 h 757168"/>
                <a:gd name="connsiteX80" fmla="*/ 10746932 w 12192000"/>
                <a:gd name="connsiteY80" fmla="*/ 360606 h 757168"/>
                <a:gd name="connsiteX81" fmla="*/ 10905388 w 12192000"/>
                <a:gd name="connsiteY81" fmla="*/ 370627 h 757168"/>
                <a:gd name="connsiteX82" fmla="*/ 10995602 w 12192000"/>
                <a:gd name="connsiteY82" fmla="*/ 376691 h 757168"/>
                <a:gd name="connsiteX83" fmla="*/ 11107647 w 12192000"/>
                <a:gd name="connsiteY83" fmla="*/ 373405 h 757168"/>
                <a:gd name="connsiteX84" fmla="*/ 11302440 w 12192000"/>
                <a:gd name="connsiteY84" fmla="*/ 364156 h 757168"/>
                <a:gd name="connsiteX85" fmla="*/ 11353613 w 12192000"/>
                <a:gd name="connsiteY85" fmla="*/ 363785 h 757168"/>
                <a:gd name="connsiteX86" fmla="*/ 11447323 w 12192000"/>
                <a:gd name="connsiteY86" fmla="*/ 359346 h 757168"/>
                <a:gd name="connsiteX87" fmla="*/ 11464292 w 12192000"/>
                <a:gd name="connsiteY87" fmla="*/ 358519 h 757168"/>
                <a:gd name="connsiteX88" fmla="*/ 11607560 w 12192000"/>
                <a:gd name="connsiteY88" fmla="*/ 342370 h 757168"/>
                <a:gd name="connsiteX89" fmla="*/ 11681426 w 12192000"/>
                <a:gd name="connsiteY89" fmla="*/ 344335 h 757168"/>
                <a:gd name="connsiteX90" fmla="*/ 11893565 w 12192000"/>
                <a:gd name="connsiteY90" fmla="*/ 355261 h 757168"/>
                <a:gd name="connsiteX91" fmla="*/ 11983290 w 12192000"/>
                <a:gd name="connsiteY91" fmla="*/ 363588 h 757168"/>
                <a:gd name="connsiteX92" fmla="*/ 12192000 w 12192000"/>
                <a:gd name="connsiteY92" fmla="*/ 388018 h 757168"/>
                <a:gd name="connsiteX93" fmla="*/ 12192000 w 12192000"/>
                <a:gd name="connsiteY93" fmla="*/ 577115 h 757168"/>
                <a:gd name="connsiteX94" fmla="*/ 12157329 w 12192000"/>
                <a:gd name="connsiteY94" fmla="*/ 588862 h 757168"/>
                <a:gd name="connsiteX95" fmla="*/ 12066948 w 12192000"/>
                <a:gd name="connsiteY95" fmla="*/ 586034 h 757168"/>
                <a:gd name="connsiteX96" fmla="*/ 11911344 w 12192000"/>
                <a:gd name="connsiteY96" fmla="*/ 521599 h 757168"/>
                <a:gd name="connsiteX97" fmla="*/ 11847823 w 12192000"/>
                <a:gd name="connsiteY97" fmla="*/ 511785 h 757168"/>
                <a:gd name="connsiteX98" fmla="*/ 11737547 w 12192000"/>
                <a:gd name="connsiteY98" fmla="*/ 502380 h 757168"/>
                <a:gd name="connsiteX99" fmla="*/ 11636052 w 12192000"/>
                <a:gd name="connsiteY99" fmla="*/ 514993 h 757168"/>
                <a:gd name="connsiteX100" fmla="*/ 11394706 w 12192000"/>
                <a:gd name="connsiteY100" fmla="*/ 590867 h 757168"/>
                <a:gd name="connsiteX101" fmla="*/ 11354978 w 12192000"/>
                <a:gd name="connsiteY101" fmla="*/ 597561 h 757168"/>
                <a:gd name="connsiteX102" fmla="*/ 11285306 w 12192000"/>
                <a:gd name="connsiteY102" fmla="*/ 599825 h 757168"/>
                <a:gd name="connsiteX103" fmla="*/ 11008528 w 12192000"/>
                <a:gd name="connsiteY103" fmla="*/ 656670 h 757168"/>
                <a:gd name="connsiteX104" fmla="*/ 10948735 w 12192000"/>
                <a:gd name="connsiteY104" fmla="*/ 652964 h 757168"/>
                <a:gd name="connsiteX105" fmla="*/ 10850698 w 12192000"/>
                <a:gd name="connsiteY105" fmla="*/ 641721 h 757168"/>
                <a:gd name="connsiteX106" fmla="*/ 10744026 w 12192000"/>
                <a:gd name="connsiteY106" fmla="*/ 647769 h 757168"/>
                <a:gd name="connsiteX107" fmla="*/ 10666160 w 12192000"/>
                <a:gd name="connsiteY107" fmla="*/ 651891 h 757168"/>
                <a:gd name="connsiteX108" fmla="*/ 10450521 w 12192000"/>
                <a:gd name="connsiteY108" fmla="*/ 616552 h 757168"/>
                <a:gd name="connsiteX109" fmla="*/ 10271192 w 12192000"/>
                <a:gd name="connsiteY109" fmla="*/ 583498 h 757168"/>
                <a:gd name="connsiteX110" fmla="*/ 10246067 w 12192000"/>
                <a:gd name="connsiteY110" fmla="*/ 585423 h 757168"/>
                <a:gd name="connsiteX111" fmla="*/ 10005027 w 12192000"/>
                <a:gd name="connsiteY111" fmla="*/ 592252 h 757168"/>
                <a:gd name="connsiteX112" fmla="*/ 9898681 w 12192000"/>
                <a:gd name="connsiteY112" fmla="*/ 613195 h 757168"/>
                <a:gd name="connsiteX113" fmla="*/ 9753225 w 12192000"/>
                <a:gd name="connsiteY113" fmla="*/ 629038 h 757168"/>
                <a:gd name="connsiteX114" fmla="*/ 9591376 w 12192000"/>
                <a:gd name="connsiteY114" fmla="*/ 648601 h 757168"/>
                <a:gd name="connsiteX115" fmla="*/ 9472860 w 12192000"/>
                <a:gd name="connsiteY115" fmla="*/ 655936 h 757168"/>
                <a:gd name="connsiteX116" fmla="*/ 9299788 w 12192000"/>
                <a:gd name="connsiteY116" fmla="*/ 636945 h 757168"/>
                <a:gd name="connsiteX117" fmla="*/ 9264605 w 12192000"/>
                <a:gd name="connsiteY117" fmla="*/ 627087 h 757168"/>
                <a:gd name="connsiteX118" fmla="*/ 8926435 w 12192000"/>
                <a:gd name="connsiteY118" fmla="*/ 549269 h 757168"/>
                <a:gd name="connsiteX119" fmla="*/ 8698934 w 12192000"/>
                <a:gd name="connsiteY119" fmla="*/ 536583 h 757168"/>
                <a:gd name="connsiteX120" fmla="*/ 8622862 w 12192000"/>
                <a:gd name="connsiteY120" fmla="*/ 541563 h 757168"/>
                <a:gd name="connsiteX121" fmla="*/ 8482784 w 12192000"/>
                <a:gd name="connsiteY121" fmla="*/ 574094 h 757168"/>
                <a:gd name="connsiteX122" fmla="*/ 8421565 w 12192000"/>
                <a:gd name="connsiteY122" fmla="*/ 576610 h 757168"/>
                <a:gd name="connsiteX123" fmla="*/ 8313469 w 12192000"/>
                <a:gd name="connsiteY123" fmla="*/ 574762 h 757168"/>
                <a:gd name="connsiteX124" fmla="*/ 8079520 w 12192000"/>
                <a:gd name="connsiteY124" fmla="*/ 558685 h 757168"/>
                <a:gd name="connsiteX125" fmla="*/ 7773327 w 12192000"/>
                <a:gd name="connsiteY125" fmla="*/ 558854 h 757168"/>
                <a:gd name="connsiteX126" fmla="*/ 7652477 w 12192000"/>
                <a:gd name="connsiteY126" fmla="*/ 547561 h 757168"/>
                <a:gd name="connsiteX127" fmla="*/ 7522274 w 12192000"/>
                <a:gd name="connsiteY127" fmla="*/ 532150 h 757168"/>
                <a:gd name="connsiteX128" fmla="*/ 7484080 w 12192000"/>
                <a:gd name="connsiteY128" fmla="*/ 530532 h 757168"/>
                <a:gd name="connsiteX129" fmla="*/ 7282277 w 12192000"/>
                <a:gd name="connsiteY129" fmla="*/ 540177 h 757168"/>
                <a:gd name="connsiteX130" fmla="*/ 7235690 w 12192000"/>
                <a:gd name="connsiteY130" fmla="*/ 551282 h 757168"/>
                <a:gd name="connsiteX131" fmla="*/ 7116339 w 12192000"/>
                <a:gd name="connsiteY131" fmla="*/ 539494 h 757168"/>
                <a:gd name="connsiteX132" fmla="*/ 7011067 w 12192000"/>
                <a:gd name="connsiteY132" fmla="*/ 511848 h 757168"/>
                <a:gd name="connsiteX133" fmla="*/ 6403234 w 12192000"/>
                <a:gd name="connsiteY133" fmla="*/ 432296 h 757168"/>
                <a:gd name="connsiteX134" fmla="*/ 6036273 w 12192000"/>
                <a:gd name="connsiteY134" fmla="*/ 412301 h 757168"/>
                <a:gd name="connsiteX135" fmla="*/ 5780467 w 12192000"/>
                <a:gd name="connsiteY135" fmla="*/ 377910 h 757168"/>
                <a:gd name="connsiteX136" fmla="*/ 5739051 w 12192000"/>
                <a:gd name="connsiteY136" fmla="*/ 353609 h 757168"/>
                <a:gd name="connsiteX137" fmla="*/ 5583566 w 12192000"/>
                <a:gd name="connsiteY137" fmla="*/ 321995 h 757168"/>
                <a:gd name="connsiteX138" fmla="*/ 5432030 w 12192000"/>
                <a:gd name="connsiteY138" fmla="*/ 362512 h 757168"/>
                <a:gd name="connsiteX139" fmla="*/ 5241398 w 12192000"/>
                <a:gd name="connsiteY139" fmla="*/ 425781 h 757168"/>
                <a:gd name="connsiteX140" fmla="*/ 5139710 w 12192000"/>
                <a:gd name="connsiteY140" fmla="*/ 421022 h 757168"/>
                <a:gd name="connsiteX141" fmla="*/ 4929402 w 12192000"/>
                <a:gd name="connsiteY141" fmla="*/ 424310 h 757168"/>
                <a:gd name="connsiteX142" fmla="*/ 4782793 w 12192000"/>
                <a:gd name="connsiteY142" fmla="*/ 441046 h 757168"/>
                <a:gd name="connsiteX143" fmla="*/ 4577594 w 12192000"/>
                <a:gd name="connsiteY143" fmla="*/ 459290 h 757168"/>
                <a:gd name="connsiteX144" fmla="*/ 4500826 w 12192000"/>
                <a:gd name="connsiteY144" fmla="*/ 470529 h 757168"/>
                <a:gd name="connsiteX145" fmla="*/ 4317973 w 12192000"/>
                <a:gd name="connsiteY145" fmla="*/ 483649 h 757168"/>
                <a:gd name="connsiteX146" fmla="*/ 4166722 w 12192000"/>
                <a:gd name="connsiteY146" fmla="*/ 490602 h 757168"/>
                <a:gd name="connsiteX147" fmla="*/ 4042814 w 12192000"/>
                <a:gd name="connsiteY147" fmla="*/ 530660 h 757168"/>
                <a:gd name="connsiteX148" fmla="*/ 4002653 w 12192000"/>
                <a:gd name="connsiteY148" fmla="*/ 552594 h 757168"/>
                <a:gd name="connsiteX149" fmla="*/ 3969549 w 12192000"/>
                <a:gd name="connsiteY149" fmla="*/ 566312 h 757168"/>
                <a:gd name="connsiteX150" fmla="*/ 3821685 w 12192000"/>
                <a:gd name="connsiteY150" fmla="*/ 649183 h 757168"/>
                <a:gd name="connsiteX151" fmla="*/ 3805138 w 12192000"/>
                <a:gd name="connsiteY151" fmla="*/ 655947 h 757168"/>
                <a:gd name="connsiteX152" fmla="*/ 3609177 w 12192000"/>
                <a:gd name="connsiteY152" fmla="*/ 687459 h 757168"/>
                <a:gd name="connsiteX153" fmla="*/ 3539727 w 12192000"/>
                <a:gd name="connsiteY153" fmla="*/ 706521 h 757168"/>
                <a:gd name="connsiteX154" fmla="*/ 3396572 w 12192000"/>
                <a:gd name="connsiteY154" fmla="*/ 755681 h 757168"/>
                <a:gd name="connsiteX155" fmla="*/ 3341054 w 12192000"/>
                <a:gd name="connsiteY155" fmla="*/ 754679 h 757168"/>
                <a:gd name="connsiteX156" fmla="*/ 3138775 w 12192000"/>
                <a:gd name="connsiteY156" fmla="*/ 710120 h 757168"/>
                <a:gd name="connsiteX157" fmla="*/ 3037283 w 12192000"/>
                <a:gd name="connsiteY157" fmla="*/ 666453 h 757168"/>
                <a:gd name="connsiteX158" fmla="*/ 3002117 w 12192000"/>
                <a:gd name="connsiteY158" fmla="*/ 649347 h 757168"/>
                <a:gd name="connsiteX159" fmla="*/ 2747294 w 12192000"/>
                <a:gd name="connsiteY159" fmla="*/ 652400 h 757168"/>
                <a:gd name="connsiteX160" fmla="*/ 2676273 w 12192000"/>
                <a:gd name="connsiteY160" fmla="*/ 652304 h 757168"/>
                <a:gd name="connsiteX161" fmla="*/ 2432360 w 12192000"/>
                <a:gd name="connsiteY161" fmla="*/ 657836 h 757168"/>
                <a:gd name="connsiteX162" fmla="*/ 2382311 w 12192000"/>
                <a:gd name="connsiteY162" fmla="*/ 650824 h 757168"/>
                <a:gd name="connsiteX163" fmla="*/ 2055134 w 12192000"/>
                <a:gd name="connsiteY163" fmla="*/ 630053 h 757168"/>
                <a:gd name="connsiteX164" fmla="*/ 2031829 w 12192000"/>
                <a:gd name="connsiteY164" fmla="*/ 639324 h 757168"/>
                <a:gd name="connsiteX165" fmla="*/ 1912764 w 12192000"/>
                <a:gd name="connsiteY165" fmla="*/ 664183 h 757168"/>
                <a:gd name="connsiteX166" fmla="*/ 1755637 w 12192000"/>
                <a:gd name="connsiteY166" fmla="*/ 663960 h 757168"/>
                <a:gd name="connsiteX167" fmla="*/ 1727159 w 12192000"/>
                <a:gd name="connsiteY167" fmla="*/ 659605 h 757168"/>
                <a:gd name="connsiteX168" fmla="*/ 1622470 w 12192000"/>
                <a:gd name="connsiteY168" fmla="*/ 634850 h 757168"/>
                <a:gd name="connsiteX169" fmla="*/ 1385955 w 12192000"/>
                <a:gd name="connsiteY169" fmla="*/ 604522 h 757168"/>
                <a:gd name="connsiteX170" fmla="*/ 1340055 w 12192000"/>
                <a:gd name="connsiteY170" fmla="*/ 595629 h 757168"/>
                <a:gd name="connsiteX171" fmla="*/ 1257271 w 12192000"/>
                <a:gd name="connsiteY171" fmla="*/ 581180 h 757168"/>
                <a:gd name="connsiteX172" fmla="*/ 1031914 w 12192000"/>
                <a:gd name="connsiteY172" fmla="*/ 562692 h 757168"/>
                <a:gd name="connsiteX173" fmla="*/ 922031 w 12192000"/>
                <a:gd name="connsiteY173" fmla="*/ 566853 h 757168"/>
                <a:gd name="connsiteX174" fmla="*/ 873250 w 12192000"/>
                <a:gd name="connsiteY174" fmla="*/ 563724 h 757168"/>
                <a:gd name="connsiteX175" fmla="*/ 711627 w 12192000"/>
                <a:gd name="connsiteY175" fmla="*/ 529880 h 757168"/>
                <a:gd name="connsiteX176" fmla="*/ 311112 w 12192000"/>
                <a:gd name="connsiteY176" fmla="*/ 525106 h 757168"/>
                <a:gd name="connsiteX177" fmla="*/ 184145 w 12192000"/>
                <a:gd name="connsiteY177" fmla="*/ 532188 h 757168"/>
                <a:gd name="connsiteX178" fmla="*/ 116886 w 12192000"/>
                <a:gd name="connsiteY178" fmla="*/ 530572 h 757168"/>
                <a:gd name="connsiteX179" fmla="*/ 23941 w 12192000"/>
                <a:gd name="connsiteY179" fmla="*/ 506433 h 757168"/>
                <a:gd name="connsiteX180" fmla="*/ 0 w 12192000"/>
                <a:gd name="connsiteY180" fmla="*/ 502149 h 757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Lst>
              <a:rect l="l" t="t" r="r" b="b"/>
              <a:pathLst>
                <a:path w="12192000" h="757168">
                  <a:moveTo>
                    <a:pt x="0" y="0"/>
                  </a:moveTo>
                  <a:lnTo>
                    <a:pt x="41653" y="6945"/>
                  </a:lnTo>
                  <a:cubicBezTo>
                    <a:pt x="55151" y="9178"/>
                    <a:pt x="68996" y="11810"/>
                    <a:pt x="81317" y="15509"/>
                  </a:cubicBezTo>
                  <a:cubicBezTo>
                    <a:pt x="92911" y="18978"/>
                    <a:pt x="102562" y="24446"/>
                    <a:pt x="114150" y="28105"/>
                  </a:cubicBezTo>
                  <a:cubicBezTo>
                    <a:pt x="145644" y="37958"/>
                    <a:pt x="177914" y="47281"/>
                    <a:pt x="214865" y="58374"/>
                  </a:cubicBezTo>
                  <a:cubicBezTo>
                    <a:pt x="236680" y="42349"/>
                    <a:pt x="264438" y="53534"/>
                    <a:pt x="299237" y="63560"/>
                  </a:cubicBezTo>
                  <a:cubicBezTo>
                    <a:pt x="334763" y="73816"/>
                    <a:pt x="376093" y="78654"/>
                    <a:pt x="415570" y="83774"/>
                  </a:cubicBezTo>
                  <a:cubicBezTo>
                    <a:pt x="487949" y="93100"/>
                    <a:pt x="560804" y="100354"/>
                    <a:pt x="633210" y="109108"/>
                  </a:cubicBezTo>
                  <a:cubicBezTo>
                    <a:pt x="648566" y="111058"/>
                    <a:pt x="666073" y="114072"/>
                    <a:pt x="677567" y="119446"/>
                  </a:cubicBezTo>
                  <a:cubicBezTo>
                    <a:pt x="756262" y="155621"/>
                    <a:pt x="853422" y="169678"/>
                    <a:pt x="946429" y="171502"/>
                  </a:cubicBezTo>
                  <a:cubicBezTo>
                    <a:pt x="1019582" y="173044"/>
                    <a:pt x="1091239" y="175083"/>
                    <a:pt x="1163367" y="182106"/>
                  </a:cubicBezTo>
                  <a:cubicBezTo>
                    <a:pt x="1168863" y="182586"/>
                    <a:pt x="1176224" y="182589"/>
                    <a:pt x="1180337" y="181279"/>
                  </a:cubicBezTo>
                  <a:cubicBezTo>
                    <a:pt x="1205822" y="172503"/>
                    <a:pt x="1231920" y="173109"/>
                    <a:pt x="1263939" y="173070"/>
                  </a:cubicBezTo>
                  <a:cubicBezTo>
                    <a:pt x="1309211" y="172961"/>
                    <a:pt x="1350592" y="176848"/>
                    <a:pt x="1392213" y="183225"/>
                  </a:cubicBezTo>
                  <a:cubicBezTo>
                    <a:pt x="1422516" y="187866"/>
                    <a:pt x="1453010" y="195759"/>
                    <a:pt x="1479752" y="205174"/>
                  </a:cubicBezTo>
                  <a:cubicBezTo>
                    <a:pt x="1516962" y="218381"/>
                    <a:pt x="1553071" y="224660"/>
                    <a:pt x="1589813" y="211706"/>
                  </a:cubicBezTo>
                  <a:cubicBezTo>
                    <a:pt x="1629541" y="197953"/>
                    <a:pt x="1673292" y="205778"/>
                    <a:pt x="1716264" y="207459"/>
                  </a:cubicBezTo>
                  <a:cubicBezTo>
                    <a:pt x="1734988" y="208248"/>
                    <a:pt x="1754789" y="209668"/>
                    <a:pt x="1772900" y="208137"/>
                  </a:cubicBezTo>
                  <a:cubicBezTo>
                    <a:pt x="1825381" y="203828"/>
                    <a:pt x="1876222" y="195808"/>
                    <a:pt x="1929319" y="193822"/>
                  </a:cubicBezTo>
                  <a:cubicBezTo>
                    <a:pt x="1958819" y="192698"/>
                    <a:pt x="1991232" y="199166"/>
                    <a:pt x="2021514" y="204186"/>
                  </a:cubicBezTo>
                  <a:cubicBezTo>
                    <a:pt x="2052154" y="209417"/>
                    <a:pt x="2082323" y="216530"/>
                    <a:pt x="2111753" y="223797"/>
                  </a:cubicBezTo>
                  <a:cubicBezTo>
                    <a:pt x="2131736" y="228659"/>
                    <a:pt x="2153567" y="233429"/>
                    <a:pt x="2169356" y="241125"/>
                  </a:cubicBezTo>
                  <a:cubicBezTo>
                    <a:pt x="2205243" y="258649"/>
                    <a:pt x="2242901" y="263295"/>
                    <a:pt x="2286638" y="257382"/>
                  </a:cubicBezTo>
                  <a:cubicBezTo>
                    <a:pt x="2293313" y="256396"/>
                    <a:pt x="2301018" y="256799"/>
                    <a:pt x="2308368" y="256995"/>
                  </a:cubicBezTo>
                  <a:cubicBezTo>
                    <a:pt x="2426026" y="259155"/>
                    <a:pt x="2543593" y="262834"/>
                    <a:pt x="2660621" y="262863"/>
                  </a:cubicBezTo>
                  <a:cubicBezTo>
                    <a:pt x="2708088" y="262871"/>
                    <a:pt x="2754165" y="254412"/>
                    <a:pt x="2801134" y="250006"/>
                  </a:cubicBezTo>
                  <a:cubicBezTo>
                    <a:pt x="2810748" y="249174"/>
                    <a:pt x="2821504" y="247638"/>
                    <a:pt x="2830994" y="249091"/>
                  </a:cubicBezTo>
                  <a:cubicBezTo>
                    <a:pt x="2934354" y="264045"/>
                    <a:pt x="3032340" y="255254"/>
                    <a:pt x="3129084" y="242009"/>
                  </a:cubicBezTo>
                  <a:cubicBezTo>
                    <a:pt x="3139090" y="240625"/>
                    <a:pt x="3151170" y="241831"/>
                    <a:pt x="3162162" y="242789"/>
                  </a:cubicBezTo>
                  <a:cubicBezTo>
                    <a:pt x="3192925" y="245736"/>
                    <a:pt x="3225969" y="254145"/>
                    <a:pt x="3254072" y="251612"/>
                  </a:cubicBezTo>
                  <a:cubicBezTo>
                    <a:pt x="3328782" y="244461"/>
                    <a:pt x="3402881" y="234992"/>
                    <a:pt x="3473491" y="221903"/>
                  </a:cubicBezTo>
                  <a:cubicBezTo>
                    <a:pt x="3545212" y="208683"/>
                    <a:pt x="3611651" y="197856"/>
                    <a:pt x="3691860" y="219228"/>
                  </a:cubicBezTo>
                  <a:cubicBezTo>
                    <a:pt x="3725977" y="228268"/>
                    <a:pt x="3771754" y="225515"/>
                    <a:pt x="3811494" y="225691"/>
                  </a:cubicBezTo>
                  <a:cubicBezTo>
                    <a:pt x="3840564" y="225687"/>
                    <a:pt x="3868906" y="218586"/>
                    <a:pt x="3897533" y="220087"/>
                  </a:cubicBezTo>
                  <a:cubicBezTo>
                    <a:pt x="3973874" y="224087"/>
                    <a:pt x="4042293" y="217563"/>
                    <a:pt x="4109430" y="200477"/>
                  </a:cubicBezTo>
                  <a:cubicBezTo>
                    <a:pt x="4135544" y="193834"/>
                    <a:pt x="4175268" y="201258"/>
                    <a:pt x="4208772" y="200914"/>
                  </a:cubicBezTo>
                  <a:cubicBezTo>
                    <a:pt x="4244136" y="200288"/>
                    <a:pt x="4280583" y="199908"/>
                    <a:pt x="4314641" y="196159"/>
                  </a:cubicBezTo>
                  <a:cubicBezTo>
                    <a:pt x="4402743" y="186278"/>
                    <a:pt x="4489848" y="174436"/>
                    <a:pt x="4577622" y="163774"/>
                  </a:cubicBezTo>
                  <a:cubicBezTo>
                    <a:pt x="4649843" y="154967"/>
                    <a:pt x="4719794" y="168553"/>
                    <a:pt x="4790345" y="177592"/>
                  </a:cubicBezTo>
                  <a:cubicBezTo>
                    <a:pt x="4834576" y="183345"/>
                    <a:pt x="4875614" y="193701"/>
                    <a:pt x="4926164" y="184139"/>
                  </a:cubicBezTo>
                  <a:cubicBezTo>
                    <a:pt x="4974485" y="175032"/>
                    <a:pt x="5034899" y="180870"/>
                    <a:pt x="5088812" y="177401"/>
                  </a:cubicBezTo>
                  <a:cubicBezTo>
                    <a:pt x="5134238" y="174439"/>
                    <a:pt x="5178353" y="168165"/>
                    <a:pt x="5222466" y="162082"/>
                  </a:cubicBezTo>
                  <a:cubicBezTo>
                    <a:pt x="5282519" y="153783"/>
                    <a:pt x="5341864" y="144876"/>
                    <a:pt x="5406528" y="153987"/>
                  </a:cubicBezTo>
                  <a:cubicBezTo>
                    <a:pt x="5479960" y="164323"/>
                    <a:pt x="5531876" y="142624"/>
                    <a:pt x="5590716" y="129490"/>
                  </a:cubicBezTo>
                  <a:cubicBezTo>
                    <a:pt x="5631296" y="120553"/>
                    <a:pt x="5675395" y="114659"/>
                    <a:pt x="5719429" y="110099"/>
                  </a:cubicBezTo>
                  <a:cubicBezTo>
                    <a:pt x="5778247" y="104215"/>
                    <a:pt x="5838715" y="102042"/>
                    <a:pt x="5897895" y="96368"/>
                  </a:cubicBezTo>
                  <a:cubicBezTo>
                    <a:pt x="5987399" y="87895"/>
                    <a:pt x="6077855" y="82333"/>
                    <a:pt x="6169957" y="94411"/>
                  </a:cubicBezTo>
                  <a:cubicBezTo>
                    <a:pt x="6212360" y="99875"/>
                    <a:pt x="6252010" y="101763"/>
                    <a:pt x="6294827" y="99236"/>
                  </a:cubicBezTo>
                  <a:cubicBezTo>
                    <a:pt x="6364965" y="95091"/>
                    <a:pt x="6436581" y="97891"/>
                    <a:pt x="6494261" y="71724"/>
                  </a:cubicBezTo>
                  <a:cubicBezTo>
                    <a:pt x="6514615" y="62488"/>
                    <a:pt x="6550354" y="61691"/>
                    <a:pt x="6579627" y="57883"/>
                  </a:cubicBezTo>
                  <a:cubicBezTo>
                    <a:pt x="6613354" y="53353"/>
                    <a:pt x="6637770" y="57878"/>
                    <a:pt x="6654800" y="77086"/>
                  </a:cubicBezTo>
                  <a:cubicBezTo>
                    <a:pt x="6662444" y="85688"/>
                    <a:pt x="6685147" y="94892"/>
                    <a:pt x="6703059" y="97166"/>
                  </a:cubicBezTo>
                  <a:cubicBezTo>
                    <a:pt x="6756799" y="103989"/>
                    <a:pt x="6806654" y="100687"/>
                    <a:pt x="6859445" y="90481"/>
                  </a:cubicBezTo>
                  <a:cubicBezTo>
                    <a:pt x="6908894" y="80861"/>
                    <a:pt x="6969747" y="85387"/>
                    <a:pt x="7025414" y="83536"/>
                  </a:cubicBezTo>
                  <a:cubicBezTo>
                    <a:pt x="7064862" y="82168"/>
                    <a:pt x="7104501" y="77186"/>
                    <a:pt x="7144137" y="79264"/>
                  </a:cubicBezTo>
                  <a:cubicBezTo>
                    <a:pt x="7193316" y="81841"/>
                    <a:pt x="7241809" y="90488"/>
                    <a:pt x="7291235" y="95367"/>
                  </a:cubicBezTo>
                  <a:cubicBezTo>
                    <a:pt x="7329668" y="99288"/>
                    <a:pt x="7368978" y="100585"/>
                    <a:pt x="7407395" y="104888"/>
                  </a:cubicBezTo>
                  <a:cubicBezTo>
                    <a:pt x="7438868" y="108256"/>
                    <a:pt x="7469832" y="114265"/>
                    <a:pt x="7500837" y="119515"/>
                  </a:cubicBezTo>
                  <a:cubicBezTo>
                    <a:pt x="7512146" y="121444"/>
                    <a:pt x="7523255" y="127178"/>
                    <a:pt x="7533567" y="126955"/>
                  </a:cubicBezTo>
                  <a:cubicBezTo>
                    <a:pt x="7636025" y="124121"/>
                    <a:pt x="7707510" y="164497"/>
                    <a:pt x="7792910" y="185188"/>
                  </a:cubicBezTo>
                  <a:cubicBezTo>
                    <a:pt x="7882663" y="207063"/>
                    <a:pt x="7969001" y="237914"/>
                    <a:pt x="8070699" y="235423"/>
                  </a:cubicBezTo>
                  <a:cubicBezTo>
                    <a:pt x="8132239" y="233879"/>
                    <a:pt x="8191903" y="225939"/>
                    <a:pt x="8253177" y="222473"/>
                  </a:cubicBezTo>
                  <a:cubicBezTo>
                    <a:pt x="8274949" y="221324"/>
                    <a:pt x="8299150" y="222976"/>
                    <a:pt x="8320683" y="226393"/>
                  </a:cubicBezTo>
                  <a:cubicBezTo>
                    <a:pt x="8424731" y="242340"/>
                    <a:pt x="8527777" y="249266"/>
                    <a:pt x="8631438" y="237528"/>
                  </a:cubicBezTo>
                  <a:cubicBezTo>
                    <a:pt x="8649201" y="235596"/>
                    <a:pt x="8668058" y="233915"/>
                    <a:pt x="8686410" y="234877"/>
                  </a:cubicBezTo>
                  <a:cubicBezTo>
                    <a:pt x="8786966" y="240146"/>
                    <a:pt x="8885480" y="249315"/>
                    <a:pt x="8980658" y="273001"/>
                  </a:cubicBezTo>
                  <a:cubicBezTo>
                    <a:pt x="9012626" y="280972"/>
                    <a:pt x="9052108" y="279035"/>
                    <a:pt x="9087625" y="282423"/>
                  </a:cubicBezTo>
                  <a:cubicBezTo>
                    <a:pt x="9120583" y="285484"/>
                    <a:pt x="9154319" y="287825"/>
                    <a:pt x="9186017" y="293875"/>
                  </a:cubicBezTo>
                  <a:cubicBezTo>
                    <a:pt x="9232288" y="302785"/>
                    <a:pt x="9275554" y="305815"/>
                    <a:pt x="9323931" y="302628"/>
                  </a:cubicBezTo>
                  <a:cubicBezTo>
                    <a:pt x="9370084" y="299705"/>
                    <a:pt x="9419491" y="304964"/>
                    <a:pt x="9467213" y="307275"/>
                  </a:cubicBezTo>
                  <a:cubicBezTo>
                    <a:pt x="9520438" y="309874"/>
                    <a:pt x="9573661" y="312473"/>
                    <a:pt x="9626826" y="316213"/>
                  </a:cubicBezTo>
                  <a:cubicBezTo>
                    <a:pt x="9648094" y="317708"/>
                    <a:pt x="9671915" y="326588"/>
                    <a:pt x="9689696" y="324467"/>
                  </a:cubicBezTo>
                  <a:cubicBezTo>
                    <a:pt x="9747117" y="317175"/>
                    <a:pt x="9803355" y="332523"/>
                    <a:pt x="9860526" y="329986"/>
                  </a:cubicBezTo>
                  <a:cubicBezTo>
                    <a:pt x="9888572" y="328594"/>
                    <a:pt x="9919723" y="338048"/>
                    <a:pt x="9949775" y="340386"/>
                  </a:cubicBezTo>
                  <a:cubicBezTo>
                    <a:pt x="9998886" y="344296"/>
                    <a:pt x="10048092" y="346302"/>
                    <a:pt x="10097252" y="349262"/>
                  </a:cubicBezTo>
                  <a:cubicBezTo>
                    <a:pt x="10113390" y="350297"/>
                    <a:pt x="10129133" y="351886"/>
                    <a:pt x="10145261" y="353113"/>
                  </a:cubicBezTo>
                  <a:cubicBezTo>
                    <a:pt x="10159555" y="354243"/>
                    <a:pt x="10174512" y="356743"/>
                    <a:pt x="10188159" y="356124"/>
                  </a:cubicBezTo>
                  <a:cubicBezTo>
                    <a:pt x="10237589" y="353944"/>
                    <a:pt x="10286441" y="348682"/>
                    <a:pt x="10336144" y="348235"/>
                  </a:cubicBezTo>
                  <a:cubicBezTo>
                    <a:pt x="10379222" y="347822"/>
                    <a:pt x="10423443" y="353764"/>
                    <a:pt x="10466847" y="354131"/>
                  </a:cubicBezTo>
                  <a:cubicBezTo>
                    <a:pt x="10543353" y="354898"/>
                    <a:pt x="10619988" y="353190"/>
                    <a:pt x="10696514" y="353575"/>
                  </a:cubicBezTo>
                  <a:cubicBezTo>
                    <a:pt x="10713071" y="353680"/>
                    <a:pt x="10730069" y="359342"/>
                    <a:pt x="10746932" y="360606"/>
                  </a:cubicBezTo>
                  <a:cubicBezTo>
                    <a:pt x="10799731" y="364326"/>
                    <a:pt x="10852569" y="367289"/>
                    <a:pt x="10905388" y="370627"/>
                  </a:cubicBezTo>
                  <a:cubicBezTo>
                    <a:pt x="10935470" y="372396"/>
                    <a:pt x="10965963" y="373421"/>
                    <a:pt x="10995602" y="376691"/>
                  </a:cubicBezTo>
                  <a:cubicBezTo>
                    <a:pt x="11034750" y="381032"/>
                    <a:pt x="11070168" y="386324"/>
                    <a:pt x="11107647" y="373405"/>
                  </a:cubicBezTo>
                  <a:cubicBezTo>
                    <a:pt x="11165372" y="353347"/>
                    <a:pt x="11236837" y="366060"/>
                    <a:pt x="11302440" y="364156"/>
                  </a:cubicBezTo>
                  <a:cubicBezTo>
                    <a:pt x="11319394" y="363708"/>
                    <a:pt x="11336655" y="364422"/>
                    <a:pt x="11353613" y="363785"/>
                  </a:cubicBezTo>
                  <a:cubicBezTo>
                    <a:pt x="11384961" y="362566"/>
                    <a:pt x="11415955" y="360947"/>
                    <a:pt x="11447323" y="359346"/>
                  </a:cubicBezTo>
                  <a:cubicBezTo>
                    <a:pt x="11452855" y="359066"/>
                    <a:pt x="11459104" y="359200"/>
                    <a:pt x="11464292" y="358519"/>
                  </a:cubicBezTo>
                  <a:cubicBezTo>
                    <a:pt x="11512058" y="353010"/>
                    <a:pt x="11559143" y="346321"/>
                    <a:pt x="11607560" y="342370"/>
                  </a:cubicBezTo>
                  <a:cubicBezTo>
                    <a:pt x="11631218" y="340368"/>
                    <a:pt x="11657295" y="341352"/>
                    <a:pt x="11681426" y="344335"/>
                  </a:cubicBezTo>
                  <a:cubicBezTo>
                    <a:pt x="11751997" y="352993"/>
                    <a:pt x="11821986" y="358760"/>
                    <a:pt x="11893565" y="355261"/>
                  </a:cubicBezTo>
                  <a:cubicBezTo>
                    <a:pt x="11921973" y="353889"/>
                    <a:pt x="11953288" y="360300"/>
                    <a:pt x="11983290" y="363588"/>
                  </a:cubicBezTo>
                  <a:lnTo>
                    <a:pt x="12192000" y="388018"/>
                  </a:lnTo>
                  <a:lnTo>
                    <a:pt x="12192000" y="577115"/>
                  </a:lnTo>
                  <a:lnTo>
                    <a:pt x="12157329" y="588862"/>
                  </a:lnTo>
                  <a:cubicBezTo>
                    <a:pt x="12118393" y="608572"/>
                    <a:pt x="12109715" y="605637"/>
                    <a:pt x="12066948" y="586034"/>
                  </a:cubicBezTo>
                  <a:cubicBezTo>
                    <a:pt x="12016991" y="563193"/>
                    <a:pt x="11965119" y="541779"/>
                    <a:pt x="11911344" y="521599"/>
                  </a:cubicBezTo>
                  <a:cubicBezTo>
                    <a:pt x="11894383" y="515178"/>
                    <a:pt x="11869417" y="514060"/>
                    <a:pt x="11847823" y="511785"/>
                  </a:cubicBezTo>
                  <a:cubicBezTo>
                    <a:pt x="11811233" y="507768"/>
                    <a:pt x="11773630" y="501982"/>
                    <a:pt x="11737547" y="502380"/>
                  </a:cubicBezTo>
                  <a:cubicBezTo>
                    <a:pt x="11702930" y="502855"/>
                    <a:pt x="11668388" y="508866"/>
                    <a:pt x="11636052" y="514993"/>
                  </a:cubicBezTo>
                  <a:cubicBezTo>
                    <a:pt x="11545722" y="532199"/>
                    <a:pt x="11462455" y="555118"/>
                    <a:pt x="11394706" y="590867"/>
                  </a:cubicBezTo>
                  <a:cubicBezTo>
                    <a:pt x="11385999" y="595562"/>
                    <a:pt x="11369016" y="596581"/>
                    <a:pt x="11354978" y="597561"/>
                  </a:cubicBezTo>
                  <a:cubicBezTo>
                    <a:pt x="11332076" y="599224"/>
                    <a:pt x="11308448" y="600655"/>
                    <a:pt x="11285306" y="599825"/>
                  </a:cubicBezTo>
                  <a:cubicBezTo>
                    <a:pt x="11172906" y="595841"/>
                    <a:pt x="11083430" y="617861"/>
                    <a:pt x="11008528" y="656670"/>
                  </a:cubicBezTo>
                  <a:cubicBezTo>
                    <a:pt x="10986971" y="667750"/>
                    <a:pt x="10970753" y="668236"/>
                    <a:pt x="10948735" y="652964"/>
                  </a:cubicBezTo>
                  <a:cubicBezTo>
                    <a:pt x="10923173" y="635218"/>
                    <a:pt x="10885031" y="639705"/>
                    <a:pt x="10850698" y="641721"/>
                  </a:cubicBezTo>
                  <a:cubicBezTo>
                    <a:pt x="10815269" y="643680"/>
                    <a:pt x="10779458" y="645811"/>
                    <a:pt x="10744026" y="647769"/>
                  </a:cubicBezTo>
                  <a:cubicBezTo>
                    <a:pt x="10717832" y="649066"/>
                    <a:pt x="10692021" y="650003"/>
                    <a:pt x="10666160" y="651891"/>
                  </a:cubicBezTo>
                  <a:cubicBezTo>
                    <a:pt x="10585627" y="657783"/>
                    <a:pt x="10513854" y="650969"/>
                    <a:pt x="10450521" y="616552"/>
                  </a:cubicBezTo>
                  <a:cubicBezTo>
                    <a:pt x="10402221" y="590175"/>
                    <a:pt x="10339099" y="579806"/>
                    <a:pt x="10271192" y="583498"/>
                  </a:cubicBezTo>
                  <a:cubicBezTo>
                    <a:pt x="10262701" y="584006"/>
                    <a:pt x="10251859" y="587254"/>
                    <a:pt x="10246067" y="585423"/>
                  </a:cubicBezTo>
                  <a:cubicBezTo>
                    <a:pt x="10158786" y="558528"/>
                    <a:pt x="10086634" y="594049"/>
                    <a:pt x="10005027" y="592252"/>
                  </a:cubicBezTo>
                  <a:cubicBezTo>
                    <a:pt x="9969004" y="591507"/>
                    <a:pt x="9931565" y="603664"/>
                    <a:pt x="9898681" y="613195"/>
                  </a:cubicBezTo>
                  <a:cubicBezTo>
                    <a:pt x="9853463" y="626281"/>
                    <a:pt x="9813049" y="639042"/>
                    <a:pt x="9753225" y="629038"/>
                  </a:cubicBezTo>
                  <a:cubicBezTo>
                    <a:pt x="9693404" y="618845"/>
                    <a:pt x="9637675" y="628898"/>
                    <a:pt x="9591376" y="648601"/>
                  </a:cubicBezTo>
                  <a:cubicBezTo>
                    <a:pt x="9556001" y="663537"/>
                    <a:pt x="9518120" y="663077"/>
                    <a:pt x="9472860" y="655936"/>
                  </a:cubicBezTo>
                  <a:cubicBezTo>
                    <a:pt x="9416283" y="647056"/>
                    <a:pt x="9357217" y="643578"/>
                    <a:pt x="9299788" y="636945"/>
                  </a:cubicBezTo>
                  <a:cubicBezTo>
                    <a:pt x="9287347" y="635531"/>
                    <a:pt x="9271710" y="632039"/>
                    <a:pt x="9264605" y="627087"/>
                  </a:cubicBezTo>
                  <a:cubicBezTo>
                    <a:pt x="9177661" y="565680"/>
                    <a:pt x="9051076" y="558473"/>
                    <a:pt x="8926435" y="549269"/>
                  </a:cubicBezTo>
                  <a:cubicBezTo>
                    <a:pt x="8850925" y="543595"/>
                    <a:pt x="8774954" y="539613"/>
                    <a:pt x="8698934" y="536583"/>
                  </a:cubicBezTo>
                  <a:cubicBezTo>
                    <a:pt x="8673232" y="535428"/>
                    <a:pt x="8645916" y="537050"/>
                    <a:pt x="8622862" y="541563"/>
                  </a:cubicBezTo>
                  <a:cubicBezTo>
                    <a:pt x="8574890" y="551069"/>
                    <a:pt x="8530403" y="564380"/>
                    <a:pt x="8482784" y="574094"/>
                  </a:cubicBezTo>
                  <a:cubicBezTo>
                    <a:pt x="8464923" y="577929"/>
                    <a:pt x="8442157" y="576927"/>
                    <a:pt x="8421565" y="576610"/>
                  </a:cubicBezTo>
                  <a:cubicBezTo>
                    <a:pt x="8385152" y="576229"/>
                    <a:pt x="8345023" y="569546"/>
                    <a:pt x="8313469" y="574762"/>
                  </a:cubicBezTo>
                  <a:cubicBezTo>
                    <a:pt x="8231431" y="588203"/>
                    <a:pt x="8155671" y="580227"/>
                    <a:pt x="8079520" y="558685"/>
                  </a:cubicBezTo>
                  <a:cubicBezTo>
                    <a:pt x="7972906" y="528487"/>
                    <a:pt x="7870782" y="525043"/>
                    <a:pt x="7773327" y="558854"/>
                  </a:cubicBezTo>
                  <a:cubicBezTo>
                    <a:pt x="7729470" y="574107"/>
                    <a:pt x="7688069" y="563543"/>
                    <a:pt x="7652477" y="547561"/>
                  </a:cubicBezTo>
                  <a:cubicBezTo>
                    <a:pt x="7611494" y="529005"/>
                    <a:pt x="7570974" y="522685"/>
                    <a:pt x="7522274" y="532150"/>
                  </a:cubicBezTo>
                  <a:cubicBezTo>
                    <a:pt x="7511488" y="534257"/>
                    <a:pt x="7496511" y="532136"/>
                    <a:pt x="7484080" y="530532"/>
                  </a:cubicBezTo>
                  <a:cubicBezTo>
                    <a:pt x="7413133" y="522044"/>
                    <a:pt x="7341987" y="510303"/>
                    <a:pt x="7282277" y="540177"/>
                  </a:cubicBezTo>
                  <a:cubicBezTo>
                    <a:pt x="7270558" y="546051"/>
                    <a:pt x="7251336" y="547713"/>
                    <a:pt x="7235690" y="551282"/>
                  </a:cubicBezTo>
                  <a:cubicBezTo>
                    <a:pt x="7170161" y="565782"/>
                    <a:pt x="7172820" y="564203"/>
                    <a:pt x="7116339" y="539494"/>
                  </a:cubicBezTo>
                  <a:cubicBezTo>
                    <a:pt x="7086841" y="526502"/>
                    <a:pt x="7045980" y="512724"/>
                    <a:pt x="7011067" y="511848"/>
                  </a:cubicBezTo>
                  <a:cubicBezTo>
                    <a:pt x="6800473" y="506533"/>
                    <a:pt x="6601893" y="468653"/>
                    <a:pt x="6403234" y="432296"/>
                  </a:cubicBezTo>
                  <a:cubicBezTo>
                    <a:pt x="6280760" y="409851"/>
                    <a:pt x="6160432" y="402592"/>
                    <a:pt x="6036273" y="412301"/>
                  </a:cubicBezTo>
                  <a:cubicBezTo>
                    <a:pt x="5946471" y="419425"/>
                    <a:pt x="5863077" y="395593"/>
                    <a:pt x="5780467" y="377910"/>
                  </a:cubicBezTo>
                  <a:cubicBezTo>
                    <a:pt x="5763357" y="374343"/>
                    <a:pt x="5747757" y="363033"/>
                    <a:pt x="5739051" y="353609"/>
                  </a:cubicBezTo>
                  <a:cubicBezTo>
                    <a:pt x="5707675" y="320294"/>
                    <a:pt x="5653252" y="312483"/>
                    <a:pt x="5583566" y="321995"/>
                  </a:cubicBezTo>
                  <a:cubicBezTo>
                    <a:pt x="5528347" y="329404"/>
                    <a:pt x="5477716" y="340486"/>
                    <a:pt x="5432030" y="362512"/>
                  </a:cubicBezTo>
                  <a:cubicBezTo>
                    <a:pt x="5378421" y="388318"/>
                    <a:pt x="5322767" y="418026"/>
                    <a:pt x="5241398" y="425781"/>
                  </a:cubicBezTo>
                  <a:cubicBezTo>
                    <a:pt x="5206262" y="429089"/>
                    <a:pt x="5176131" y="428273"/>
                    <a:pt x="5139710" y="421022"/>
                  </a:cubicBezTo>
                  <a:cubicBezTo>
                    <a:pt x="5069048" y="407018"/>
                    <a:pt x="4997864" y="396037"/>
                    <a:pt x="4929402" y="424310"/>
                  </a:cubicBezTo>
                  <a:cubicBezTo>
                    <a:pt x="4891785" y="439890"/>
                    <a:pt x="4841650" y="448519"/>
                    <a:pt x="4782793" y="441046"/>
                  </a:cubicBezTo>
                  <a:cubicBezTo>
                    <a:pt x="4709316" y="431663"/>
                    <a:pt x="4641426" y="442031"/>
                    <a:pt x="4577594" y="459290"/>
                  </a:cubicBezTo>
                  <a:cubicBezTo>
                    <a:pt x="4554816" y="465538"/>
                    <a:pt x="4527069" y="468279"/>
                    <a:pt x="4500826" y="470529"/>
                  </a:cubicBezTo>
                  <a:cubicBezTo>
                    <a:pt x="4440199" y="475746"/>
                    <a:pt x="4379252" y="479993"/>
                    <a:pt x="4317973" y="483649"/>
                  </a:cubicBezTo>
                  <a:cubicBezTo>
                    <a:pt x="4267762" y="486741"/>
                    <a:pt x="4217264" y="488292"/>
                    <a:pt x="4166722" y="490602"/>
                  </a:cubicBezTo>
                  <a:cubicBezTo>
                    <a:pt x="4111394" y="493045"/>
                    <a:pt x="4067073" y="503124"/>
                    <a:pt x="4042814" y="530660"/>
                  </a:cubicBezTo>
                  <a:cubicBezTo>
                    <a:pt x="4034996" y="539407"/>
                    <a:pt x="4017001" y="545715"/>
                    <a:pt x="4002653" y="552594"/>
                  </a:cubicBezTo>
                  <a:cubicBezTo>
                    <a:pt x="3992459" y="557592"/>
                    <a:pt x="3979023" y="561086"/>
                    <a:pt x="3969549" y="566312"/>
                  </a:cubicBezTo>
                  <a:cubicBezTo>
                    <a:pt x="3919896" y="593854"/>
                    <a:pt x="3870968" y="621622"/>
                    <a:pt x="3821685" y="649183"/>
                  </a:cubicBezTo>
                  <a:cubicBezTo>
                    <a:pt x="3816761" y="651788"/>
                    <a:pt x="3811445" y="654943"/>
                    <a:pt x="3805138" y="655947"/>
                  </a:cubicBezTo>
                  <a:cubicBezTo>
                    <a:pt x="3739817" y="666451"/>
                    <a:pt x="3673801" y="676154"/>
                    <a:pt x="3609177" y="687459"/>
                  </a:cubicBezTo>
                  <a:cubicBezTo>
                    <a:pt x="3584288" y="691878"/>
                    <a:pt x="3558597" y="697589"/>
                    <a:pt x="3539727" y="706521"/>
                  </a:cubicBezTo>
                  <a:cubicBezTo>
                    <a:pt x="3496714" y="726780"/>
                    <a:pt x="3457268" y="749132"/>
                    <a:pt x="3396572" y="755681"/>
                  </a:cubicBezTo>
                  <a:cubicBezTo>
                    <a:pt x="3378807" y="757611"/>
                    <a:pt x="3357809" y="758036"/>
                    <a:pt x="3341054" y="754679"/>
                  </a:cubicBezTo>
                  <a:cubicBezTo>
                    <a:pt x="3272962" y="740809"/>
                    <a:pt x="3206471" y="724541"/>
                    <a:pt x="3138775" y="710120"/>
                  </a:cubicBezTo>
                  <a:cubicBezTo>
                    <a:pt x="3095820" y="701191"/>
                    <a:pt x="3056969" y="691141"/>
                    <a:pt x="3037283" y="666453"/>
                  </a:cubicBezTo>
                  <a:cubicBezTo>
                    <a:pt x="3031764" y="659487"/>
                    <a:pt x="3015626" y="651391"/>
                    <a:pt x="3002117" y="649347"/>
                  </a:cubicBezTo>
                  <a:cubicBezTo>
                    <a:pt x="2915220" y="636209"/>
                    <a:pt x="2829194" y="627503"/>
                    <a:pt x="2747294" y="652400"/>
                  </a:cubicBezTo>
                  <a:cubicBezTo>
                    <a:pt x="2730084" y="657794"/>
                    <a:pt x="2698519" y="656140"/>
                    <a:pt x="2676273" y="652304"/>
                  </a:cubicBezTo>
                  <a:cubicBezTo>
                    <a:pt x="2590546" y="637890"/>
                    <a:pt x="2508883" y="630176"/>
                    <a:pt x="2432360" y="657836"/>
                  </a:cubicBezTo>
                  <a:cubicBezTo>
                    <a:pt x="2423352" y="661179"/>
                    <a:pt x="2395274" y="656272"/>
                    <a:pt x="2382311" y="650824"/>
                  </a:cubicBezTo>
                  <a:cubicBezTo>
                    <a:pt x="2257393" y="597728"/>
                    <a:pt x="2187724" y="592930"/>
                    <a:pt x="2055134" y="630053"/>
                  </a:cubicBezTo>
                  <a:cubicBezTo>
                    <a:pt x="2046542" y="632464"/>
                    <a:pt x="2035364" y="635121"/>
                    <a:pt x="2031829" y="639324"/>
                  </a:cubicBezTo>
                  <a:cubicBezTo>
                    <a:pt x="2007977" y="666120"/>
                    <a:pt x="1960229" y="664380"/>
                    <a:pt x="1912764" y="664183"/>
                  </a:cubicBezTo>
                  <a:cubicBezTo>
                    <a:pt x="1860521" y="663924"/>
                    <a:pt x="1808236" y="664426"/>
                    <a:pt x="1755637" y="663960"/>
                  </a:cubicBezTo>
                  <a:cubicBezTo>
                    <a:pt x="1746439" y="663859"/>
                    <a:pt x="1736243" y="661799"/>
                    <a:pt x="1727159" y="659605"/>
                  </a:cubicBezTo>
                  <a:cubicBezTo>
                    <a:pt x="1692256" y="651480"/>
                    <a:pt x="1658604" y="640559"/>
                    <a:pt x="1622470" y="634850"/>
                  </a:cubicBezTo>
                  <a:cubicBezTo>
                    <a:pt x="1544362" y="622552"/>
                    <a:pt x="1469248" y="602210"/>
                    <a:pt x="1385955" y="604522"/>
                  </a:cubicBezTo>
                  <a:cubicBezTo>
                    <a:pt x="1371585" y="604913"/>
                    <a:pt x="1355357" y="598530"/>
                    <a:pt x="1340055" y="595629"/>
                  </a:cubicBezTo>
                  <a:cubicBezTo>
                    <a:pt x="1312351" y="590552"/>
                    <a:pt x="1285460" y="583993"/>
                    <a:pt x="1257271" y="581180"/>
                  </a:cubicBezTo>
                  <a:cubicBezTo>
                    <a:pt x="1182583" y="573830"/>
                    <a:pt x="1107142" y="566824"/>
                    <a:pt x="1031914" y="562692"/>
                  </a:cubicBezTo>
                  <a:cubicBezTo>
                    <a:pt x="995593" y="560597"/>
                    <a:pt x="958880" y="565923"/>
                    <a:pt x="922031" y="566853"/>
                  </a:cubicBezTo>
                  <a:cubicBezTo>
                    <a:pt x="905446" y="567320"/>
                    <a:pt x="878533" y="568199"/>
                    <a:pt x="873250" y="563724"/>
                  </a:cubicBezTo>
                  <a:cubicBezTo>
                    <a:pt x="832343" y="529722"/>
                    <a:pt x="772202" y="532674"/>
                    <a:pt x="711627" y="529880"/>
                  </a:cubicBezTo>
                  <a:cubicBezTo>
                    <a:pt x="577999" y="523641"/>
                    <a:pt x="447408" y="543696"/>
                    <a:pt x="311112" y="525106"/>
                  </a:cubicBezTo>
                  <a:cubicBezTo>
                    <a:pt x="271645" y="519795"/>
                    <a:pt x="226936" y="530235"/>
                    <a:pt x="184145" y="532188"/>
                  </a:cubicBezTo>
                  <a:cubicBezTo>
                    <a:pt x="162015" y="533128"/>
                    <a:pt x="137665" y="534333"/>
                    <a:pt x="116886" y="530572"/>
                  </a:cubicBezTo>
                  <a:cubicBezTo>
                    <a:pt x="84810" y="524693"/>
                    <a:pt x="54011" y="515448"/>
                    <a:pt x="23941" y="506433"/>
                  </a:cubicBezTo>
                  <a:lnTo>
                    <a:pt x="0" y="502149"/>
                  </a:lnTo>
                  <a:close/>
                </a:path>
              </a:pathLst>
            </a:custGeom>
            <a:blipFill>
              <a:blip r:embed="rId4">
                <a:alphaModFix amt="57000"/>
              </a:blip>
              <a:tile tx="0" ty="0" sx="100000" sy="100000" flip="none" algn="tl"/>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4" name="Text Placeholder 3">
            <a:extLst>
              <a:ext uri="{FF2B5EF4-FFF2-40B4-BE49-F238E27FC236}">
                <a16:creationId xmlns:a16="http://schemas.microsoft.com/office/drawing/2014/main" id="{DEAA7A50-FB1D-4B4C-993E-2E06666D8E21}"/>
              </a:ext>
            </a:extLst>
          </p:cNvPr>
          <p:cNvSpPr>
            <a:spLocks noGrp="1"/>
          </p:cNvSpPr>
          <p:nvPr>
            <p:ph type="body" sz="half" idx="2"/>
          </p:nvPr>
        </p:nvSpPr>
        <p:spPr>
          <a:xfrm>
            <a:off x="838200" y="4248150"/>
            <a:ext cx="8286750" cy="1631020"/>
          </a:xfrm>
        </p:spPr>
        <p:txBody>
          <a:bodyPr vert="horz" lIns="91440" tIns="45720" rIns="91440" bIns="45720" rtlCol="0">
            <a:noAutofit/>
          </a:bodyPr>
          <a:lstStyle/>
          <a:p>
            <a:pPr indent="-228600">
              <a:buFont typeface="Arial" panose="020B0604020202020204" pitchFamily="34" charset="0"/>
              <a:buChar char="•"/>
            </a:pPr>
            <a:endParaRPr lang="en-US" sz="4800">
              <a:solidFill>
                <a:schemeClr val="bg1">
                  <a:alpha val="80000"/>
                </a:schemeClr>
              </a:solidFill>
              <a:latin typeface="Aparajita" panose="02020603050405020304" pitchFamily="18" charset="0"/>
              <a:cs typeface="Aparajita" panose="02020603050405020304" pitchFamily="18" charset="0"/>
            </a:endParaRPr>
          </a:p>
          <a:p>
            <a:pPr indent="-228600">
              <a:buFont typeface="Arial" panose="020B0604020202020204" pitchFamily="34" charset="0"/>
              <a:buChar char="•"/>
            </a:pPr>
            <a:r>
              <a:rPr lang="en-US" sz="4800">
                <a:solidFill>
                  <a:schemeClr val="bg1">
                    <a:alpha val="80000"/>
                  </a:schemeClr>
                </a:solidFill>
                <a:latin typeface="Aparajita" panose="02020603050405020304" pitchFamily="18" charset="0"/>
                <a:cs typeface="Aparajita" panose="02020603050405020304" pitchFamily="18" charset="0"/>
              </a:rPr>
              <a:t>Loss &lt; 0.10 || 0.05</a:t>
            </a:r>
          </a:p>
          <a:p>
            <a:pPr indent="-228600">
              <a:buFont typeface="Arial" panose="020B0604020202020204" pitchFamily="34" charset="0"/>
              <a:buChar char="•"/>
            </a:pPr>
            <a:r>
              <a:rPr lang="en-US" sz="4800">
                <a:solidFill>
                  <a:schemeClr val="bg1">
                    <a:alpha val="80000"/>
                  </a:schemeClr>
                </a:solidFill>
                <a:latin typeface="Aparajita" panose="02020603050405020304" pitchFamily="18" charset="0"/>
                <a:cs typeface="Aparajita" panose="02020603050405020304" pitchFamily="18" charset="0"/>
              </a:rPr>
              <a:t>Testing with sentences in Context</a:t>
            </a:r>
          </a:p>
          <a:p>
            <a:pPr indent="-228600">
              <a:buFont typeface="Arial" panose="020B0604020202020204" pitchFamily="34" charset="0"/>
              <a:buChar char="•"/>
            </a:pPr>
            <a:endParaRPr lang="en-US" sz="4800">
              <a:solidFill>
                <a:schemeClr val="bg1">
                  <a:alpha val="80000"/>
                </a:schemeClr>
              </a:solidFill>
              <a:latin typeface="Aparajita" panose="02020603050405020304" pitchFamily="18" charset="0"/>
              <a:cs typeface="Aparajita" panose="02020603050405020304" pitchFamily="18" charset="0"/>
            </a:endParaRPr>
          </a:p>
        </p:txBody>
      </p:sp>
    </p:spTree>
    <p:extLst>
      <p:ext uri="{BB962C8B-B14F-4D97-AF65-F5344CB8AC3E}">
        <p14:creationId xmlns:p14="http://schemas.microsoft.com/office/powerpoint/2010/main" val="259870559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38C5F-80BD-4DE7-9E4E-D60A231582B2}"/>
              </a:ext>
            </a:extLst>
          </p:cNvPr>
          <p:cNvSpPr>
            <a:spLocks noGrp="1"/>
          </p:cNvSpPr>
          <p:nvPr>
            <p:ph type="title"/>
          </p:nvPr>
        </p:nvSpPr>
        <p:spPr/>
        <p:txBody>
          <a:bodyPr>
            <a:normAutofit/>
          </a:bodyPr>
          <a:lstStyle/>
          <a:p>
            <a:r>
              <a:rPr lang="en-US" sz="6600" dirty="0">
                <a:solidFill>
                  <a:schemeClr val="bg1"/>
                </a:solidFill>
                <a:latin typeface="Aparajita" panose="02020603050405020304" pitchFamily="18" charset="0"/>
                <a:cs typeface="Aparajita" panose="02020603050405020304" pitchFamily="18" charset="0"/>
              </a:rPr>
              <a:t>References</a:t>
            </a:r>
          </a:p>
        </p:txBody>
      </p:sp>
      <p:sp>
        <p:nvSpPr>
          <p:cNvPr id="3" name="Content Placeholder 2">
            <a:extLst>
              <a:ext uri="{FF2B5EF4-FFF2-40B4-BE49-F238E27FC236}">
                <a16:creationId xmlns:a16="http://schemas.microsoft.com/office/drawing/2014/main" id="{DD07590B-99FA-4955-B61E-AA0213C40C9D}"/>
              </a:ext>
            </a:extLst>
          </p:cNvPr>
          <p:cNvSpPr>
            <a:spLocks noGrp="1"/>
          </p:cNvSpPr>
          <p:nvPr>
            <p:ph idx="1"/>
          </p:nvPr>
        </p:nvSpPr>
        <p:spPr/>
        <p:txBody>
          <a:bodyPr/>
          <a:lstStyle/>
          <a:p>
            <a:r>
              <a:rPr lang="en-US" dirty="0">
                <a:hlinkClick r:id="rId2"/>
              </a:rPr>
              <a:t>https://weheartit.com/entry/348531353</a:t>
            </a:r>
            <a:r>
              <a:rPr lang="en-US" dirty="0"/>
              <a:t> </a:t>
            </a:r>
          </a:p>
          <a:p>
            <a:r>
              <a:rPr lang="en-US" dirty="0">
                <a:hlinkClick r:id="rId3"/>
              </a:rPr>
              <a:t>https://unsplash.com/images/things/typewriter</a:t>
            </a:r>
            <a:endParaRPr lang="en-US" dirty="0"/>
          </a:p>
          <a:p>
            <a:r>
              <a:rPr lang="en-US" dirty="0">
                <a:hlinkClick r:id="rId4"/>
              </a:rPr>
              <a:t>https://www.121captions.com/tag/stenographer/</a:t>
            </a:r>
            <a:endParaRPr lang="en-US" dirty="0"/>
          </a:p>
          <a:p>
            <a:r>
              <a:rPr lang="en-US" dirty="0">
                <a:hlinkClick r:id="rId5"/>
              </a:rPr>
              <a:t>Architectures — ML Glossary documentation (ml-cheatsheet.readthedocs.io)</a:t>
            </a:r>
            <a:r>
              <a:rPr lang="en-US" dirty="0"/>
              <a:t>  </a:t>
            </a:r>
          </a:p>
          <a:p>
            <a:r>
              <a:rPr lang="en-US" dirty="0" err="1">
                <a:solidFill>
                  <a:schemeClr val="bg1"/>
                </a:solidFill>
              </a:rPr>
              <a:t>Tensorflow</a:t>
            </a:r>
            <a:endParaRPr lang="en-US" dirty="0">
              <a:solidFill>
                <a:schemeClr val="bg1"/>
              </a:solidFill>
            </a:endParaRPr>
          </a:p>
          <a:p>
            <a:r>
              <a:rPr lang="en-US" dirty="0">
                <a:solidFill>
                  <a:schemeClr val="bg1"/>
                </a:solidFill>
              </a:rPr>
              <a:t>Check References Slide</a:t>
            </a:r>
          </a:p>
        </p:txBody>
      </p:sp>
      <p:pic>
        <p:nvPicPr>
          <p:cNvPr id="5" name="Picture 4" descr="Qr code&#10;&#10;Description automatically generated">
            <a:extLst>
              <a:ext uri="{FF2B5EF4-FFF2-40B4-BE49-F238E27FC236}">
                <a16:creationId xmlns:a16="http://schemas.microsoft.com/office/drawing/2014/main" id="{D18B0578-ECBF-4EBB-9678-4A9826AB9B7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765544" y="4416135"/>
            <a:ext cx="2086266" cy="2076740"/>
          </a:xfrm>
          <a:prstGeom prst="rect">
            <a:avLst/>
          </a:prstGeom>
        </p:spPr>
      </p:pic>
    </p:spTree>
    <p:extLst>
      <p:ext uri="{BB962C8B-B14F-4D97-AF65-F5344CB8AC3E}">
        <p14:creationId xmlns:p14="http://schemas.microsoft.com/office/powerpoint/2010/main" val="277069457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9" name="Rectangle 52">
            <a:extLst>
              <a:ext uri="{FF2B5EF4-FFF2-40B4-BE49-F238E27FC236}">
                <a16:creationId xmlns:a16="http://schemas.microsoft.com/office/drawing/2014/main" id="{5341D4B7-8A53-4C37-8E33-372EAB5776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2434" y="253548"/>
            <a:ext cx="5608934" cy="6102802"/>
          </a:xfrm>
          <a:prstGeom prst="rect">
            <a:avLst/>
          </a:prstGeom>
          <a:solidFill>
            <a:srgbClr val="AFABAB">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B3D93B8-1787-41DC-B887-052FE38345FD}"/>
              </a:ext>
            </a:extLst>
          </p:cNvPr>
          <p:cNvSpPr>
            <a:spLocks noGrp="1"/>
          </p:cNvSpPr>
          <p:nvPr>
            <p:ph type="title"/>
          </p:nvPr>
        </p:nvSpPr>
        <p:spPr>
          <a:xfrm>
            <a:off x="6585283" y="420017"/>
            <a:ext cx="5069305" cy="5769864"/>
          </a:xfrm>
        </p:spPr>
        <p:txBody>
          <a:bodyPr vert="horz" lIns="91440" tIns="45720" rIns="91440" bIns="45720" rtlCol="0">
            <a:normAutofit/>
          </a:bodyPr>
          <a:lstStyle/>
          <a:p>
            <a:r>
              <a:rPr lang="en-US" sz="5400" b="1" dirty="0">
                <a:solidFill>
                  <a:schemeClr val="bg1"/>
                </a:solidFill>
                <a:latin typeface="Aparajita" panose="02020603050405020304" pitchFamily="18" charset="0"/>
                <a:cs typeface="Aparajita" panose="02020603050405020304" pitchFamily="18" charset="0"/>
              </a:rPr>
              <a:t>Thank You!</a:t>
            </a:r>
            <a:br>
              <a:rPr lang="en-US" sz="5400" dirty="0">
                <a:solidFill>
                  <a:schemeClr val="bg1"/>
                </a:solidFill>
                <a:latin typeface="Aparajita" panose="02020603050405020304" pitchFamily="18" charset="0"/>
                <a:cs typeface="Aparajita" panose="02020603050405020304" pitchFamily="18" charset="0"/>
              </a:rPr>
            </a:br>
            <a:r>
              <a:rPr lang="en-US" sz="5400" dirty="0">
                <a:solidFill>
                  <a:schemeClr val="bg1"/>
                </a:solidFill>
                <a:latin typeface="Aparajita" panose="02020603050405020304" pitchFamily="18" charset="0"/>
                <a:cs typeface="Aparajita" panose="02020603050405020304" pitchFamily="18" charset="0"/>
              </a:rPr>
              <a:t>Questions?</a:t>
            </a:r>
          </a:p>
        </p:txBody>
      </p:sp>
      <p:sp>
        <p:nvSpPr>
          <p:cNvPr id="60" name="Rectangle 54">
            <a:extLst>
              <a:ext uri="{FF2B5EF4-FFF2-40B4-BE49-F238E27FC236}">
                <a16:creationId xmlns:a16="http://schemas.microsoft.com/office/drawing/2014/main" id="{B630B15B-CFE8-4FE5-8F6E-666207C945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3024" y="253548"/>
            <a:ext cx="5851795" cy="6102802"/>
          </a:xfrm>
          <a:prstGeom prst="rect">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61" name="Rectangle 56">
            <a:extLst>
              <a:ext uri="{FF2B5EF4-FFF2-40B4-BE49-F238E27FC236}">
                <a16:creationId xmlns:a16="http://schemas.microsoft.com/office/drawing/2014/main" id="{2B51AAA3-DDFE-48DE-AF38-BE32846EC4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2848" y="420017"/>
            <a:ext cx="5532146" cy="5769864"/>
          </a:xfrm>
          <a:prstGeom prst="rect">
            <a:avLst/>
          </a:prstGeom>
          <a:noFill/>
          <a:ln w="6350" cap="sq" cmpd="sng" algn="ctr">
            <a:solidFill>
              <a:srgbClr val="404040"/>
            </a:solidFill>
            <a:prstDash val="solid"/>
            <a:miter lim="800000"/>
          </a:ln>
          <a:effectLst/>
        </p:spPr>
      </p:sp>
      <p:pic>
        <p:nvPicPr>
          <p:cNvPr id="30" name="Picture 29" descr="Qr code&#10;&#10;Description automatically generated">
            <a:extLst>
              <a:ext uri="{FF2B5EF4-FFF2-40B4-BE49-F238E27FC236}">
                <a16:creationId xmlns:a16="http://schemas.microsoft.com/office/drawing/2014/main" id="{7823829C-BF49-47B0-993C-040B8015FA6C}"/>
              </a:ext>
            </a:extLst>
          </p:cNvPr>
          <p:cNvPicPr>
            <a:picLocks noChangeAspect="1"/>
          </p:cNvPicPr>
          <p:nvPr/>
        </p:nvPicPr>
        <p:blipFill rotWithShape="1">
          <a:blip r:embed="rId2">
            <a:extLst>
              <a:ext uri="{28A0092B-C50C-407E-A947-70E740481C1C}">
                <a14:useLocalDpi xmlns:a14="http://schemas.microsoft.com/office/drawing/2010/main" val="0"/>
              </a:ext>
            </a:extLst>
          </a:blip>
          <a:srcRect l="1214" r="3964" b="-1"/>
          <a:stretch/>
        </p:blipFill>
        <p:spPr>
          <a:xfrm>
            <a:off x="725707" y="740057"/>
            <a:ext cx="4886429" cy="5129784"/>
          </a:xfrm>
          <a:prstGeom prst="rect">
            <a:avLst/>
          </a:prstGeom>
        </p:spPr>
      </p:pic>
      <p:pic>
        <p:nvPicPr>
          <p:cNvPr id="40" name="Picture 39" descr="Logo&#10;&#10;Description automatically generated">
            <a:extLst>
              <a:ext uri="{FF2B5EF4-FFF2-40B4-BE49-F238E27FC236}">
                <a16:creationId xmlns:a16="http://schemas.microsoft.com/office/drawing/2014/main" id="{1441A85A-720C-42D7-904D-89F1CCAF657A}"/>
              </a:ext>
            </a:extLst>
          </p:cNvPr>
          <p:cNvPicPr>
            <a:picLocks noChangeAspect="1"/>
          </p:cNvPicPr>
          <p:nvPr/>
        </p:nvPicPr>
        <p:blipFill>
          <a:blip r:embed="rId3"/>
          <a:stretch>
            <a:fillRect/>
          </a:stretch>
        </p:blipFill>
        <p:spPr>
          <a:xfrm>
            <a:off x="9706709" y="4559098"/>
            <a:ext cx="1947880" cy="1630783"/>
          </a:xfrm>
          <a:prstGeom prst="rect">
            <a:avLst/>
          </a:prstGeom>
        </p:spPr>
      </p:pic>
      <p:sp>
        <p:nvSpPr>
          <p:cNvPr id="45" name="Title 1">
            <a:extLst>
              <a:ext uri="{FF2B5EF4-FFF2-40B4-BE49-F238E27FC236}">
                <a16:creationId xmlns:a16="http://schemas.microsoft.com/office/drawing/2014/main" id="{BC860A43-2108-4AD0-BAE4-AC61161B9739}"/>
              </a:ext>
            </a:extLst>
          </p:cNvPr>
          <p:cNvSpPr txBox="1">
            <a:spLocks/>
          </p:cNvSpPr>
          <p:nvPr/>
        </p:nvSpPr>
        <p:spPr>
          <a:xfrm>
            <a:off x="8177026" y="287812"/>
            <a:ext cx="3720411" cy="760614"/>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sz="2000">
                <a:solidFill>
                  <a:schemeClr val="bg1"/>
                </a:solidFill>
                <a:latin typeface="Aparajita" panose="020B0502040204020203" pitchFamily="18" charset="0"/>
                <a:cs typeface="Aparajita" panose="020B0502040204020203" pitchFamily="18" charset="0"/>
              </a:rPr>
              <a:t>Using Machine Learning and a New Shorthand for Faster Transcription</a:t>
            </a:r>
            <a:endParaRPr lang="en-US" sz="2000" dirty="0">
              <a:solidFill>
                <a:schemeClr val="bg1"/>
              </a:solidFill>
              <a:latin typeface="Aparajita" panose="020B0502040204020203" pitchFamily="18" charset="0"/>
              <a:cs typeface="Aparajita" panose="020B0502040204020203" pitchFamily="18" charset="0"/>
            </a:endParaRPr>
          </a:p>
        </p:txBody>
      </p:sp>
    </p:spTree>
    <p:extLst>
      <p:ext uri="{BB962C8B-B14F-4D97-AF65-F5344CB8AC3E}">
        <p14:creationId xmlns:p14="http://schemas.microsoft.com/office/powerpoint/2010/main" val="283624388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18">
            <a:extLst>
              <a:ext uri="{FF2B5EF4-FFF2-40B4-BE49-F238E27FC236}">
                <a16:creationId xmlns:a16="http://schemas.microsoft.com/office/drawing/2014/main" id="{526E0BFB-CDF1-4990-8C11-AC849311E0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picture containing text, red&#10;&#10;Description automatically generated">
            <a:extLst>
              <a:ext uri="{FF2B5EF4-FFF2-40B4-BE49-F238E27FC236}">
                <a16:creationId xmlns:a16="http://schemas.microsoft.com/office/drawing/2014/main" id="{4E489604-D860-4CBA-A264-F4EC2F9498C7}"/>
              </a:ext>
            </a:extLst>
          </p:cNvPr>
          <p:cNvPicPr>
            <a:picLocks noChangeAspect="1"/>
          </p:cNvPicPr>
          <p:nvPr/>
        </p:nvPicPr>
        <p:blipFill rotWithShape="1">
          <a:blip r:embed="rId2">
            <a:extLst>
              <a:ext uri="{28A0092B-C50C-407E-A947-70E740481C1C}">
                <a14:useLocalDpi xmlns:a14="http://schemas.microsoft.com/office/drawing/2010/main" val="0"/>
              </a:ext>
            </a:extLst>
          </a:blip>
          <a:srcRect l="9091" t="18916" r="-2" b="2479"/>
          <a:stretch/>
        </p:blipFill>
        <p:spPr>
          <a:xfrm>
            <a:off x="-2" y="10"/>
            <a:ext cx="8668512" cy="6857990"/>
          </a:xfrm>
          <a:prstGeom prst="rect">
            <a:avLst/>
          </a:prstGeom>
        </p:spPr>
      </p:pic>
      <p:sp>
        <p:nvSpPr>
          <p:cNvPr id="27" name="Rectangle 20">
            <a:extLst>
              <a:ext uri="{FF2B5EF4-FFF2-40B4-BE49-F238E27FC236}">
                <a16:creationId xmlns:a16="http://schemas.microsoft.com/office/drawing/2014/main" id="{6069A1F8-9BEB-4786-9694-FC48B2D75D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788244" y="0"/>
            <a:ext cx="9403756" cy="6858000"/>
          </a:xfrm>
          <a:prstGeom prst="rect">
            <a:avLst/>
          </a:prstGeom>
          <a:gradFill>
            <a:gsLst>
              <a:gs pos="58000">
                <a:schemeClr val="bg1"/>
              </a:gs>
              <a:gs pos="30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0D765DD-37CF-4A3A-A6EB-0858428B5B48}"/>
              </a:ext>
            </a:extLst>
          </p:cNvPr>
          <p:cNvSpPr>
            <a:spLocks noGrp="1"/>
          </p:cNvSpPr>
          <p:nvPr>
            <p:ph type="title"/>
          </p:nvPr>
        </p:nvSpPr>
        <p:spPr>
          <a:xfrm>
            <a:off x="10085558" y="231883"/>
            <a:ext cx="2468204" cy="820612"/>
          </a:xfrm>
        </p:spPr>
        <p:txBody>
          <a:bodyPr vert="horz" lIns="91440" tIns="45720" rIns="91440" bIns="45720" rtlCol="0" anchor="b">
            <a:noAutofit/>
          </a:bodyPr>
          <a:lstStyle/>
          <a:p>
            <a:r>
              <a:rPr lang="en-US" sz="5200">
                <a:latin typeface="Aparajita" panose="02020603050405020304" pitchFamily="18" charset="0"/>
                <a:cs typeface="Aparajita" panose="02020603050405020304" pitchFamily="18" charset="0"/>
              </a:rPr>
              <a:t>Phrase 2</a:t>
            </a:r>
          </a:p>
        </p:txBody>
      </p:sp>
      <p:sp>
        <p:nvSpPr>
          <p:cNvPr id="28" name="Rectangle 2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130540"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5" name="Rectangle 2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1648" y="4546920"/>
            <a:ext cx="402336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3A6A1757-CF8D-4CE4-BCE7-F6C4BA105BBC}"/>
              </a:ext>
            </a:extLst>
          </p:cNvPr>
          <p:cNvSpPr txBox="1"/>
          <p:nvPr/>
        </p:nvSpPr>
        <p:spPr>
          <a:xfrm>
            <a:off x="7678849" y="2327420"/>
            <a:ext cx="3982122" cy="1938992"/>
          </a:xfrm>
          <a:prstGeom prst="rect">
            <a:avLst/>
          </a:prstGeom>
          <a:noFill/>
        </p:spPr>
        <p:txBody>
          <a:bodyPr wrap="square" rtlCol="0">
            <a:spAutoFit/>
          </a:bodyPr>
          <a:lstStyle/>
          <a:p>
            <a:pPr algn="r">
              <a:spcAft>
                <a:spcPts val="600"/>
              </a:spcAft>
            </a:pPr>
            <a:r>
              <a:rPr lang="en-US" sz="6000">
                <a:latin typeface="Aparajita" panose="02020603050405020304" pitchFamily="18" charset="0"/>
                <a:cs typeface="Aparajita" panose="02020603050405020304" pitchFamily="18" charset="0"/>
              </a:rPr>
              <a:t>Faster Method for Data Input</a:t>
            </a:r>
          </a:p>
        </p:txBody>
      </p:sp>
      <p:sp>
        <p:nvSpPr>
          <p:cNvPr id="5" name="TextBox 4">
            <a:extLst>
              <a:ext uri="{FF2B5EF4-FFF2-40B4-BE49-F238E27FC236}">
                <a16:creationId xmlns:a16="http://schemas.microsoft.com/office/drawing/2014/main" id="{63A5D8B6-8821-4003-BE07-A2587ED77CE7}"/>
              </a:ext>
            </a:extLst>
          </p:cNvPr>
          <p:cNvSpPr txBox="1"/>
          <p:nvPr/>
        </p:nvSpPr>
        <p:spPr>
          <a:xfrm>
            <a:off x="7147820" y="4705748"/>
            <a:ext cx="4513151" cy="1400383"/>
          </a:xfrm>
          <a:prstGeom prst="rect">
            <a:avLst/>
          </a:prstGeom>
          <a:noFill/>
        </p:spPr>
        <p:txBody>
          <a:bodyPr wrap="square" rtlCol="0">
            <a:spAutoFit/>
          </a:bodyPr>
          <a:lstStyle/>
          <a:p>
            <a:pPr algn="r">
              <a:spcAft>
                <a:spcPts val="600"/>
              </a:spcAft>
            </a:pPr>
            <a:r>
              <a:rPr lang="en-US" sz="4000">
                <a:solidFill>
                  <a:schemeClr val="bg2">
                    <a:lumMod val="20000"/>
                    <a:lumOff val="80000"/>
                  </a:schemeClr>
                </a:solidFill>
                <a:latin typeface="Aparajita" panose="02020603050405020304" pitchFamily="18" charset="0"/>
                <a:cs typeface="Aparajita" panose="02020603050405020304" pitchFamily="18" charset="0"/>
              </a:rPr>
              <a:t>No Equipment</a:t>
            </a:r>
          </a:p>
          <a:p>
            <a:pPr algn="r">
              <a:spcAft>
                <a:spcPts val="600"/>
              </a:spcAft>
            </a:pPr>
            <a:r>
              <a:rPr lang="en-US" sz="4000">
                <a:solidFill>
                  <a:schemeClr val="bg2">
                    <a:lumMod val="20000"/>
                    <a:lumOff val="80000"/>
                  </a:schemeClr>
                </a:solidFill>
                <a:latin typeface="Aparajita" panose="02020603050405020304" pitchFamily="18" charset="0"/>
                <a:cs typeface="Aparajita" panose="02020603050405020304" pitchFamily="18" charset="0"/>
              </a:rPr>
              <a:t>Accessible to all</a:t>
            </a:r>
          </a:p>
        </p:txBody>
      </p:sp>
    </p:spTree>
    <p:extLst>
      <p:ext uri="{BB962C8B-B14F-4D97-AF65-F5344CB8AC3E}">
        <p14:creationId xmlns:p14="http://schemas.microsoft.com/office/powerpoint/2010/main" val="41838447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5FAEF-0206-4F45-82DB-9639C2B0AC6F}"/>
              </a:ext>
            </a:extLst>
          </p:cNvPr>
          <p:cNvSpPr>
            <a:spLocks noGrp="1"/>
          </p:cNvSpPr>
          <p:nvPr>
            <p:ph type="title"/>
          </p:nvPr>
        </p:nvSpPr>
        <p:spPr>
          <a:xfrm>
            <a:off x="838200" y="3171563"/>
            <a:ext cx="10515600" cy="1325563"/>
          </a:xfrm>
        </p:spPr>
        <p:txBody>
          <a:bodyPr>
            <a:noAutofit/>
          </a:bodyPr>
          <a:lstStyle/>
          <a:p>
            <a:r>
              <a:rPr lang="en-US" sz="3600" b="0" i="0" u="none" strike="noStrike" dirty="0">
                <a:solidFill>
                  <a:schemeClr val="bg2"/>
                </a:solidFill>
                <a:effectLst/>
                <a:latin typeface="Aparajita" panose="02020603050405020304" pitchFamily="18" charset="0"/>
                <a:cs typeface="Aparajita" panose="02020603050405020304" pitchFamily="18" charset="0"/>
              </a:rPr>
              <a:t>Calamari - A High-Performance </a:t>
            </a:r>
            <a:r>
              <a:rPr lang="en-US" sz="3600" b="0" i="0" u="none" strike="noStrike" dirty="0" err="1">
                <a:solidFill>
                  <a:schemeClr val="bg2"/>
                </a:solidFill>
                <a:effectLst/>
                <a:latin typeface="Aparajita" panose="02020603050405020304" pitchFamily="18" charset="0"/>
                <a:cs typeface="Aparajita" panose="02020603050405020304" pitchFamily="18" charset="0"/>
              </a:rPr>
              <a:t>Tensorflow</a:t>
            </a:r>
            <a:r>
              <a:rPr lang="en-US" sz="3600" b="0" i="0" u="none" strike="noStrike" dirty="0">
                <a:solidFill>
                  <a:schemeClr val="bg2"/>
                </a:solidFill>
                <a:effectLst/>
                <a:latin typeface="Aparajita" panose="02020603050405020304" pitchFamily="18" charset="0"/>
                <a:cs typeface="Aparajita" panose="02020603050405020304" pitchFamily="18" charset="0"/>
              </a:rPr>
              <a:t>-based Deep Learning Package for Optical Character Recognition</a:t>
            </a:r>
            <a:br>
              <a:rPr lang="en-US" sz="3600" b="0" i="0" u="none" strike="noStrike" dirty="0">
                <a:solidFill>
                  <a:schemeClr val="bg2"/>
                </a:solidFill>
                <a:effectLst/>
                <a:latin typeface="Aparajita" panose="02020603050405020304" pitchFamily="18" charset="0"/>
                <a:cs typeface="Aparajita" panose="02020603050405020304" pitchFamily="18" charset="0"/>
              </a:rPr>
            </a:br>
            <a:br>
              <a:rPr lang="en-US" sz="3600" b="0" i="0" u="none" strike="noStrike" dirty="0">
                <a:solidFill>
                  <a:schemeClr val="bg2"/>
                </a:solidFill>
                <a:effectLst/>
                <a:latin typeface="Aparajita" panose="02020603050405020304" pitchFamily="18" charset="0"/>
                <a:cs typeface="Aparajita" panose="02020603050405020304" pitchFamily="18" charset="0"/>
              </a:rPr>
            </a:br>
            <a:r>
              <a:rPr lang="en-US" sz="3600" b="0" i="0" u="none" strike="noStrike" dirty="0">
                <a:solidFill>
                  <a:schemeClr val="bg2"/>
                </a:solidFill>
                <a:effectLst/>
                <a:latin typeface="Aparajita" panose="02020603050405020304" pitchFamily="18" charset="0"/>
                <a:cs typeface="Aparajita" panose="02020603050405020304" pitchFamily="18" charset="0"/>
              </a:rPr>
              <a:t>Segmentation and recognition of phonetic features in handwritten Pitman shorthand</a:t>
            </a:r>
            <a:br>
              <a:rPr lang="en-US" sz="3600" b="0" i="0" u="none" strike="noStrike" dirty="0">
                <a:solidFill>
                  <a:schemeClr val="bg2"/>
                </a:solidFill>
                <a:effectLst/>
                <a:latin typeface="Aparajita" panose="02020603050405020304" pitchFamily="18" charset="0"/>
                <a:cs typeface="Aparajita" panose="02020603050405020304" pitchFamily="18" charset="0"/>
              </a:rPr>
            </a:br>
            <a:br>
              <a:rPr lang="en-US" sz="3600" b="0" i="0" u="none" strike="noStrike" dirty="0">
                <a:solidFill>
                  <a:schemeClr val="bg2"/>
                </a:solidFill>
                <a:effectLst/>
                <a:latin typeface="Aparajita" panose="02020603050405020304" pitchFamily="18" charset="0"/>
                <a:cs typeface="Aparajita" panose="02020603050405020304" pitchFamily="18" charset="0"/>
              </a:rPr>
            </a:br>
            <a:r>
              <a:rPr lang="en-US" sz="3600" b="0" i="0" u="none" strike="noStrike" dirty="0">
                <a:solidFill>
                  <a:schemeClr val="bg2"/>
                </a:solidFill>
                <a:effectLst/>
                <a:latin typeface="Aparajita" panose="02020603050405020304" pitchFamily="18" charset="0"/>
                <a:cs typeface="Aparajita" panose="02020603050405020304" pitchFamily="18" charset="0"/>
              </a:rPr>
              <a:t>Statistical review of Online/Offline Gregg Shorthand Recognition using CANN and BP - A Comparative analysis</a:t>
            </a:r>
            <a:endParaRPr lang="en-US" sz="3600" dirty="0">
              <a:solidFill>
                <a:schemeClr val="bg2"/>
              </a:solidFill>
              <a:latin typeface="Aparajita" panose="02020603050405020304" pitchFamily="18" charset="0"/>
              <a:cs typeface="Aparajita" panose="02020603050405020304" pitchFamily="18" charset="0"/>
            </a:endParaRPr>
          </a:p>
        </p:txBody>
      </p:sp>
      <p:sp>
        <p:nvSpPr>
          <p:cNvPr id="4" name="TextBox 3">
            <a:extLst>
              <a:ext uri="{FF2B5EF4-FFF2-40B4-BE49-F238E27FC236}">
                <a16:creationId xmlns:a16="http://schemas.microsoft.com/office/drawing/2014/main" id="{711E434A-3DEF-42BE-BDC5-AC6A0E8FF1D4}"/>
              </a:ext>
            </a:extLst>
          </p:cNvPr>
          <p:cNvSpPr txBox="1"/>
          <p:nvPr/>
        </p:nvSpPr>
        <p:spPr>
          <a:xfrm>
            <a:off x="838200" y="451126"/>
            <a:ext cx="10090355" cy="923330"/>
          </a:xfrm>
          <a:prstGeom prst="rect">
            <a:avLst/>
          </a:prstGeom>
          <a:noFill/>
        </p:spPr>
        <p:txBody>
          <a:bodyPr wrap="square">
            <a:spAutoFit/>
          </a:bodyPr>
          <a:lstStyle/>
          <a:p>
            <a:r>
              <a:rPr lang="en-US" sz="5400" b="1" i="0" u="none" strike="noStrike" dirty="0">
                <a:solidFill>
                  <a:schemeClr val="bg2"/>
                </a:solidFill>
                <a:effectLst/>
                <a:latin typeface="Aparajita" panose="02020603050405020304" pitchFamily="18" charset="0"/>
                <a:cs typeface="Aparajita" panose="02020603050405020304" pitchFamily="18" charset="0"/>
              </a:rPr>
              <a:t>Existing Solutions</a:t>
            </a:r>
          </a:p>
        </p:txBody>
      </p:sp>
    </p:spTree>
    <p:extLst>
      <p:ext uri="{BB962C8B-B14F-4D97-AF65-F5344CB8AC3E}">
        <p14:creationId xmlns:p14="http://schemas.microsoft.com/office/powerpoint/2010/main" val="98950432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2839C8-B48C-46CE-A9F3-DCA062CFBF94}"/>
              </a:ext>
            </a:extLst>
          </p:cNvPr>
          <p:cNvSpPr>
            <a:spLocks noGrp="1"/>
          </p:cNvSpPr>
          <p:nvPr>
            <p:ph type="title"/>
          </p:nvPr>
        </p:nvSpPr>
        <p:spPr>
          <a:xfrm>
            <a:off x="4654295" y="4522156"/>
            <a:ext cx="5609222" cy="1363215"/>
          </a:xfrm>
        </p:spPr>
        <p:txBody>
          <a:bodyPr vert="horz" lIns="91440" tIns="45720" rIns="91440" bIns="45720" rtlCol="0" anchor="t">
            <a:normAutofit/>
          </a:bodyPr>
          <a:lstStyle/>
          <a:p>
            <a:pPr algn="ctr"/>
            <a:r>
              <a:rPr lang="en-US" kern="1200">
                <a:solidFill>
                  <a:schemeClr val="bg2">
                    <a:lumMod val="20000"/>
                    <a:lumOff val="80000"/>
                  </a:schemeClr>
                </a:solidFill>
                <a:latin typeface="Aparajita" panose="02020603050405020304" pitchFamily="18" charset="0"/>
                <a:cs typeface="Aparajita" panose="02020603050405020304" pitchFamily="18" charset="0"/>
              </a:rPr>
              <a:t>Write Fast. </a:t>
            </a:r>
            <a:br>
              <a:rPr lang="en-US" kern="1200">
                <a:solidFill>
                  <a:schemeClr val="bg2">
                    <a:lumMod val="20000"/>
                    <a:lumOff val="80000"/>
                  </a:schemeClr>
                </a:solidFill>
                <a:latin typeface="Aparajita" panose="02020603050405020304" pitchFamily="18" charset="0"/>
                <a:cs typeface="Aparajita" panose="02020603050405020304" pitchFamily="18" charset="0"/>
              </a:rPr>
            </a:br>
            <a:r>
              <a:rPr lang="en-US" kern="1200">
                <a:solidFill>
                  <a:schemeClr val="bg2">
                    <a:lumMod val="20000"/>
                    <a:lumOff val="80000"/>
                  </a:schemeClr>
                </a:solidFill>
                <a:latin typeface="Aparajita" panose="02020603050405020304" pitchFamily="18" charset="0"/>
                <a:cs typeface="Aparajita" panose="02020603050405020304" pitchFamily="18" charset="0"/>
              </a:rPr>
              <a:t>Since the 18</a:t>
            </a:r>
            <a:r>
              <a:rPr lang="en-US" kern="1200" baseline="30000">
                <a:solidFill>
                  <a:schemeClr val="bg2">
                    <a:lumMod val="20000"/>
                    <a:lumOff val="80000"/>
                  </a:schemeClr>
                </a:solidFill>
                <a:latin typeface="Aparajita" panose="02020603050405020304" pitchFamily="18" charset="0"/>
                <a:cs typeface="Aparajita" panose="02020603050405020304" pitchFamily="18" charset="0"/>
              </a:rPr>
              <a:t>th</a:t>
            </a:r>
            <a:r>
              <a:rPr lang="en-US" kern="1200">
                <a:solidFill>
                  <a:schemeClr val="bg2">
                    <a:lumMod val="20000"/>
                    <a:lumOff val="80000"/>
                  </a:schemeClr>
                </a:solidFill>
                <a:latin typeface="Aparajita" panose="02020603050405020304" pitchFamily="18" charset="0"/>
                <a:cs typeface="Aparajita" panose="02020603050405020304" pitchFamily="18" charset="0"/>
              </a:rPr>
              <a:t> Century</a:t>
            </a:r>
          </a:p>
        </p:txBody>
      </p:sp>
      <p:sp>
        <p:nvSpPr>
          <p:cNvPr id="111" name="Freeform: Shape 100">
            <a:extLst>
              <a:ext uri="{FF2B5EF4-FFF2-40B4-BE49-F238E27FC236}">
                <a16:creationId xmlns:a16="http://schemas.microsoft.com/office/drawing/2014/main" id="{83FA766D-3260-4E0A-9E7F-A2C93DFF19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46518"/>
            <a:ext cx="4100079" cy="6194580"/>
          </a:xfrm>
          <a:custGeom>
            <a:avLst/>
            <a:gdLst>
              <a:gd name="connsiteX0" fmla="*/ 1002789 w 4100079"/>
              <a:gd name="connsiteY0" fmla="*/ 0 h 6194580"/>
              <a:gd name="connsiteX1" fmla="*/ 4100079 w 4100079"/>
              <a:gd name="connsiteY1" fmla="*/ 3097290 h 6194580"/>
              <a:gd name="connsiteX2" fmla="*/ 1002789 w 4100079"/>
              <a:gd name="connsiteY2" fmla="*/ 6194580 h 6194580"/>
              <a:gd name="connsiteX3" fmla="*/ 81750 w 4100079"/>
              <a:gd name="connsiteY3" fmla="*/ 6055332 h 6194580"/>
              <a:gd name="connsiteX4" fmla="*/ 0 w 4100079"/>
              <a:gd name="connsiteY4" fmla="*/ 6025411 h 6194580"/>
              <a:gd name="connsiteX5" fmla="*/ 0 w 4100079"/>
              <a:gd name="connsiteY5" fmla="*/ 169169 h 6194580"/>
              <a:gd name="connsiteX6" fmla="*/ 81750 w 4100079"/>
              <a:gd name="connsiteY6" fmla="*/ 139248 h 6194580"/>
              <a:gd name="connsiteX7" fmla="*/ 1002789 w 4100079"/>
              <a:gd name="connsiteY7" fmla="*/ 0 h 6194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00079" h="6194580">
                <a:moveTo>
                  <a:pt x="1002789" y="0"/>
                </a:moveTo>
                <a:cubicBezTo>
                  <a:pt x="2713375" y="0"/>
                  <a:pt x="4100079" y="1386704"/>
                  <a:pt x="4100079" y="3097290"/>
                </a:cubicBezTo>
                <a:cubicBezTo>
                  <a:pt x="4100079" y="4807876"/>
                  <a:pt x="2713375" y="6194580"/>
                  <a:pt x="1002789" y="6194580"/>
                </a:cubicBezTo>
                <a:cubicBezTo>
                  <a:pt x="682054" y="6194580"/>
                  <a:pt x="372706" y="6145829"/>
                  <a:pt x="81750" y="6055332"/>
                </a:cubicBezTo>
                <a:lnTo>
                  <a:pt x="0" y="6025411"/>
                </a:lnTo>
                <a:lnTo>
                  <a:pt x="0" y="169169"/>
                </a:lnTo>
                <a:lnTo>
                  <a:pt x="81750" y="139248"/>
                </a:lnTo>
                <a:cubicBezTo>
                  <a:pt x="372706" y="48751"/>
                  <a:pt x="682054" y="0"/>
                  <a:pt x="1002789"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8" name="Picture 7">
            <a:extLst>
              <a:ext uri="{FF2B5EF4-FFF2-40B4-BE49-F238E27FC236}">
                <a16:creationId xmlns:a16="http://schemas.microsoft.com/office/drawing/2014/main" id="{9EA25D04-C305-41FB-A9DB-AA05D5D752E6}"/>
              </a:ext>
            </a:extLst>
          </p:cNvPr>
          <p:cNvPicPr>
            <a:picLocks noChangeAspect="1"/>
          </p:cNvPicPr>
          <p:nvPr/>
        </p:nvPicPr>
        <p:blipFill rotWithShape="1">
          <a:blip r:embed="rId3"/>
          <a:srcRect l="28385" r="36216" b="1"/>
          <a:stretch/>
        </p:blipFill>
        <p:spPr>
          <a:xfrm>
            <a:off x="20" y="413156"/>
            <a:ext cx="3933420" cy="5861304"/>
          </a:xfrm>
          <a:custGeom>
            <a:avLst/>
            <a:gdLst/>
            <a:ahLst/>
            <a:cxnLst/>
            <a:rect l="l" t="t" r="r" b="b"/>
            <a:pathLst>
              <a:path w="3933440" h="5861304">
                <a:moveTo>
                  <a:pt x="1002788" y="0"/>
                </a:moveTo>
                <a:cubicBezTo>
                  <a:pt x="2621342" y="0"/>
                  <a:pt x="3933440" y="1312098"/>
                  <a:pt x="3933440" y="2930652"/>
                </a:cubicBezTo>
                <a:cubicBezTo>
                  <a:pt x="3933440" y="4549206"/>
                  <a:pt x="2621342" y="5861304"/>
                  <a:pt x="1002788" y="5861304"/>
                </a:cubicBezTo>
                <a:cubicBezTo>
                  <a:pt x="699309" y="5861304"/>
                  <a:pt x="406604" y="5815176"/>
                  <a:pt x="131302" y="5729548"/>
                </a:cubicBezTo>
                <a:lnTo>
                  <a:pt x="0" y="5681491"/>
                </a:lnTo>
                <a:lnTo>
                  <a:pt x="0" y="179814"/>
                </a:lnTo>
                <a:lnTo>
                  <a:pt x="131302" y="131756"/>
                </a:lnTo>
                <a:cubicBezTo>
                  <a:pt x="406604" y="46129"/>
                  <a:pt x="699309" y="0"/>
                  <a:pt x="1002788" y="0"/>
                </a:cubicBezTo>
                <a:close/>
              </a:path>
            </a:pathLst>
          </a:custGeom>
        </p:spPr>
      </p:pic>
      <p:sp>
        <p:nvSpPr>
          <p:cNvPr id="112" name="Freeform: Shape 102">
            <a:extLst>
              <a:ext uri="{FF2B5EF4-FFF2-40B4-BE49-F238E27FC236}">
                <a16:creationId xmlns:a16="http://schemas.microsoft.com/office/drawing/2014/main" id="{CB435A06-5FFD-4CF8-BE06-3796EC4200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53543" y="0"/>
            <a:ext cx="3566160" cy="3159748"/>
          </a:xfrm>
          <a:custGeom>
            <a:avLst/>
            <a:gdLst>
              <a:gd name="connsiteX0" fmla="*/ 649888 w 3566160"/>
              <a:gd name="connsiteY0" fmla="*/ 0 h 3159748"/>
              <a:gd name="connsiteX1" fmla="*/ 2916273 w 3566160"/>
              <a:gd name="connsiteY1" fmla="*/ 0 h 3159748"/>
              <a:gd name="connsiteX2" fmla="*/ 2917285 w 3566160"/>
              <a:gd name="connsiteY2" fmla="*/ 757 h 3159748"/>
              <a:gd name="connsiteX3" fmla="*/ 3566160 w 3566160"/>
              <a:gd name="connsiteY3" fmla="*/ 1376668 h 3159748"/>
              <a:gd name="connsiteX4" fmla="*/ 1783080 w 3566160"/>
              <a:gd name="connsiteY4" fmla="*/ 3159748 h 3159748"/>
              <a:gd name="connsiteX5" fmla="*/ 0 w 3566160"/>
              <a:gd name="connsiteY5" fmla="*/ 1376668 h 3159748"/>
              <a:gd name="connsiteX6" fmla="*/ 648876 w 3566160"/>
              <a:gd name="connsiteY6" fmla="*/ 757 h 3159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66160" h="3159748">
                <a:moveTo>
                  <a:pt x="649888" y="0"/>
                </a:moveTo>
                <a:lnTo>
                  <a:pt x="2916273" y="0"/>
                </a:lnTo>
                <a:lnTo>
                  <a:pt x="2917285" y="757"/>
                </a:lnTo>
                <a:cubicBezTo>
                  <a:pt x="3313569" y="327800"/>
                  <a:pt x="3566160" y="822736"/>
                  <a:pt x="3566160" y="1376668"/>
                </a:cubicBezTo>
                <a:cubicBezTo>
                  <a:pt x="3566160" y="2361436"/>
                  <a:pt x="2767848" y="3159748"/>
                  <a:pt x="1783080" y="3159748"/>
                </a:cubicBezTo>
                <a:cubicBezTo>
                  <a:pt x="798312" y="3159748"/>
                  <a:pt x="0" y="2361436"/>
                  <a:pt x="0" y="1376668"/>
                </a:cubicBezTo>
                <a:cubicBezTo>
                  <a:pt x="0" y="822736"/>
                  <a:pt x="252591" y="327800"/>
                  <a:pt x="648876" y="757"/>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5" name="Picture 14">
            <a:extLst>
              <a:ext uri="{FF2B5EF4-FFF2-40B4-BE49-F238E27FC236}">
                <a16:creationId xmlns:a16="http://schemas.microsoft.com/office/drawing/2014/main" id="{82FFA065-9F5D-4D39-9263-07D8D7C424DA}"/>
              </a:ext>
            </a:extLst>
          </p:cNvPr>
          <p:cNvPicPr>
            <a:picLocks noChangeAspect="1"/>
          </p:cNvPicPr>
          <p:nvPr/>
        </p:nvPicPr>
        <p:blipFill rotWithShape="1">
          <a:blip r:embed="rId4"/>
          <a:srcRect l="3373"/>
          <a:stretch/>
        </p:blipFill>
        <p:spPr>
          <a:xfrm>
            <a:off x="4518135" y="10"/>
            <a:ext cx="3236976" cy="2995146"/>
          </a:xfrm>
          <a:custGeom>
            <a:avLst/>
            <a:gdLst/>
            <a:ahLst/>
            <a:cxnLst/>
            <a:rect l="l" t="t" r="r" b="b"/>
            <a:pathLst>
              <a:path w="3236976" h="2995156">
                <a:moveTo>
                  <a:pt x="770517" y="0"/>
                </a:moveTo>
                <a:lnTo>
                  <a:pt x="2466460" y="0"/>
                </a:lnTo>
                <a:lnTo>
                  <a:pt x="2523400" y="34592"/>
                </a:lnTo>
                <a:cubicBezTo>
                  <a:pt x="2953921" y="325446"/>
                  <a:pt x="3236976" y="818002"/>
                  <a:pt x="3236976" y="1376668"/>
                </a:cubicBezTo>
                <a:cubicBezTo>
                  <a:pt x="3236976" y="2270534"/>
                  <a:pt x="2512354" y="2995156"/>
                  <a:pt x="1618488" y="2995156"/>
                </a:cubicBezTo>
                <a:cubicBezTo>
                  <a:pt x="724622" y="2995156"/>
                  <a:pt x="0" y="2270534"/>
                  <a:pt x="0" y="1376668"/>
                </a:cubicBezTo>
                <a:cubicBezTo>
                  <a:pt x="0" y="818002"/>
                  <a:pt x="283056" y="325446"/>
                  <a:pt x="713576" y="34592"/>
                </a:cubicBezTo>
                <a:close/>
              </a:path>
            </a:pathLst>
          </a:custGeom>
        </p:spPr>
      </p:pic>
      <p:sp>
        <p:nvSpPr>
          <p:cNvPr id="113" name="Freeform: Shape 104">
            <a:extLst>
              <a:ext uri="{FF2B5EF4-FFF2-40B4-BE49-F238E27FC236}">
                <a16:creationId xmlns:a16="http://schemas.microsoft.com/office/drawing/2014/main" id="{5E10DA6E-C3FF-4539-BF84-4775BB7EC4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04396" y="2042"/>
            <a:ext cx="3387604" cy="4183848"/>
          </a:xfrm>
          <a:custGeom>
            <a:avLst/>
            <a:gdLst>
              <a:gd name="connsiteX0" fmla="*/ 420128 w 3387604"/>
              <a:gd name="connsiteY0" fmla="*/ 0 h 4183848"/>
              <a:gd name="connsiteX1" fmla="*/ 3387604 w 3387604"/>
              <a:gd name="connsiteY1" fmla="*/ 0 h 4183848"/>
              <a:gd name="connsiteX2" fmla="*/ 3387604 w 3387604"/>
              <a:gd name="connsiteY2" fmla="*/ 4101530 h 4183848"/>
              <a:gd name="connsiteX3" fmla="*/ 3283372 w 3387604"/>
              <a:gd name="connsiteY3" fmla="*/ 4128330 h 4183848"/>
              <a:gd name="connsiteX4" fmla="*/ 2732648 w 3387604"/>
              <a:gd name="connsiteY4" fmla="*/ 4183848 h 4183848"/>
              <a:gd name="connsiteX5" fmla="*/ 0 w 3387604"/>
              <a:gd name="connsiteY5" fmla="*/ 1451200 h 4183848"/>
              <a:gd name="connsiteX6" fmla="*/ 329816 w 3387604"/>
              <a:gd name="connsiteY6" fmla="*/ 148658 h 4183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87604" h="4183848">
                <a:moveTo>
                  <a:pt x="420128" y="0"/>
                </a:moveTo>
                <a:lnTo>
                  <a:pt x="3387604" y="0"/>
                </a:lnTo>
                <a:lnTo>
                  <a:pt x="3387604" y="4101530"/>
                </a:lnTo>
                <a:lnTo>
                  <a:pt x="3283372" y="4128330"/>
                </a:lnTo>
                <a:cubicBezTo>
                  <a:pt x="3105483" y="4164732"/>
                  <a:pt x="2921298" y="4183848"/>
                  <a:pt x="2732648" y="4183848"/>
                </a:cubicBezTo>
                <a:cubicBezTo>
                  <a:pt x="1223448" y="4183848"/>
                  <a:pt x="0" y="2960400"/>
                  <a:pt x="0" y="1451200"/>
                </a:cubicBezTo>
                <a:cubicBezTo>
                  <a:pt x="0" y="979575"/>
                  <a:pt x="119477" y="535856"/>
                  <a:pt x="329816" y="148658"/>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9" name="image3.jpg">
            <a:extLst>
              <a:ext uri="{FF2B5EF4-FFF2-40B4-BE49-F238E27FC236}">
                <a16:creationId xmlns:a16="http://schemas.microsoft.com/office/drawing/2014/main" id="{694622B8-17F0-49DF-B1CB-6B67015988CE}"/>
              </a:ext>
            </a:extLst>
          </p:cNvPr>
          <p:cNvPicPr>
            <a:picLocks/>
          </p:cNvPicPr>
          <p:nvPr/>
        </p:nvPicPr>
        <p:blipFill rotWithShape="1">
          <a:blip r:embed="rId5"/>
          <a:srcRect t="45134" r="2" b="2"/>
          <a:stretch/>
        </p:blipFill>
        <p:spPr>
          <a:xfrm>
            <a:off x="8967592" y="2042"/>
            <a:ext cx="3224421" cy="4020664"/>
          </a:xfrm>
          <a:custGeom>
            <a:avLst/>
            <a:gdLst/>
            <a:ahLst/>
            <a:cxnLst/>
            <a:rect l="l" t="t" r="r" b="b"/>
            <a:pathLst>
              <a:path w="3224421" h="4020664">
                <a:moveTo>
                  <a:pt x="449733" y="0"/>
                </a:moveTo>
                <a:lnTo>
                  <a:pt x="3224421" y="0"/>
                </a:lnTo>
                <a:lnTo>
                  <a:pt x="3224421" y="3933205"/>
                </a:lnTo>
                <a:lnTo>
                  <a:pt x="3087301" y="3968462"/>
                </a:lnTo>
                <a:cubicBezTo>
                  <a:pt x="2920035" y="4002689"/>
                  <a:pt x="2746849" y="4020664"/>
                  <a:pt x="2569464" y="4020664"/>
                </a:cubicBezTo>
                <a:cubicBezTo>
                  <a:pt x="1150388" y="4020664"/>
                  <a:pt x="0" y="2870276"/>
                  <a:pt x="0" y="1451200"/>
                </a:cubicBezTo>
                <a:cubicBezTo>
                  <a:pt x="0" y="919047"/>
                  <a:pt x="161773" y="424677"/>
                  <a:pt x="438824" y="14588"/>
                </a:cubicBezTo>
                <a:close/>
              </a:path>
            </a:pathLst>
          </a:custGeom>
        </p:spPr>
      </p:pic>
      <p:sp>
        <p:nvSpPr>
          <p:cNvPr id="10" name="TextBox 9">
            <a:extLst>
              <a:ext uri="{FF2B5EF4-FFF2-40B4-BE49-F238E27FC236}">
                <a16:creationId xmlns:a16="http://schemas.microsoft.com/office/drawing/2014/main" id="{E7577E66-1A33-4C70-9471-C3E451BAE164}"/>
              </a:ext>
            </a:extLst>
          </p:cNvPr>
          <p:cNvSpPr txBox="1"/>
          <p:nvPr/>
        </p:nvSpPr>
        <p:spPr>
          <a:xfrm>
            <a:off x="5465885" y="3515258"/>
            <a:ext cx="3986041" cy="1014896"/>
          </a:xfrm>
          <a:prstGeom prst="rect">
            <a:avLst/>
          </a:prstGeom>
          <a:solidFill>
            <a:srgbClr val="000000">
              <a:alpha val="50000"/>
            </a:srgbClr>
          </a:solidFill>
          <a:ln>
            <a:noFill/>
          </a:ln>
        </p:spPr>
        <p:txBody>
          <a:bodyPr wrap="square" rtlCol="0">
            <a:noAutofit/>
          </a:bodyPr>
          <a:lstStyle/>
          <a:p>
            <a:pPr algn="ctr">
              <a:spcAft>
                <a:spcPts val="600"/>
              </a:spcAft>
            </a:pPr>
            <a:r>
              <a:rPr lang="en-US" sz="8000" err="1">
                <a:solidFill>
                  <a:srgbClr val="FFFFFF"/>
                </a:solidFill>
                <a:latin typeface="Aparajita" panose="02020603050405020304" pitchFamily="18" charset="0"/>
                <a:cs typeface="Aparajita" panose="02020603050405020304" pitchFamily="18" charset="0"/>
              </a:rPr>
              <a:t>Shorthands</a:t>
            </a:r>
            <a:endParaRPr lang="en-US" sz="8000">
              <a:solidFill>
                <a:srgbClr val="FFFFFF"/>
              </a:solidFill>
              <a:latin typeface="Aparajita" panose="02020603050405020304" pitchFamily="18" charset="0"/>
              <a:cs typeface="Aparajita" panose="02020603050405020304" pitchFamily="18" charset="0"/>
            </a:endParaRPr>
          </a:p>
        </p:txBody>
      </p:sp>
    </p:spTree>
    <p:extLst>
      <p:ext uri="{BB962C8B-B14F-4D97-AF65-F5344CB8AC3E}">
        <p14:creationId xmlns:p14="http://schemas.microsoft.com/office/powerpoint/2010/main" val="141600951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5" name="Round Same Side Corner Rectangle 14"/>
          <p:cNvSpPr/>
          <p:nvPr/>
        </p:nvSpPr>
        <p:spPr>
          <a:xfrm rot="10800000">
            <a:off x="0" y="-9474"/>
            <a:ext cx="12192000" cy="830557"/>
          </a:xfrm>
          <a:prstGeom prst="round2SameRect">
            <a:avLst/>
          </a:prstGeom>
          <a:solidFill>
            <a:srgbClr val="C34949"/>
          </a:solidFill>
          <a:ln>
            <a:solidFill>
              <a:schemeClr val="tx1"/>
            </a:solid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4288" tIns="7144" rIns="14288" bIns="7144" numCol="1" spcCol="0" rtlCol="0" fromWordArt="0" anchor="ctr" anchorCtr="0" forceAA="0" compatLnSpc="1">
            <a:prstTxWarp prst="textNoShape">
              <a:avLst/>
            </a:prstTxWarp>
            <a:noAutofit/>
          </a:bodyPr>
          <a:lstStyle/>
          <a:p>
            <a:pPr algn="ctr"/>
            <a:endParaRPr lang="en-US" sz="375"/>
          </a:p>
        </p:txBody>
      </p:sp>
      <p:sp>
        <p:nvSpPr>
          <p:cNvPr id="10" name="AutoShape 17"/>
          <p:cNvSpPr>
            <a:spLocks noChangeArrowheads="1"/>
          </p:cNvSpPr>
          <p:nvPr/>
        </p:nvSpPr>
        <p:spPr bwMode="auto">
          <a:xfrm>
            <a:off x="4508503" y="3904969"/>
            <a:ext cx="1334678" cy="239490"/>
          </a:xfrm>
          <a:prstGeom prst="roundRect">
            <a:avLst>
              <a:gd name="adj" fmla="val 16667"/>
            </a:avLst>
          </a:prstGeom>
          <a:solidFill>
            <a:srgbClr val="D42A2A"/>
          </a:solidFill>
          <a:ln w="9525">
            <a:solidFill>
              <a:schemeClr val="tx1"/>
            </a:solidFill>
            <a:round/>
            <a:headEnd/>
            <a:tailEnd/>
          </a:ln>
          <a:effectLst/>
        </p:spPr>
        <p:txBody>
          <a:bodyPr lIns="14064" tIns="7032" rIns="14064" bIns="7032" anchor="ctr"/>
          <a:lstStyle/>
          <a:p>
            <a:pPr algn="ctr">
              <a:lnSpc>
                <a:spcPct val="150000"/>
              </a:lnSpc>
            </a:pPr>
            <a:r>
              <a:rPr lang="en-US" sz="917" b="1"/>
              <a:t>Abstract</a:t>
            </a:r>
            <a:endParaRPr lang="en-US" sz="129"/>
          </a:p>
        </p:txBody>
      </p:sp>
      <p:sp>
        <p:nvSpPr>
          <p:cNvPr id="28" name="Text Box 44"/>
          <p:cNvSpPr txBox="1">
            <a:spLocks noChangeArrowheads="1"/>
          </p:cNvSpPr>
          <p:nvPr/>
        </p:nvSpPr>
        <p:spPr bwMode="auto">
          <a:xfrm>
            <a:off x="8494316" y="1490206"/>
            <a:ext cx="977008" cy="1397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4064" tIns="7032" rIns="14064" bIns="7032"/>
          <a:lstStyle>
            <a:lvl1pPr defTabSz="3343275">
              <a:defRPr>
                <a:solidFill>
                  <a:schemeClr val="tx1"/>
                </a:solidFill>
                <a:latin typeface="Arial" charset="0"/>
              </a:defRPr>
            </a:lvl1pPr>
            <a:lvl2pPr defTabSz="3343275">
              <a:defRPr>
                <a:solidFill>
                  <a:schemeClr val="tx1"/>
                </a:solidFill>
                <a:latin typeface="Arial" charset="0"/>
              </a:defRPr>
            </a:lvl2pPr>
            <a:lvl3pPr defTabSz="3343275">
              <a:defRPr>
                <a:solidFill>
                  <a:schemeClr val="tx1"/>
                </a:solidFill>
                <a:latin typeface="Arial" charset="0"/>
              </a:defRPr>
            </a:lvl3pPr>
            <a:lvl4pPr defTabSz="3343275">
              <a:defRPr>
                <a:solidFill>
                  <a:schemeClr val="tx1"/>
                </a:solidFill>
                <a:latin typeface="Arial" charset="0"/>
              </a:defRPr>
            </a:lvl4pPr>
            <a:lvl5pPr defTabSz="3343275">
              <a:defRPr>
                <a:solidFill>
                  <a:schemeClr val="tx1"/>
                </a:solidFill>
                <a:latin typeface="Arial" charset="0"/>
              </a:defRPr>
            </a:lvl5pPr>
            <a:lvl6pPr defTabSz="3343275" fontAlgn="base">
              <a:spcBef>
                <a:spcPct val="0"/>
              </a:spcBef>
              <a:spcAft>
                <a:spcPct val="0"/>
              </a:spcAft>
              <a:defRPr>
                <a:solidFill>
                  <a:schemeClr val="tx1"/>
                </a:solidFill>
                <a:latin typeface="Arial" charset="0"/>
              </a:defRPr>
            </a:lvl6pPr>
            <a:lvl7pPr defTabSz="3343275" fontAlgn="base">
              <a:spcBef>
                <a:spcPct val="0"/>
              </a:spcBef>
              <a:spcAft>
                <a:spcPct val="0"/>
              </a:spcAft>
              <a:defRPr>
                <a:solidFill>
                  <a:schemeClr val="tx1"/>
                </a:solidFill>
                <a:latin typeface="Arial" charset="0"/>
              </a:defRPr>
            </a:lvl7pPr>
            <a:lvl8pPr defTabSz="3343275" fontAlgn="base">
              <a:spcBef>
                <a:spcPct val="0"/>
              </a:spcBef>
              <a:spcAft>
                <a:spcPct val="0"/>
              </a:spcAft>
              <a:defRPr>
                <a:solidFill>
                  <a:schemeClr val="tx1"/>
                </a:solidFill>
                <a:latin typeface="Arial" charset="0"/>
              </a:defRPr>
            </a:lvl8pPr>
            <a:lvl9pPr defTabSz="3343275" fontAlgn="base">
              <a:spcBef>
                <a:spcPct val="0"/>
              </a:spcBef>
              <a:spcAft>
                <a:spcPct val="0"/>
              </a:spcAft>
              <a:defRPr>
                <a:solidFill>
                  <a:schemeClr val="tx1"/>
                </a:solidFill>
                <a:latin typeface="Arial" charset="0"/>
              </a:defRPr>
            </a:lvl9pPr>
          </a:lstStyle>
          <a:p>
            <a:pPr algn="just"/>
            <a:r>
              <a:rPr lang="en-US" sz="667">
                <a:latin typeface="Arial" panose="020B0604020202020204" pitchFamily="34" charset="0"/>
                <a:cs typeface="Arial" panose="020B0604020202020204" pitchFamily="34" charset="0"/>
              </a:rPr>
              <a:t>Figure 2-3</a:t>
            </a:r>
            <a:endParaRPr lang="en-US" sz="667" b="1">
              <a:latin typeface="Arial" panose="020B0604020202020204" pitchFamily="34" charset="0"/>
              <a:cs typeface="Arial" panose="020B0604020202020204" pitchFamily="34" charset="0"/>
            </a:endParaRPr>
          </a:p>
          <a:p>
            <a:pPr lvl="1" algn="just"/>
            <a:endParaRPr lang="en-US" sz="433" b="1"/>
          </a:p>
        </p:txBody>
      </p:sp>
      <p:sp>
        <p:nvSpPr>
          <p:cNvPr id="29" name="Text Box 7"/>
          <p:cNvSpPr txBox="1">
            <a:spLocks noChangeArrowheads="1"/>
          </p:cNvSpPr>
          <p:nvPr/>
        </p:nvSpPr>
        <p:spPr bwMode="auto">
          <a:xfrm>
            <a:off x="2259450" y="72358"/>
            <a:ext cx="7673100" cy="11837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4064" tIns="7032" rIns="14064" bIns="7032">
            <a:spAutoFit/>
          </a:bodyPr>
          <a:lstStyle>
            <a:lvl1pPr defTabSz="3343275">
              <a:defRPr>
                <a:solidFill>
                  <a:schemeClr val="tx1"/>
                </a:solidFill>
                <a:latin typeface="Arial" charset="0"/>
              </a:defRPr>
            </a:lvl1pPr>
            <a:lvl2pPr defTabSz="3343275">
              <a:defRPr>
                <a:solidFill>
                  <a:schemeClr val="tx1"/>
                </a:solidFill>
                <a:latin typeface="Arial" charset="0"/>
              </a:defRPr>
            </a:lvl2pPr>
            <a:lvl3pPr defTabSz="3343275">
              <a:defRPr>
                <a:solidFill>
                  <a:schemeClr val="tx1"/>
                </a:solidFill>
                <a:latin typeface="Arial" charset="0"/>
              </a:defRPr>
            </a:lvl3pPr>
            <a:lvl4pPr defTabSz="3343275">
              <a:defRPr>
                <a:solidFill>
                  <a:schemeClr val="tx1"/>
                </a:solidFill>
                <a:latin typeface="Arial" charset="0"/>
              </a:defRPr>
            </a:lvl4pPr>
            <a:lvl5pPr defTabSz="3343275">
              <a:defRPr>
                <a:solidFill>
                  <a:schemeClr val="tx1"/>
                </a:solidFill>
                <a:latin typeface="Arial" charset="0"/>
              </a:defRPr>
            </a:lvl5pPr>
            <a:lvl6pPr defTabSz="3343275" fontAlgn="base">
              <a:spcBef>
                <a:spcPct val="0"/>
              </a:spcBef>
              <a:spcAft>
                <a:spcPct val="0"/>
              </a:spcAft>
              <a:defRPr>
                <a:solidFill>
                  <a:schemeClr val="tx1"/>
                </a:solidFill>
                <a:latin typeface="Arial" charset="0"/>
              </a:defRPr>
            </a:lvl6pPr>
            <a:lvl7pPr defTabSz="3343275" fontAlgn="base">
              <a:spcBef>
                <a:spcPct val="0"/>
              </a:spcBef>
              <a:spcAft>
                <a:spcPct val="0"/>
              </a:spcAft>
              <a:defRPr>
                <a:solidFill>
                  <a:schemeClr val="tx1"/>
                </a:solidFill>
                <a:latin typeface="Arial" charset="0"/>
              </a:defRPr>
            </a:lvl7pPr>
            <a:lvl8pPr defTabSz="3343275" fontAlgn="base">
              <a:spcBef>
                <a:spcPct val="0"/>
              </a:spcBef>
              <a:spcAft>
                <a:spcPct val="0"/>
              </a:spcAft>
              <a:defRPr>
                <a:solidFill>
                  <a:schemeClr val="tx1"/>
                </a:solidFill>
                <a:latin typeface="Arial" charset="0"/>
              </a:defRPr>
            </a:lvl8pPr>
            <a:lvl9pPr defTabSz="3343275" fontAlgn="base">
              <a:spcBef>
                <a:spcPct val="0"/>
              </a:spcBef>
              <a:spcAft>
                <a:spcPct val="0"/>
              </a:spcAft>
              <a:defRPr>
                <a:solidFill>
                  <a:schemeClr val="tx1"/>
                </a:solidFill>
                <a:latin typeface="Arial" charset="0"/>
              </a:defRPr>
            </a:lvl9pPr>
          </a:lstStyle>
          <a:p>
            <a:pPr algn="ctr"/>
            <a:r>
              <a:rPr lang="en-US" sz="2800">
                <a:latin typeface="Aparajita" panose="02020603050405020304" pitchFamily="18" charset="0"/>
                <a:ea typeface="Times New Roman" panose="02020603050405020304" pitchFamily="18" charset="0"/>
                <a:cs typeface="Aparajita" panose="02020603050405020304" pitchFamily="18" charset="0"/>
              </a:rPr>
              <a:t>Machine Learning &amp; a New Shorthand for Faster Transcription</a:t>
            </a:r>
          </a:p>
          <a:p>
            <a:pPr algn="ctr"/>
            <a:r>
              <a:rPr lang="en-US" sz="2000">
                <a:latin typeface="Aparajita" panose="02020603050405020304" pitchFamily="18" charset="0"/>
                <a:cs typeface="Aparajita" panose="02020603050405020304" pitchFamily="18" charset="0"/>
              </a:rPr>
              <a:t>Ronit Avadhuta | Advisor: Dr. Crowthers</a:t>
            </a:r>
          </a:p>
          <a:p>
            <a:pPr algn="ctr"/>
            <a:endParaRPr lang="en-US" sz="2800" b="1">
              <a:latin typeface="Aparajita" panose="02020603050405020304" pitchFamily="18" charset="0"/>
              <a:cs typeface="Aparajita" panose="02020603050405020304" pitchFamily="18"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05595" y="-91614"/>
            <a:ext cx="1287436" cy="994836"/>
          </a:xfrm>
          <a:prstGeom prst="rect">
            <a:avLst/>
          </a:prstGeom>
        </p:spPr>
      </p:pic>
      <p:sp>
        <p:nvSpPr>
          <p:cNvPr id="3" name="TextBox 2"/>
          <p:cNvSpPr txBox="1"/>
          <p:nvPr/>
        </p:nvSpPr>
        <p:spPr>
          <a:xfrm>
            <a:off x="821444" y="1829289"/>
            <a:ext cx="2227926" cy="276999"/>
          </a:xfrm>
          <a:prstGeom prst="rect">
            <a:avLst/>
          </a:prstGeom>
          <a:noFill/>
        </p:spPr>
        <p:txBody>
          <a:bodyPr wrap="square" rtlCol="0">
            <a:spAutoFit/>
          </a:bodyPr>
          <a:lstStyle/>
          <a:p>
            <a:r>
              <a:rPr lang="en-US" sz="1200" b="1" dirty="0">
                <a:solidFill>
                  <a:schemeClr val="bg1"/>
                </a:solidFill>
              </a:rPr>
              <a:t>26 Letters </a:t>
            </a:r>
            <a:r>
              <a:rPr lang="en-US" sz="1200" b="1" dirty="0">
                <a:solidFill>
                  <a:schemeClr val="bg1"/>
                </a:solidFill>
                <a:sym typeface="Wingdings" panose="05000000000000000000" pitchFamily="2" charset="2"/>
              </a:rPr>
              <a:t> </a:t>
            </a:r>
            <a:r>
              <a:rPr lang="en-US" sz="1200" b="1" dirty="0">
                <a:solidFill>
                  <a:schemeClr val="bg1"/>
                </a:solidFill>
              </a:rPr>
              <a:t>12 Characters</a:t>
            </a:r>
          </a:p>
        </p:txBody>
      </p:sp>
      <p:sp>
        <p:nvSpPr>
          <p:cNvPr id="21" name="TextBox 20"/>
          <p:cNvSpPr txBox="1"/>
          <p:nvPr/>
        </p:nvSpPr>
        <p:spPr>
          <a:xfrm>
            <a:off x="4206502" y="3237704"/>
            <a:ext cx="2122038" cy="246221"/>
          </a:xfrm>
          <a:prstGeom prst="rect">
            <a:avLst/>
          </a:prstGeom>
          <a:noFill/>
        </p:spPr>
        <p:txBody>
          <a:bodyPr wrap="square" rtlCol="0">
            <a:spAutoFit/>
          </a:bodyPr>
          <a:lstStyle/>
          <a:p>
            <a:r>
              <a:rPr lang="en-US" sz="1000" b="1" dirty="0">
                <a:solidFill>
                  <a:schemeClr val="bg1"/>
                </a:solidFill>
              </a:rPr>
              <a:t>General Structure of ML Algorithms</a:t>
            </a:r>
          </a:p>
        </p:txBody>
      </p:sp>
      <p:sp>
        <p:nvSpPr>
          <p:cNvPr id="4" name="TextBox 3"/>
          <p:cNvSpPr txBox="1"/>
          <p:nvPr/>
        </p:nvSpPr>
        <p:spPr>
          <a:xfrm>
            <a:off x="2008202" y="2087881"/>
            <a:ext cx="1281459" cy="3277820"/>
          </a:xfrm>
          <a:prstGeom prst="rect">
            <a:avLst/>
          </a:prstGeom>
          <a:noFill/>
        </p:spPr>
        <p:txBody>
          <a:bodyPr wrap="square" rtlCol="0">
            <a:spAutoFit/>
          </a:bodyPr>
          <a:lstStyle/>
          <a:p>
            <a:r>
              <a:rPr lang="en-US" sz="900" b="1" dirty="0">
                <a:solidFill>
                  <a:schemeClr val="bg1"/>
                </a:solidFill>
                <a:latin typeface="Cambria" panose="02040503050406030204" pitchFamily="18" charset="0"/>
              </a:rPr>
              <a:t>     Our society demands efficiency. This is evident with several recent inventions, such as with 5G and online medical treatment. However, while text messages can take less than 5 seconds, we are still typing on the same QWERTY keyboard since 1874. We are not limited by speed technology works but rather the speed at which we type with our fingers. And as part of the Information Age, I believe it’s time to change that.</a:t>
            </a:r>
          </a:p>
        </p:txBody>
      </p:sp>
      <p:sp>
        <p:nvSpPr>
          <p:cNvPr id="6" name="TextBox 5"/>
          <p:cNvSpPr txBox="1"/>
          <p:nvPr/>
        </p:nvSpPr>
        <p:spPr>
          <a:xfrm>
            <a:off x="8876714" y="4176452"/>
            <a:ext cx="2916317" cy="1061829"/>
          </a:xfrm>
          <a:prstGeom prst="rect">
            <a:avLst/>
          </a:prstGeom>
          <a:noFill/>
        </p:spPr>
        <p:txBody>
          <a:bodyPr wrap="square" rtlCol="0">
            <a:spAutoFit/>
          </a:bodyPr>
          <a:lstStyle/>
          <a:p>
            <a:r>
              <a:rPr lang="en-US" sz="900" b="1" dirty="0">
                <a:solidFill>
                  <a:schemeClr val="bg1"/>
                </a:solidFill>
              </a:rPr>
              <a:t>     Not only is this helpful for individuals in occupations that require fast response times such as in the ER or in court, but it can also be used for professional notetaking. An app that employs this software can also be created as well as applying this Shorthand In the medical industry and taking advantage of existing </a:t>
            </a:r>
            <a:r>
              <a:rPr lang="en-US" sz="900" b="1" dirty="0" err="1">
                <a:solidFill>
                  <a:schemeClr val="bg1"/>
                </a:solidFill>
              </a:rPr>
              <a:t>shorthands</a:t>
            </a:r>
            <a:endParaRPr lang="en-US" sz="900" b="1" dirty="0">
              <a:solidFill>
                <a:schemeClr val="bg1"/>
              </a:solidFill>
            </a:endParaRPr>
          </a:p>
          <a:p>
            <a:endParaRPr lang="en-US" sz="900" b="1" dirty="0">
              <a:solidFill>
                <a:schemeClr val="bg1"/>
              </a:solidFill>
            </a:endParaRPr>
          </a:p>
        </p:txBody>
      </p:sp>
      <p:sp>
        <p:nvSpPr>
          <p:cNvPr id="11" name="TextBox 10"/>
          <p:cNvSpPr txBox="1"/>
          <p:nvPr/>
        </p:nvSpPr>
        <p:spPr>
          <a:xfrm>
            <a:off x="3677159" y="1660418"/>
            <a:ext cx="5030743" cy="1477328"/>
          </a:xfrm>
          <a:prstGeom prst="rect">
            <a:avLst/>
          </a:prstGeom>
          <a:noFill/>
        </p:spPr>
        <p:txBody>
          <a:bodyPr wrap="square" rtlCol="0">
            <a:spAutoFit/>
          </a:bodyPr>
          <a:lstStyle/>
          <a:p>
            <a:r>
              <a:rPr lang="en-US" sz="900" b="1" dirty="0">
                <a:solidFill>
                  <a:schemeClr val="bg1"/>
                </a:solidFill>
              </a:rPr>
              <a:t>     In addition to measuring several metrics such as Loss, I will take the performance of the algorithm and closely monitor how the data size affects the final outcome.</a:t>
            </a:r>
          </a:p>
          <a:p>
            <a:endParaRPr lang="en-US" sz="900" b="1" dirty="0">
              <a:solidFill>
                <a:schemeClr val="bg1"/>
              </a:solidFill>
            </a:endParaRPr>
          </a:p>
          <a:p>
            <a:r>
              <a:rPr lang="en-US" sz="900" b="1" dirty="0">
                <a:solidFill>
                  <a:schemeClr val="bg1"/>
                </a:solidFill>
              </a:rPr>
              <a:t>     In order to also try to make improvements to the model, I will also employ two main tests in order to reduce the loss: Dropout and Data Augmentation. The former will take advantage of the fact that </a:t>
            </a:r>
            <a:r>
              <a:rPr lang="en-US" sz="900" b="1" dirty="0" err="1">
                <a:solidFill>
                  <a:schemeClr val="bg1"/>
                </a:solidFill>
              </a:rPr>
              <a:t>Tensorflow</a:t>
            </a:r>
            <a:r>
              <a:rPr lang="en-US" sz="900" b="1" dirty="0">
                <a:solidFill>
                  <a:schemeClr val="bg1"/>
                </a:solidFill>
              </a:rPr>
              <a:t> operates using tensors that make up layers, </a:t>
            </a:r>
            <a:r>
              <a:rPr lang="en-US" sz="900" b="1" dirty="0" err="1">
                <a:solidFill>
                  <a:schemeClr val="bg1"/>
                </a:solidFill>
              </a:rPr>
              <a:t>Keras</a:t>
            </a:r>
            <a:r>
              <a:rPr lang="en-US" sz="900" b="1" dirty="0">
                <a:solidFill>
                  <a:schemeClr val="bg1"/>
                </a:solidFill>
              </a:rPr>
              <a:t> layers. By taking one layer out and observing the data and training it accordingly, each layer becomes more accurate. Data Augmentation is likewise used to produce new outputs using existing images because I can only produce so many written samples.</a:t>
            </a:r>
          </a:p>
          <a:p>
            <a:endParaRPr lang="en-US" sz="900" b="1" dirty="0">
              <a:solidFill>
                <a:schemeClr val="bg1"/>
              </a:solidFill>
            </a:endParaRPr>
          </a:p>
        </p:txBody>
      </p:sp>
      <p:pic>
        <p:nvPicPr>
          <p:cNvPr id="31" name="Picture 30" descr="Logo&#10;&#10;Description automatically generated">
            <a:extLst>
              <a:ext uri="{FF2B5EF4-FFF2-40B4-BE49-F238E27FC236}">
                <a16:creationId xmlns:a16="http://schemas.microsoft.com/office/drawing/2014/main" id="{73A9C8ED-8424-7F43-8D71-B506CCAB815C}"/>
              </a:ext>
            </a:extLst>
          </p:cNvPr>
          <p:cNvPicPr>
            <a:picLocks noChangeAspect="1"/>
          </p:cNvPicPr>
          <p:nvPr/>
        </p:nvPicPr>
        <p:blipFill>
          <a:blip r:embed="rId4"/>
          <a:stretch>
            <a:fillRect/>
          </a:stretch>
        </p:blipFill>
        <p:spPr>
          <a:xfrm>
            <a:off x="294924" y="52341"/>
            <a:ext cx="1391481" cy="1164961"/>
          </a:xfrm>
          <a:prstGeom prst="rect">
            <a:avLst/>
          </a:prstGeom>
        </p:spPr>
      </p:pic>
      <p:sp>
        <p:nvSpPr>
          <p:cNvPr id="32" name="AutoShape 25">
            <a:extLst>
              <a:ext uri="{FF2B5EF4-FFF2-40B4-BE49-F238E27FC236}">
                <a16:creationId xmlns:a16="http://schemas.microsoft.com/office/drawing/2014/main" id="{44F16C73-898F-B74B-A0A8-A4276D7D0D2E}"/>
              </a:ext>
            </a:extLst>
          </p:cNvPr>
          <p:cNvSpPr>
            <a:spLocks noChangeArrowheads="1"/>
          </p:cNvSpPr>
          <p:nvPr/>
        </p:nvSpPr>
        <p:spPr bwMode="auto">
          <a:xfrm>
            <a:off x="1686405" y="881490"/>
            <a:ext cx="4309289" cy="411763"/>
          </a:xfrm>
          <a:prstGeom prst="roundRect">
            <a:avLst>
              <a:gd name="adj" fmla="val 16667"/>
            </a:avLst>
          </a:prstGeom>
          <a:solidFill>
            <a:srgbClr val="D42A2A"/>
          </a:solidFill>
          <a:ln w="9525">
            <a:solidFill>
              <a:schemeClr val="tx1"/>
            </a:solidFill>
            <a:round/>
            <a:headEnd/>
            <a:tailEnd/>
          </a:ln>
          <a:effectLst/>
        </p:spPr>
        <p:txBody>
          <a:bodyPr lIns="14064" tIns="7032" rIns="14064" bIns="7032" anchor="t"/>
          <a:lstStyle/>
          <a:p>
            <a:pPr algn="ctr"/>
            <a:r>
              <a:rPr lang="en-US" sz="1100" b="1" dirty="0"/>
              <a:t>Phrase 1</a:t>
            </a:r>
          </a:p>
          <a:p>
            <a:pPr algn="ctr"/>
            <a:r>
              <a:rPr lang="en-US" sz="1100" dirty="0">
                <a:latin typeface="Helvetica" panose="020B0604020202020204" pitchFamily="34" charset="0"/>
                <a:ea typeface="Times New Roman" panose="02020603050405020304" pitchFamily="18" charset="0"/>
              </a:rPr>
              <a:t>How can we reduce the time it takes digitally transcribe information?</a:t>
            </a:r>
            <a:endParaRPr lang="en-US" sz="1100" dirty="0">
              <a:latin typeface="Calibri" panose="020F0502020204030204" pitchFamily="34" charset="0"/>
              <a:ea typeface="Calibri" panose="020F0502020204030204" pitchFamily="34" charset="0"/>
            </a:endParaRPr>
          </a:p>
          <a:p>
            <a:pPr algn="ctr"/>
            <a:endParaRPr lang="en-US" sz="1100" b="1" dirty="0"/>
          </a:p>
          <a:p>
            <a:pPr algn="just"/>
            <a:endParaRPr lang="en-US" sz="1100" b="1" dirty="0"/>
          </a:p>
          <a:p>
            <a:pPr algn="just"/>
            <a:endParaRPr lang="en-US" sz="1100" dirty="0"/>
          </a:p>
          <a:p>
            <a:pPr algn="just"/>
            <a:endParaRPr lang="en-US" sz="1100" dirty="0"/>
          </a:p>
          <a:p>
            <a:pPr algn="just"/>
            <a:endParaRPr lang="en-US" sz="1100" dirty="0"/>
          </a:p>
          <a:p>
            <a:pPr algn="just"/>
            <a:endParaRPr lang="en-US" sz="1100" dirty="0"/>
          </a:p>
          <a:p>
            <a:pPr algn="just"/>
            <a:endParaRPr lang="en-US" sz="1100" dirty="0"/>
          </a:p>
          <a:p>
            <a:pPr algn="just"/>
            <a:endParaRPr lang="en-US" sz="1100" dirty="0"/>
          </a:p>
          <a:p>
            <a:pPr algn="just"/>
            <a:endParaRPr lang="en-US" sz="1100" b="1" dirty="0"/>
          </a:p>
          <a:p>
            <a:pPr lvl="1" algn="just"/>
            <a:r>
              <a:rPr lang="en-US" sz="1100" b="1" dirty="0"/>
              <a:t> </a:t>
            </a:r>
          </a:p>
          <a:p>
            <a:pPr lvl="1" algn="just"/>
            <a:endParaRPr lang="en-US" sz="1100" b="1" dirty="0"/>
          </a:p>
        </p:txBody>
      </p:sp>
      <p:sp>
        <p:nvSpPr>
          <p:cNvPr id="33" name="AutoShape 25">
            <a:extLst>
              <a:ext uri="{FF2B5EF4-FFF2-40B4-BE49-F238E27FC236}">
                <a16:creationId xmlns:a16="http://schemas.microsoft.com/office/drawing/2014/main" id="{3669591F-DB51-904B-BBA7-771FACDD94C9}"/>
              </a:ext>
            </a:extLst>
          </p:cNvPr>
          <p:cNvSpPr>
            <a:spLocks noChangeArrowheads="1"/>
          </p:cNvSpPr>
          <p:nvPr/>
        </p:nvSpPr>
        <p:spPr bwMode="auto">
          <a:xfrm>
            <a:off x="6196306" y="887095"/>
            <a:ext cx="5030743" cy="411763"/>
          </a:xfrm>
          <a:prstGeom prst="roundRect">
            <a:avLst>
              <a:gd name="adj" fmla="val 16667"/>
            </a:avLst>
          </a:prstGeom>
          <a:solidFill>
            <a:srgbClr val="D42A2A"/>
          </a:solidFill>
          <a:ln w="9525">
            <a:solidFill>
              <a:schemeClr val="tx1"/>
            </a:solidFill>
            <a:round/>
            <a:headEnd/>
            <a:tailEnd/>
          </a:ln>
          <a:effectLst/>
        </p:spPr>
        <p:txBody>
          <a:bodyPr lIns="14064" tIns="7032" rIns="14064" bIns="7032" anchor="t"/>
          <a:lstStyle/>
          <a:p>
            <a:pPr algn="ctr"/>
            <a:r>
              <a:rPr lang="en-US" sz="1100" b="1" dirty="0"/>
              <a:t>Phrase 2</a:t>
            </a:r>
          </a:p>
          <a:p>
            <a:pPr algn="ctr"/>
            <a:r>
              <a:rPr lang="en-US" sz="1100" dirty="0">
                <a:latin typeface="Helvetica" panose="020B0604020202020204" pitchFamily="34" charset="0"/>
                <a:ea typeface="Times New Roman" panose="02020603050405020304" pitchFamily="18" charset="0"/>
              </a:rPr>
              <a:t>The final product should be able to reliably transfer written shorthand to digital text.</a:t>
            </a:r>
            <a:endParaRPr lang="en-US" sz="1100" dirty="0">
              <a:latin typeface="Calibri" panose="020F0502020204030204" pitchFamily="34" charset="0"/>
              <a:ea typeface="Calibri" panose="020F0502020204030204" pitchFamily="34" charset="0"/>
            </a:endParaRPr>
          </a:p>
          <a:p>
            <a:pPr algn="just"/>
            <a:endParaRPr lang="en-US" sz="1100" b="1" dirty="0"/>
          </a:p>
          <a:p>
            <a:pPr algn="just"/>
            <a:endParaRPr lang="en-US" sz="1100" dirty="0"/>
          </a:p>
          <a:p>
            <a:pPr algn="just"/>
            <a:endParaRPr lang="en-US" sz="1100" dirty="0"/>
          </a:p>
          <a:p>
            <a:pPr algn="just"/>
            <a:endParaRPr lang="en-US" sz="1100" dirty="0"/>
          </a:p>
          <a:p>
            <a:pPr algn="just"/>
            <a:endParaRPr lang="en-US" sz="1100" dirty="0"/>
          </a:p>
          <a:p>
            <a:pPr algn="just"/>
            <a:endParaRPr lang="en-US" sz="1100" dirty="0"/>
          </a:p>
          <a:p>
            <a:pPr algn="just"/>
            <a:endParaRPr lang="en-US" sz="1100" dirty="0"/>
          </a:p>
          <a:p>
            <a:pPr algn="just"/>
            <a:endParaRPr lang="en-US" sz="1100" b="1" dirty="0"/>
          </a:p>
          <a:p>
            <a:pPr lvl="1" algn="just"/>
            <a:r>
              <a:rPr lang="en-US" sz="1100" b="1" dirty="0"/>
              <a:t> </a:t>
            </a:r>
          </a:p>
          <a:p>
            <a:pPr lvl="1" algn="just"/>
            <a:endParaRPr lang="en-US" sz="1100" b="1" dirty="0"/>
          </a:p>
        </p:txBody>
      </p:sp>
      <p:sp>
        <p:nvSpPr>
          <p:cNvPr id="30" name="AutoShape 17">
            <a:extLst>
              <a:ext uri="{FF2B5EF4-FFF2-40B4-BE49-F238E27FC236}">
                <a16:creationId xmlns:a16="http://schemas.microsoft.com/office/drawing/2014/main" id="{012AEC0E-65E1-4B29-B030-CB9D05DCE991}"/>
              </a:ext>
            </a:extLst>
          </p:cNvPr>
          <p:cNvSpPr>
            <a:spLocks noChangeArrowheads="1"/>
          </p:cNvSpPr>
          <p:nvPr/>
        </p:nvSpPr>
        <p:spPr bwMode="auto">
          <a:xfrm>
            <a:off x="5446228" y="1397486"/>
            <a:ext cx="1281458" cy="221538"/>
          </a:xfrm>
          <a:prstGeom prst="roundRect">
            <a:avLst>
              <a:gd name="adj" fmla="val 16667"/>
            </a:avLst>
          </a:prstGeom>
          <a:solidFill>
            <a:srgbClr val="D42A2A"/>
          </a:solidFill>
          <a:ln w="9525">
            <a:solidFill>
              <a:schemeClr val="tx1"/>
            </a:solidFill>
            <a:round/>
            <a:headEnd/>
            <a:tailEnd/>
          </a:ln>
          <a:effectLst/>
        </p:spPr>
        <p:txBody>
          <a:bodyPr lIns="14064" tIns="7032" rIns="14064" bIns="7032" anchor="ctr"/>
          <a:lstStyle/>
          <a:p>
            <a:pPr algn="ctr">
              <a:lnSpc>
                <a:spcPct val="150000"/>
              </a:lnSpc>
            </a:pPr>
            <a:r>
              <a:rPr lang="en-US" sz="917" b="1"/>
              <a:t>Main Results</a:t>
            </a:r>
            <a:endParaRPr lang="en-US" sz="129"/>
          </a:p>
        </p:txBody>
      </p:sp>
      <p:sp>
        <p:nvSpPr>
          <p:cNvPr id="34" name="AutoShape 17">
            <a:extLst>
              <a:ext uri="{FF2B5EF4-FFF2-40B4-BE49-F238E27FC236}">
                <a16:creationId xmlns:a16="http://schemas.microsoft.com/office/drawing/2014/main" id="{0E04C9BA-6E6C-449B-AB38-FDFB69DC6697}"/>
              </a:ext>
            </a:extLst>
          </p:cNvPr>
          <p:cNvSpPr>
            <a:spLocks noChangeArrowheads="1"/>
          </p:cNvSpPr>
          <p:nvPr/>
        </p:nvSpPr>
        <p:spPr bwMode="auto">
          <a:xfrm>
            <a:off x="5995693" y="3909727"/>
            <a:ext cx="1550257" cy="239489"/>
          </a:xfrm>
          <a:prstGeom prst="roundRect">
            <a:avLst>
              <a:gd name="adj" fmla="val 16667"/>
            </a:avLst>
          </a:prstGeom>
          <a:solidFill>
            <a:srgbClr val="D42A2A"/>
          </a:solidFill>
          <a:ln w="9525">
            <a:solidFill>
              <a:schemeClr val="tx1"/>
            </a:solidFill>
            <a:round/>
            <a:headEnd/>
            <a:tailEnd/>
          </a:ln>
          <a:effectLst/>
        </p:spPr>
        <p:txBody>
          <a:bodyPr lIns="14064" tIns="7032" rIns="14064" bIns="7032" anchor="ctr"/>
          <a:lstStyle/>
          <a:p>
            <a:pPr algn="ctr">
              <a:lnSpc>
                <a:spcPct val="150000"/>
              </a:lnSpc>
            </a:pPr>
            <a:r>
              <a:rPr lang="en-US" sz="917" b="1"/>
              <a:t>Methods</a:t>
            </a:r>
            <a:endParaRPr lang="en-US" sz="129"/>
          </a:p>
        </p:txBody>
      </p:sp>
      <p:pic>
        <p:nvPicPr>
          <p:cNvPr id="36" name="Content Placeholder 9" descr="Timeline&#10;&#10;Description automatically generated">
            <a:extLst>
              <a:ext uri="{FF2B5EF4-FFF2-40B4-BE49-F238E27FC236}">
                <a16:creationId xmlns:a16="http://schemas.microsoft.com/office/drawing/2014/main" id="{4A85DACB-201E-488E-A719-0EBEE6D0ED96}"/>
              </a:ext>
            </a:extLst>
          </p:cNvPr>
          <p:cNvPicPr>
            <a:picLocks noChangeAspect="1"/>
          </p:cNvPicPr>
          <p:nvPr/>
        </p:nvPicPr>
        <p:blipFill rotWithShape="1">
          <a:blip r:embed="rId5">
            <a:extLst>
              <a:ext uri="{28A0092B-C50C-407E-A947-70E740481C1C}">
                <a14:useLocalDpi xmlns:a14="http://schemas.microsoft.com/office/drawing/2010/main" val="0"/>
              </a:ext>
            </a:extLst>
          </a:blip>
          <a:srcRect l="865" r="2903"/>
          <a:stretch/>
        </p:blipFill>
        <p:spPr>
          <a:xfrm>
            <a:off x="6023918" y="4288838"/>
            <a:ext cx="1522033" cy="2267261"/>
          </a:xfrm>
          <a:prstGeom prst="rect">
            <a:avLst/>
          </a:prstGeom>
        </p:spPr>
      </p:pic>
      <p:sp>
        <p:nvSpPr>
          <p:cNvPr id="37" name="AutoShape 17">
            <a:extLst>
              <a:ext uri="{FF2B5EF4-FFF2-40B4-BE49-F238E27FC236}">
                <a16:creationId xmlns:a16="http://schemas.microsoft.com/office/drawing/2014/main" id="{6D2DD6C5-B26F-41FE-8849-6B1FCF91A930}"/>
              </a:ext>
            </a:extLst>
          </p:cNvPr>
          <p:cNvSpPr>
            <a:spLocks noChangeArrowheads="1"/>
          </p:cNvSpPr>
          <p:nvPr/>
        </p:nvSpPr>
        <p:spPr bwMode="auto">
          <a:xfrm>
            <a:off x="1115694" y="1463728"/>
            <a:ext cx="1281458" cy="257635"/>
          </a:xfrm>
          <a:prstGeom prst="roundRect">
            <a:avLst>
              <a:gd name="adj" fmla="val 16667"/>
            </a:avLst>
          </a:prstGeom>
          <a:solidFill>
            <a:schemeClr val="accent1">
              <a:lumMod val="75000"/>
            </a:schemeClr>
          </a:solidFill>
          <a:ln w="9525">
            <a:solidFill>
              <a:schemeClr val="tx1"/>
            </a:solidFill>
            <a:round/>
            <a:headEnd/>
            <a:tailEnd/>
          </a:ln>
          <a:effectLst/>
        </p:spPr>
        <p:txBody>
          <a:bodyPr lIns="14064" tIns="7032" rIns="14064" bIns="7032" anchor="ctr"/>
          <a:lstStyle/>
          <a:p>
            <a:pPr algn="ctr">
              <a:lnSpc>
                <a:spcPct val="150000"/>
              </a:lnSpc>
            </a:pPr>
            <a:r>
              <a:rPr lang="en-US" sz="917" b="1"/>
              <a:t>Background</a:t>
            </a:r>
            <a:endParaRPr lang="en-US" sz="129"/>
          </a:p>
        </p:txBody>
      </p:sp>
      <p:sp>
        <p:nvSpPr>
          <p:cNvPr id="39" name="TextBox 38">
            <a:extLst>
              <a:ext uri="{FF2B5EF4-FFF2-40B4-BE49-F238E27FC236}">
                <a16:creationId xmlns:a16="http://schemas.microsoft.com/office/drawing/2014/main" id="{BC7A65AE-9458-4895-ACBF-D4B56A970967}"/>
              </a:ext>
            </a:extLst>
          </p:cNvPr>
          <p:cNvSpPr txBox="1"/>
          <p:nvPr/>
        </p:nvSpPr>
        <p:spPr>
          <a:xfrm>
            <a:off x="423165" y="5365701"/>
            <a:ext cx="2718210" cy="1477328"/>
          </a:xfrm>
          <a:prstGeom prst="rect">
            <a:avLst/>
          </a:prstGeom>
          <a:noFill/>
        </p:spPr>
        <p:txBody>
          <a:bodyPr wrap="square" rtlCol="0">
            <a:spAutoFit/>
          </a:bodyPr>
          <a:lstStyle/>
          <a:p>
            <a:r>
              <a:rPr lang="en-US" sz="900" b="1" dirty="0">
                <a:solidFill>
                  <a:schemeClr val="bg1"/>
                </a:solidFill>
              </a:rPr>
              <a:t>     The process of digitally transcribing information does not meet our current needs of efficiency in our fast-paced world. How can we find/develop a faster method for data input that does not need specialized equipment such as a steno and is accessible to everyone? This is where this project comes into picture. To better understand this project, some background knowledge on </a:t>
            </a:r>
            <a:r>
              <a:rPr lang="en-US" sz="900" b="1" dirty="0" err="1">
                <a:solidFill>
                  <a:schemeClr val="bg1"/>
                </a:solidFill>
              </a:rPr>
              <a:t>shorthands</a:t>
            </a:r>
            <a:r>
              <a:rPr lang="en-US" sz="900" b="1" dirty="0">
                <a:solidFill>
                  <a:schemeClr val="bg1"/>
                </a:solidFill>
              </a:rPr>
              <a:t> and machine learning would be beneficial.</a:t>
            </a:r>
          </a:p>
          <a:p>
            <a:endParaRPr lang="en-US" sz="900" b="1" dirty="0">
              <a:solidFill>
                <a:schemeClr val="bg1"/>
              </a:solidFill>
            </a:endParaRPr>
          </a:p>
        </p:txBody>
      </p:sp>
      <p:sp>
        <p:nvSpPr>
          <p:cNvPr id="41" name="AutoShape 17">
            <a:extLst>
              <a:ext uri="{FF2B5EF4-FFF2-40B4-BE49-F238E27FC236}">
                <a16:creationId xmlns:a16="http://schemas.microsoft.com/office/drawing/2014/main" id="{C686B3C3-FC00-4E3E-BC24-33C49810BC6D}"/>
              </a:ext>
            </a:extLst>
          </p:cNvPr>
          <p:cNvSpPr>
            <a:spLocks noChangeArrowheads="1"/>
          </p:cNvSpPr>
          <p:nvPr/>
        </p:nvSpPr>
        <p:spPr bwMode="auto">
          <a:xfrm>
            <a:off x="9647464" y="3913945"/>
            <a:ext cx="1281458" cy="221538"/>
          </a:xfrm>
          <a:prstGeom prst="roundRect">
            <a:avLst>
              <a:gd name="adj" fmla="val 16667"/>
            </a:avLst>
          </a:prstGeom>
          <a:solidFill>
            <a:schemeClr val="accent6"/>
          </a:solidFill>
          <a:ln w="9525">
            <a:solidFill>
              <a:schemeClr val="tx1"/>
            </a:solidFill>
            <a:round/>
            <a:headEnd/>
            <a:tailEnd/>
          </a:ln>
          <a:effectLst/>
        </p:spPr>
        <p:txBody>
          <a:bodyPr lIns="14064" tIns="7032" rIns="14064" bIns="7032" anchor="ctr"/>
          <a:lstStyle/>
          <a:p>
            <a:pPr algn="ctr">
              <a:lnSpc>
                <a:spcPct val="150000"/>
              </a:lnSpc>
            </a:pPr>
            <a:r>
              <a:rPr lang="en-US" sz="917" b="1" dirty="0"/>
              <a:t>Summary</a:t>
            </a:r>
            <a:endParaRPr lang="en-US" sz="129" dirty="0"/>
          </a:p>
        </p:txBody>
      </p:sp>
      <p:sp>
        <p:nvSpPr>
          <p:cNvPr id="42" name="AutoShape 17">
            <a:extLst>
              <a:ext uri="{FF2B5EF4-FFF2-40B4-BE49-F238E27FC236}">
                <a16:creationId xmlns:a16="http://schemas.microsoft.com/office/drawing/2014/main" id="{4525E3C8-05EA-47BC-BC92-69315F36FEE3}"/>
              </a:ext>
            </a:extLst>
          </p:cNvPr>
          <p:cNvSpPr>
            <a:spLocks noChangeArrowheads="1"/>
          </p:cNvSpPr>
          <p:nvPr/>
        </p:nvSpPr>
        <p:spPr bwMode="auto">
          <a:xfrm>
            <a:off x="9647464" y="5282484"/>
            <a:ext cx="1281458" cy="221538"/>
          </a:xfrm>
          <a:prstGeom prst="roundRect">
            <a:avLst>
              <a:gd name="adj" fmla="val 16667"/>
            </a:avLst>
          </a:prstGeom>
          <a:solidFill>
            <a:schemeClr val="accent6"/>
          </a:solidFill>
          <a:ln w="9525">
            <a:solidFill>
              <a:schemeClr val="tx1"/>
            </a:solidFill>
            <a:round/>
            <a:headEnd/>
            <a:tailEnd/>
          </a:ln>
          <a:effectLst/>
        </p:spPr>
        <p:txBody>
          <a:bodyPr lIns="14064" tIns="7032" rIns="14064" bIns="7032" anchor="ctr"/>
          <a:lstStyle/>
          <a:p>
            <a:pPr algn="ctr">
              <a:lnSpc>
                <a:spcPct val="150000"/>
              </a:lnSpc>
            </a:pPr>
            <a:r>
              <a:rPr lang="en-US" sz="917" b="1" dirty="0"/>
              <a:t>References</a:t>
            </a:r>
            <a:endParaRPr lang="en-US" sz="129" dirty="0"/>
          </a:p>
        </p:txBody>
      </p:sp>
      <p:pic>
        <p:nvPicPr>
          <p:cNvPr id="43" name="image3.jpg">
            <a:extLst>
              <a:ext uri="{FF2B5EF4-FFF2-40B4-BE49-F238E27FC236}">
                <a16:creationId xmlns:a16="http://schemas.microsoft.com/office/drawing/2014/main" id="{40464551-FFCC-4158-AEC5-002E82DB5646}"/>
              </a:ext>
            </a:extLst>
          </p:cNvPr>
          <p:cNvPicPr/>
          <p:nvPr/>
        </p:nvPicPr>
        <p:blipFill>
          <a:blip r:embed="rId6"/>
          <a:srcRect/>
          <a:stretch>
            <a:fillRect/>
          </a:stretch>
        </p:blipFill>
        <p:spPr>
          <a:xfrm>
            <a:off x="557156" y="2373331"/>
            <a:ext cx="1298534" cy="2873917"/>
          </a:xfrm>
          <a:prstGeom prst="rect">
            <a:avLst/>
          </a:prstGeom>
          <a:ln/>
        </p:spPr>
      </p:pic>
      <p:pic>
        <p:nvPicPr>
          <p:cNvPr id="23" name="Picture 22" descr="Diagram&#10;&#10;Description automatically generated">
            <a:extLst>
              <a:ext uri="{FF2B5EF4-FFF2-40B4-BE49-F238E27FC236}">
                <a16:creationId xmlns:a16="http://schemas.microsoft.com/office/drawing/2014/main" id="{BA4BDE1F-4B7F-432C-8F4D-66E15E452C2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395960" y="2890550"/>
            <a:ext cx="1641900" cy="944456"/>
          </a:xfrm>
          <a:prstGeom prst="rect">
            <a:avLst/>
          </a:prstGeom>
        </p:spPr>
      </p:pic>
      <p:pic>
        <p:nvPicPr>
          <p:cNvPr id="46" name="image6.png" descr="Chart, bar chart&#10;&#10;Description automatically generated">
            <a:extLst>
              <a:ext uri="{FF2B5EF4-FFF2-40B4-BE49-F238E27FC236}">
                <a16:creationId xmlns:a16="http://schemas.microsoft.com/office/drawing/2014/main" id="{B027D82E-D093-4F57-A832-0D824F3F4939}"/>
              </a:ext>
            </a:extLst>
          </p:cNvPr>
          <p:cNvPicPr/>
          <p:nvPr/>
        </p:nvPicPr>
        <p:blipFill rotWithShape="1">
          <a:blip r:embed="rId8"/>
          <a:srcRect r="2" b="3810"/>
          <a:stretch/>
        </p:blipFill>
        <p:spPr>
          <a:xfrm>
            <a:off x="9647464" y="1757965"/>
            <a:ext cx="1592718" cy="1927290"/>
          </a:xfrm>
          <a:custGeom>
            <a:avLst/>
            <a:gdLst/>
            <a:ahLst/>
            <a:cxnLst/>
            <a:rect l="l" t="t" r="r" b="b"/>
            <a:pathLst>
              <a:path w="6095695" h="6857997">
                <a:moveTo>
                  <a:pt x="3435036" y="0"/>
                </a:moveTo>
                <a:lnTo>
                  <a:pt x="4198562" y="0"/>
                </a:lnTo>
                <a:lnTo>
                  <a:pt x="4365987" y="128761"/>
                </a:lnTo>
                <a:cubicBezTo>
                  <a:pt x="5422363" y="981944"/>
                  <a:pt x="6095695" y="2273123"/>
                  <a:pt x="6095695" y="3718209"/>
                </a:cubicBezTo>
                <a:cubicBezTo>
                  <a:pt x="6095695" y="4922447"/>
                  <a:pt x="5628104" y="6019805"/>
                  <a:pt x="4860911" y="6845880"/>
                </a:cubicBezTo>
                <a:lnTo>
                  <a:pt x="4849107" y="6857997"/>
                </a:lnTo>
                <a:lnTo>
                  <a:pt x="4253869" y="6857997"/>
                </a:lnTo>
                <a:lnTo>
                  <a:pt x="4409441" y="6719623"/>
                </a:lnTo>
                <a:cubicBezTo>
                  <a:pt x="5194330" y="5951494"/>
                  <a:pt x="5679794" y="4890334"/>
                  <a:pt x="5679794" y="3718209"/>
                </a:cubicBezTo>
                <a:cubicBezTo>
                  <a:pt x="5679794" y="2179795"/>
                  <a:pt x="4843506" y="832535"/>
                  <a:pt x="3591563" y="88079"/>
                </a:cubicBezTo>
                <a:close/>
                <a:moveTo>
                  <a:pt x="0" y="0"/>
                </a:moveTo>
                <a:lnTo>
                  <a:pt x="3177466" y="0"/>
                </a:lnTo>
                <a:lnTo>
                  <a:pt x="3353291" y="88129"/>
                </a:lnTo>
                <a:cubicBezTo>
                  <a:pt x="4668281" y="787221"/>
                  <a:pt x="5560965" y="2150692"/>
                  <a:pt x="5560965" y="3718209"/>
                </a:cubicBezTo>
                <a:cubicBezTo>
                  <a:pt x="5560965" y="4858221"/>
                  <a:pt x="5088802" y="5890308"/>
                  <a:pt x="4325417" y="6637392"/>
                </a:cubicBezTo>
                <a:lnTo>
                  <a:pt x="4077394" y="6857997"/>
                </a:lnTo>
                <a:lnTo>
                  <a:pt x="0" y="6857997"/>
                </a:lnTo>
                <a:close/>
              </a:path>
            </a:pathLst>
          </a:custGeom>
        </p:spPr>
      </p:pic>
      <p:sp>
        <p:nvSpPr>
          <p:cNvPr id="47" name="AutoShape 17">
            <a:extLst>
              <a:ext uri="{FF2B5EF4-FFF2-40B4-BE49-F238E27FC236}">
                <a16:creationId xmlns:a16="http://schemas.microsoft.com/office/drawing/2014/main" id="{AAB6A418-DF64-4BC7-BC85-5E3865BA2B9D}"/>
              </a:ext>
            </a:extLst>
          </p:cNvPr>
          <p:cNvSpPr>
            <a:spLocks noChangeArrowheads="1"/>
          </p:cNvSpPr>
          <p:nvPr/>
        </p:nvSpPr>
        <p:spPr bwMode="auto">
          <a:xfrm>
            <a:off x="9647464" y="1431019"/>
            <a:ext cx="1281458" cy="221538"/>
          </a:xfrm>
          <a:prstGeom prst="roundRect">
            <a:avLst>
              <a:gd name="adj" fmla="val 16667"/>
            </a:avLst>
          </a:prstGeom>
          <a:solidFill>
            <a:schemeClr val="accent6"/>
          </a:solidFill>
          <a:ln w="9525">
            <a:solidFill>
              <a:schemeClr val="tx1"/>
            </a:solidFill>
            <a:round/>
            <a:headEnd/>
            <a:tailEnd/>
          </a:ln>
          <a:effectLst/>
        </p:spPr>
        <p:txBody>
          <a:bodyPr lIns="14064" tIns="7032" rIns="14064" bIns="7032" anchor="ctr"/>
          <a:lstStyle/>
          <a:p>
            <a:pPr algn="ctr">
              <a:lnSpc>
                <a:spcPct val="150000"/>
              </a:lnSpc>
            </a:pPr>
            <a:r>
              <a:rPr lang="en-US" sz="917" b="1" err="1"/>
              <a:t>Zipf’s</a:t>
            </a:r>
            <a:r>
              <a:rPr lang="en-US" sz="917" b="1"/>
              <a:t> Law</a:t>
            </a:r>
            <a:endParaRPr lang="en-US" sz="129"/>
          </a:p>
        </p:txBody>
      </p:sp>
      <p:pic>
        <p:nvPicPr>
          <p:cNvPr id="48" name="Picture 47" descr="Timeline&#10;&#10;Description automatically generated">
            <a:extLst>
              <a:ext uri="{FF2B5EF4-FFF2-40B4-BE49-F238E27FC236}">
                <a16:creationId xmlns:a16="http://schemas.microsoft.com/office/drawing/2014/main" id="{3D24B14A-30A8-4D36-BB92-0DBDD357062E}"/>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508503" y="4302332"/>
            <a:ext cx="1334678" cy="2253767"/>
          </a:xfrm>
          <a:prstGeom prst="rect">
            <a:avLst/>
          </a:prstGeom>
        </p:spPr>
      </p:pic>
      <p:pic>
        <p:nvPicPr>
          <p:cNvPr id="7" name="Picture 6" descr="Qr code&#10;&#10;Description automatically generated">
            <a:extLst>
              <a:ext uri="{FF2B5EF4-FFF2-40B4-BE49-F238E27FC236}">
                <a16:creationId xmlns:a16="http://schemas.microsoft.com/office/drawing/2014/main" id="{FC48E0BD-CAB0-4014-AEE5-97C8C7A2520C}"/>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9771057" y="5589591"/>
            <a:ext cx="1034271" cy="1029548"/>
          </a:xfrm>
          <a:prstGeom prst="rect">
            <a:avLst/>
          </a:prstGeom>
        </p:spPr>
      </p:pic>
    </p:spTree>
    <p:extLst>
      <p:ext uri="{BB962C8B-B14F-4D97-AF65-F5344CB8AC3E}">
        <p14:creationId xmlns:p14="http://schemas.microsoft.com/office/powerpoint/2010/main" val="2702103839"/>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5" name="Freeform: Shape 19">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36" name="Group 21">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23"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37"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rgbClr val="595959"/>
            </a:solidFill>
            <a:ln>
              <a:noFill/>
            </a:ln>
          </p:spPr>
        </p:sp>
        <p:sp>
          <p:nvSpPr>
            <p:cNvPr id="25"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rgbClr val="262626"/>
            </a:solidFill>
            <a:ln>
              <a:noFill/>
            </a:ln>
          </p:spPr>
        </p:sp>
        <p:sp>
          <p:nvSpPr>
            <p:cNvPr id="38"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27"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39"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sp>
      </p:grpSp>
      <p:pic>
        <p:nvPicPr>
          <p:cNvPr id="6" name="Content Placeholder 5">
            <a:extLst>
              <a:ext uri="{FF2B5EF4-FFF2-40B4-BE49-F238E27FC236}">
                <a16:creationId xmlns:a16="http://schemas.microsoft.com/office/drawing/2014/main" id="{9659216D-019E-4B18-97BF-7C1CF3BDFB7C}"/>
              </a:ext>
            </a:extLst>
          </p:cNvPr>
          <p:cNvPicPr>
            <a:picLocks noGrp="1" noChangeAspect="1"/>
          </p:cNvPicPr>
          <p:nvPr>
            <p:ph sz="half" idx="1"/>
          </p:nvPr>
        </p:nvPicPr>
        <p:blipFill>
          <a:blip r:embed="rId2"/>
          <a:stretch>
            <a:fillRect/>
          </a:stretch>
        </p:blipFill>
        <p:spPr>
          <a:xfrm>
            <a:off x="5003800" y="762000"/>
            <a:ext cx="6489700" cy="1638300"/>
          </a:xfrm>
        </p:spPr>
      </p:pic>
      <p:pic>
        <p:nvPicPr>
          <p:cNvPr id="8" name="Picture 7">
            <a:extLst>
              <a:ext uri="{FF2B5EF4-FFF2-40B4-BE49-F238E27FC236}">
                <a16:creationId xmlns:a16="http://schemas.microsoft.com/office/drawing/2014/main" id="{7E436517-D20D-44C4-B54A-E8A02C15A345}"/>
              </a:ext>
            </a:extLst>
          </p:cNvPr>
          <p:cNvPicPr>
            <a:picLocks noChangeAspect="1"/>
          </p:cNvPicPr>
          <p:nvPr/>
        </p:nvPicPr>
        <p:blipFill>
          <a:blip r:embed="rId3"/>
          <a:stretch>
            <a:fillRect/>
          </a:stretch>
        </p:blipFill>
        <p:spPr>
          <a:xfrm>
            <a:off x="5003800" y="2476500"/>
            <a:ext cx="5029200" cy="3225800"/>
          </a:xfrm>
          <a:prstGeom prst="rect">
            <a:avLst/>
          </a:prstGeom>
        </p:spPr>
      </p:pic>
      <p:pic>
        <p:nvPicPr>
          <p:cNvPr id="10" name="Content Placeholder 9">
            <a:extLst>
              <a:ext uri="{FF2B5EF4-FFF2-40B4-BE49-F238E27FC236}">
                <a16:creationId xmlns:a16="http://schemas.microsoft.com/office/drawing/2014/main" id="{304D49D8-8D3E-444E-8D45-32885007A461}"/>
              </a:ext>
            </a:extLst>
          </p:cNvPr>
          <p:cNvPicPr>
            <a:picLocks noGrp="1" noChangeAspect="1"/>
          </p:cNvPicPr>
          <p:nvPr>
            <p:ph sz="half" idx="2"/>
          </p:nvPr>
        </p:nvPicPr>
        <p:blipFill>
          <a:blip r:embed="rId4"/>
          <a:stretch>
            <a:fillRect/>
          </a:stretch>
        </p:blipFill>
        <p:spPr>
          <a:xfrm>
            <a:off x="10083800" y="2476500"/>
            <a:ext cx="1397000" cy="3225800"/>
          </a:xfrm>
        </p:spPr>
      </p:pic>
      <p:sp>
        <p:nvSpPr>
          <p:cNvPr id="2" name="Title 1">
            <a:extLst>
              <a:ext uri="{FF2B5EF4-FFF2-40B4-BE49-F238E27FC236}">
                <a16:creationId xmlns:a16="http://schemas.microsoft.com/office/drawing/2014/main" id="{79ABCA16-7C20-4B50-81C6-7E4EBDF02A49}"/>
              </a:ext>
            </a:extLst>
          </p:cNvPr>
          <p:cNvSpPr>
            <a:spLocks noGrp="1"/>
          </p:cNvSpPr>
          <p:nvPr>
            <p:ph type="title"/>
          </p:nvPr>
        </p:nvSpPr>
        <p:spPr>
          <a:xfrm>
            <a:off x="535020" y="685800"/>
            <a:ext cx="2780271" cy="5105400"/>
          </a:xfrm>
        </p:spPr>
        <p:txBody>
          <a:bodyPr vert="horz" lIns="91440" tIns="45720" rIns="91440" bIns="45720" rtlCol="0" anchor="ctr">
            <a:normAutofit/>
          </a:bodyPr>
          <a:lstStyle/>
          <a:p>
            <a:r>
              <a:rPr lang="en-US" sz="6000" kern="1200" dirty="0">
                <a:solidFill>
                  <a:srgbClr val="FFFFFF"/>
                </a:solidFill>
                <a:latin typeface="Aparajita" panose="02020603050405020304" pitchFamily="18" charset="0"/>
                <a:cs typeface="Aparajita" panose="02020603050405020304" pitchFamily="18" charset="0"/>
              </a:rPr>
              <a:t>The Digital Shorthand Key</a:t>
            </a:r>
          </a:p>
        </p:txBody>
      </p:sp>
    </p:spTree>
    <p:extLst>
      <p:ext uri="{BB962C8B-B14F-4D97-AF65-F5344CB8AC3E}">
        <p14:creationId xmlns:p14="http://schemas.microsoft.com/office/powerpoint/2010/main" val="370245105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521C4EA8-6B83-4338-913D-D75D3C4F34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98F7127-B4D0-418D-BB3B-767821CCD25C}"/>
              </a:ext>
            </a:extLst>
          </p:cNvPr>
          <p:cNvSpPr>
            <a:spLocks noGrp="1"/>
          </p:cNvSpPr>
          <p:nvPr>
            <p:ph type="title"/>
          </p:nvPr>
        </p:nvSpPr>
        <p:spPr>
          <a:xfrm>
            <a:off x="542917" y="0"/>
            <a:ext cx="3124151" cy="3736540"/>
          </a:xfrm>
        </p:spPr>
        <p:txBody>
          <a:bodyPr vert="horz" lIns="91440" tIns="45720" rIns="91440" bIns="45720" rtlCol="0" anchor="b">
            <a:normAutofit/>
          </a:bodyPr>
          <a:lstStyle/>
          <a:p>
            <a:r>
              <a:rPr lang="en-US" sz="4600" b="1" dirty="0">
                <a:solidFill>
                  <a:schemeClr val="bg2"/>
                </a:solidFill>
                <a:latin typeface="Aparajita" panose="02020603050405020304" pitchFamily="18" charset="0"/>
                <a:cs typeface="Aparajita" panose="02020603050405020304" pitchFamily="18" charset="0"/>
              </a:rPr>
              <a:t>Translation</a:t>
            </a:r>
          </a:p>
        </p:txBody>
      </p:sp>
      <p:grpSp>
        <p:nvGrpSpPr>
          <p:cNvPr id="13" name="Group 12">
            <a:extLst>
              <a:ext uri="{FF2B5EF4-FFF2-40B4-BE49-F238E27FC236}">
                <a16:creationId xmlns:a16="http://schemas.microsoft.com/office/drawing/2014/main" id="{3AF6A671-C637-4547-85F4-51B6D18813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416432" y="1"/>
            <a:ext cx="2446384" cy="5777808"/>
            <a:chOff x="329184" y="1"/>
            <a:chExt cx="524256" cy="5777808"/>
          </a:xfrm>
        </p:grpSpPr>
        <p:cxnSp>
          <p:nvCxnSpPr>
            <p:cNvPr id="14" name="Straight Connector 13">
              <a:extLst>
                <a:ext uri="{FF2B5EF4-FFF2-40B4-BE49-F238E27FC236}">
                  <a16:creationId xmlns:a16="http://schemas.microsoft.com/office/drawing/2014/main" id="{C575CF26-3D3C-4C5A-A2B7-00432016EF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77809"/>
              <a:ext cx="521208"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184" y="1"/>
              <a:ext cx="524256" cy="55321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16">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21084" y="679731"/>
            <a:ext cx="7682293" cy="56628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9">
            <a:extLst>
              <a:ext uri="{FF2B5EF4-FFF2-40B4-BE49-F238E27FC236}">
                <a16:creationId xmlns:a16="http://schemas.microsoft.com/office/drawing/2014/main" id="{433AA5C0-D949-419D-8396-DA6A44D51E2D}"/>
              </a:ext>
            </a:extLst>
          </p:cNvPr>
          <p:cNvPicPr>
            <a:picLocks noChangeAspect="1"/>
          </p:cNvPicPr>
          <p:nvPr/>
        </p:nvPicPr>
        <p:blipFill>
          <a:blip r:embed="rId2"/>
          <a:stretch>
            <a:fillRect/>
          </a:stretch>
        </p:blipFill>
        <p:spPr>
          <a:xfrm>
            <a:off x="4283258" y="987302"/>
            <a:ext cx="2296719" cy="5047735"/>
          </a:xfrm>
          <a:prstGeom prst="rect">
            <a:avLst/>
          </a:prstGeom>
        </p:spPr>
      </p:pic>
      <p:pic>
        <p:nvPicPr>
          <p:cNvPr id="3" name="image11.jpg">
            <a:extLst>
              <a:ext uri="{FF2B5EF4-FFF2-40B4-BE49-F238E27FC236}">
                <a16:creationId xmlns:a16="http://schemas.microsoft.com/office/drawing/2014/main" id="{B0961966-4B4C-49AE-86E6-9D736D5D455F}"/>
              </a:ext>
            </a:extLst>
          </p:cNvPr>
          <p:cNvPicPr/>
          <p:nvPr/>
        </p:nvPicPr>
        <p:blipFill>
          <a:blip r:embed="rId3"/>
          <a:stretch>
            <a:fillRect/>
          </a:stretch>
        </p:blipFill>
        <p:spPr>
          <a:xfrm>
            <a:off x="7812357" y="1117500"/>
            <a:ext cx="3383280" cy="2393670"/>
          </a:xfrm>
          <a:prstGeom prst="rect">
            <a:avLst/>
          </a:prstGeom>
        </p:spPr>
      </p:pic>
      <p:sp>
        <p:nvSpPr>
          <p:cNvPr id="6" name="TextBox 5">
            <a:extLst>
              <a:ext uri="{FF2B5EF4-FFF2-40B4-BE49-F238E27FC236}">
                <a16:creationId xmlns:a16="http://schemas.microsoft.com/office/drawing/2014/main" id="{046F1413-88E2-459A-8F25-9D8DF4F2155E}"/>
              </a:ext>
            </a:extLst>
          </p:cNvPr>
          <p:cNvSpPr txBox="1"/>
          <p:nvPr/>
        </p:nvSpPr>
        <p:spPr>
          <a:xfrm>
            <a:off x="8582563" y="4416271"/>
            <a:ext cx="1842867" cy="1200329"/>
          </a:xfrm>
          <a:prstGeom prst="rect">
            <a:avLst/>
          </a:prstGeom>
          <a:noFill/>
        </p:spPr>
        <p:txBody>
          <a:bodyPr wrap="square" rtlCol="0">
            <a:spAutoFit/>
          </a:bodyPr>
          <a:lstStyle/>
          <a:p>
            <a:pPr algn="ctr">
              <a:spcAft>
                <a:spcPts val="600"/>
              </a:spcAft>
            </a:pPr>
            <a:r>
              <a:rPr lang="en-US" sz="3600" dirty="0">
                <a:latin typeface="Aparajita" panose="02020603050405020304" pitchFamily="18" charset="0"/>
                <a:cs typeface="Aparajita" panose="02020603050405020304" pitchFamily="18" charset="0"/>
              </a:rPr>
              <a:t>26 English Letters</a:t>
            </a:r>
          </a:p>
        </p:txBody>
      </p:sp>
      <p:sp>
        <p:nvSpPr>
          <p:cNvPr id="12" name="Arrow: Right 11">
            <a:extLst>
              <a:ext uri="{FF2B5EF4-FFF2-40B4-BE49-F238E27FC236}">
                <a16:creationId xmlns:a16="http://schemas.microsoft.com/office/drawing/2014/main" id="{E7C88DA3-8AC7-42F4-BC6C-52E69B6BC426}"/>
              </a:ext>
            </a:extLst>
          </p:cNvPr>
          <p:cNvSpPr/>
          <p:nvPr/>
        </p:nvSpPr>
        <p:spPr>
          <a:xfrm>
            <a:off x="6734455" y="2302016"/>
            <a:ext cx="1013046" cy="379828"/>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tx1"/>
              </a:solidFill>
            </a:endParaRPr>
          </a:p>
        </p:txBody>
      </p:sp>
      <p:sp>
        <p:nvSpPr>
          <p:cNvPr id="16" name="Arrow: Down 15">
            <a:extLst>
              <a:ext uri="{FF2B5EF4-FFF2-40B4-BE49-F238E27FC236}">
                <a16:creationId xmlns:a16="http://schemas.microsoft.com/office/drawing/2014/main" id="{82C35834-097A-486F-B797-A353E62A1528}"/>
              </a:ext>
            </a:extLst>
          </p:cNvPr>
          <p:cNvSpPr/>
          <p:nvPr/>
        </p:nvSpPr>
        <p:spPr>
          <a:xfrm>
            <a:off x="9331915" y="3380209"/>
            <a:ext cx="344161" cy="942526"/>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9981867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9" name="Rectangle 68">
            <a:extLst>
              <a:ext uri="{FF2B5EF4-FFF2-40B4-BE49-F238E27FC236}">
                <a16:creationId xmlns:a16="http://schemas.microsoft.com/office/drawing/2014/main" id="{2A0E4E09-FC02-4ADC-951A-3FFA90B6FE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image11.jpg" descr="Table&#10;&#10;Description automatically generated">
            <a:extLst>
              <a:ext uri="{FF2B5EF4-FFF2-40B4-BE49-F238E27FC236}">
                <a16:creationId xmlns:a16="http://schemas.microsoft.com/office/drawing/2014/main" id="{2C720FDD-8A19-4D4C-AB7A-8089F17E2BB0}"/>
              </a:ext>
            </a:extLst>
          </p:cNvPr>
          <p:cNvPicPr/>
          <p:nvPr/>
        </p:nvPicPr>
        <p:blipFill rotWithShape="1">
          <a:blip r:embed="rId2">
            <a:alphaModFix amt="40000"/>
          </a:blip>
          <a:srcRect l="6256" r="252"/>
          <a:stretch/>
        </p:blipFill>
        <p:spPr>
          <a:xfrm>
            <a:off x="3132160" y="1021"/>
            <a:ext cx="9059839" cy="6855958"/>
          </a:xfrm>
          <a:prstGeom prst="rect">
            <a:avLst/>
          </a:prstGeom>
        </p:spPr>
      </p:pic>
      <p:sp>
        <p:nvSpPr>
          <p:cNvPr id="2" name="Title 1">
            <a:extLst>
              <a:ext uri="{FF2B5EF4-FFF2-40B4-BE49-F238E27FC236}">
                <a16:creationId xmlns:a16="http://schemas.microsoft.com/office/drawing/2014/main" id="{C8D32652-A92B-41EF-9652-E0CA21CDEDDC}"/>
              </a:ext>
            </a:extLst>
          </p:cNvPr>
          <p:cNvSpPr>
            <a:spLocks noGrp="1"/>
          </p:cNvSpPr>
          <p:nvPr>
            <p:ph type="title"/>
          </p:nvPr>
        </p:nvSpPr>
        <p:spPr>
          <a:xfrm>
            <a:off x="6556100" y="1099671"/>
            <a:ext cx="4972511" cy="3367554"/>
          </a:xfrm>
        </p:spPr>
        <p:txBody>
          <a:bodyPr vert="horz" lIns="91440" tIns="45720" rIns="91440" bIns="45720" rtlCol="0" anchor="b">
            <a:normAutofit/>
          </a:bodyPr>
          <a:lstStyle/>
          <a:p>
            <a:r>
              <a:rPr lang="en-US" sz="9600" kern="1200" err="1">
                <a:latin typeface="Aparajita" panose="02020603050405020304" pitchFamily="18" charset="0"/>
                <a:cs typeface="Aparajita" panose="02020603050405020304" pitchFamily="18" charset="0"/>
              </a:rPr>
              <a:t>Zipf’s</a:t>
            </a:r>
            <a:r>
              <a:rPr lang="en-US" sz="9600" kern="1200">
                <a:latin typeface="Aparajita" panose="02020603050405020304" pitchFamily="18" charset="0"/>
                <a:cs typeface="Aparajita" panose="02020603050405020304" pitchFamily="18" charset="0"/>
              </a:rPr>
              <a:t> Law</a:t>
            </a:r>
          </a:p>
        </p:txBody>
      </p:sp>
      <p:sp>
        <p:nvSpPr>
          <p:cNvPr id="71" name="Freeform: Shape 70">
            <a:extLst>
              <a:ext uri="{FF2B5EF4-FFF2-40B4-BE49-F238E27FC236}">
                <a16:creationId xmlns:a16="http://schemas.microsoft.com/office/drawing/2014/main" id="{9453FF84-60C1-4EA8-B49B-1B8C2D0C5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5859484" cy="6857997"/>
          </a:xfrm>
          <a:custGeom>
            <a:avLst/>
            <a:gdLst>
              <a:gd name="connsiteX0" fmla="*/ 3198825 w 5859484"/>
              <a:gd name="connsiteY0" fmla="*/ 0 h 6857997"/>
              <a:gd name="connsiteX1" fmla="*/ 3962351 w 5859484"/>
              <a:gd name="connsiteY1" fmla="*/ 0 h 6857997"/>
              <a:gd name="connsiteX2" fmla="*/ 4129776 w 5859484"/>
              <a:gd name="connsiteY2" fmla="*/ 128761 h 6857997"/>
              <a:gd name="connsiteX3" fmla="*/ 5859484 w 5859484"/>
              <a:gd name="connsiteY3" fmla="*/ 3718209 h 6857997"/>
              <a:gd name="connsiteX4" fmla="*/ 4624700 w 5859484"/>
              <a:gd name="connsiteY4" fmla="*/ 6845880 h 6857997"/>
              <a:gd name="connsiteX5" fmla="*/ 4612896 w 5859484"/>
              <a:gd name="connsiteY5" fmla="*/ 6857997 h 6857997"/>
              <a:gd name="connsiteX6" fmla="*/ 4017658 w 5859484"/>
              <a:gd name="connsiteY6" fmla="*/ 6857997 h 6857997"/>
              <a:gd name="connsiteX7" fmla="*/ 4173230 w 5859484"/>
              <a:gd name="connsiteY7" fmla="*/ 6719623 h 6857997"/>
              <a:gd name="connsiteX8" fmla="*/ 5443583 w 5859484"/>
              <a:gd name="connsiteY8" fmla="*/ 3718209 h 6857997"/>
              <a:gd name="connsiteX9" fmla="*/ 3355352 w 5859484"/>
              <a:gd name="connsiteY9" fmla="*/ 88079 h 6857997"/>
              <a:gd name="connsiteX10" fmla="*/ 0 w 5859484"/>
              <a:gd name="connsiteY10" fmla="*/ 0 h 6857997"/>
              <a:gd name="connsiteX11" fmla="*/ 2941255 w 5859484"/>
              <a:gd name="connsiteY11" fmla="*/ 0 h 6857997"/>
              <a:gd name="connsiteX12" fmla="*/ 3117080 w 5859484"/>
              <a:gd name="connsiteY12" fmla="*/ 88129 h 6857997"/>
              <a:gd name="connsiteX13" fmla="*/ 5324754 w 5859484"/>
              <a:gd name="connsiteY13" fmla="*/ 3718209 h 6857997"/>
              <a:gd name="connsiteX14" fmla="*/ 4089206 w 5859484"/>
              <a:gd name="connsiteY14" fmla="*/ 6637392 h 6857997"/>
              <a:gd name="connsiteX15" fmla="*/ 3841183 w 5859484"/>
              <a:gd name="connsiteY15" fmla="*/ 6857997 h 6857997"/>
              <a:gd name="connsiteX16" fmla="*/ 0 w 5859484"/>
              <a:gd name="connsiteY16" fmla="*/ 6857997 h 6857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859484" h="6857997">
                <a:moveTo>
                  <a:pt x="3198825" y="0"/>
                </a:moveTo>
                <a:lnTo>
                  <a:pt x="3962351" y="0"/>
                </a:lnTo>
                <a:lnTo>
                  <a:pt x="4129776" y="128761"/>
                </a:lnTo>
                <a:cubicBezTo>
                  <a:pt x="5186152" y="981944"/>
                  <a:pt x="5859484" y="2273123"/>
                  <a:pt x="5859484" y="3718209"/>
                </a:cubicBezTo>
                <a:cubicBezTo>
                  <a:pt x="5859484" y="4922447"/>
                  <a:pt x="5391893" y="6019805"/>
                  <a:pt x="4624700" y="6845880"/>
                </a:cubicBezTo>
                <a:lnTo>
                  <a:pt x="4612896" y="6857997"/>
                </a:lnTo>
                <a:lnTo>
                  <a:pt x="4017658" y="6857997"/>
                </a:lnTo>
                <a:lnTo>
                  <a:pt x="4173230" y="6719623"/>
                </a:lnTo>
                <a:cubicBezTo>
                  <a:pt x="4958119" y="5951494"/>
                  <a:pt x="5443583" y="4890334"/>
                  <a:pt x="5443583" y="3718209"/>
                </a:cubicBezTo>
                <a:cubicBezTo>
                  <a:pt x="5443583" y="2179795"/>
                  <a:pt x="4607295" y="832535"/>
                  <a:pt x="3355352" y="88079"/>
                </a:cubicBezTo>
                <a:close/>
                <a:moveTo>
                  <a:pt x="0" y="0"/>
                </a:moveTo>
                <a:lnTo>
                  <a:pt x="2941255" y="0"/>
                </a:lnTo>
                <a:lnTo>
                  <a:pt x="3117080" y="88129"/>
                </a:lnTo>
                <a:cubicBezTo>
                  <a:pt x="4432070" y="787221"/>
                  <a:pt x="5324754" y="2150692"/>
                  <a:pt x="5324754" y="3718209"/>
                </a:cubicBezTo>
                <a:cubicBezTo>
                  <a:pt x="5324754" y="4858221"/>
                  <a:pt x="4852591" y="5890308"/>
                  <a:pt x="4089206" y="6637392"/>
                </a:cubicBezTo>
                <a:lnTo>
                  <a:pt x="3841183" y="6857997"/>
                </a:lnTo>
                <a:lnTo>
                  <a:pt x="0" y="6857997"/>
                </a:lnTo>
                <a:close/>
              </a:path>
            </a:pathLst>
          </a:custGeom>
          <a:solidFill>
            <a:schemeClr val="tx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image6.png" descr="Chart, bar chart&#10;&#10;Description automatically generated">
            <a:extLst>
              <a:ext uri="{FF2B5EF4-FFF2-40B4-BE49-F238E27FC236}">
                <a16:creationId xmlns:a16="http://schemas.microsoft.com/office/drawing/2014/main" id="{3F3F9FE8-2CD4-423C-9DF0-D1F6202B61F7}"/>
              </a:ext>
            </a:extLst>
          </p:cNvPr>
          <p:cNvPicPr/>
          <p:nvPr/>
        </p:nvPicPr>
        <p:blipFill rotWithShape="1">
          <a:blip r:embed="rId3"/>
          <a:srcRect r="2" b="3810"/>
          <a:stretch/>
        </p:blipFill>
        <p:spPr>
          <a:xfrm>
            <a:off x="1" y="2"/>
            <a:ext cx="6095695" cy="6857997"/>
          </a:xfrm>
          <a:custGeom>
            <a:avLst/>
            <a:gdLst/>
            <a:ahLst/>
            <a:cxnLst/>
            <a:rect l="l" t="t" r="r" b="b"/>
            <a:pathLst>
              <a:path w="6095695" h="6857997">
                <a:moveTo>
                  <a:pt x="3435036" y="0"/>
                </a:moveTo>
                <a:lnTo>
                  <a:pt x="4198562" y="0"/>
                </a:lnTo>
                <a:lnTo>
                  <a:pt x="4365987" y="128761"/>
                </a:lnTo>
                <a:cubicBezTo>
                  <a:pt x="5422363" y="981944"/>
                  <a:pt x="6095695" y="2273123"/>
                  <a:pt x="6095695" y="3718209"/>
                </a:cubicBezTo>
                <a:cubicBezTo>
                  <a:pt x="6095695" y="4922447"/>
                  <a:pt x="5628104" y="6019805"/>
                  <a:pt x="4860911" y="6845880"/>
                </a:cubicBezTo>
                <a:lnTo>
                  <a:pt x="4849107" y="6857997"/>
                </a:lnTo>
                <a:lnTo>
                  <a:pt x="4253869" y="6857997"/>
                </a:lnTo>
                <a:lnTo>
                  <a:pt x="4409441" y="6719623"/>
                </a:lnTo>
                <a:cubicBezTo>
                  <a:pt x="5194330" y="5951494"/>
                  <a:pt x="5679794" y="4890334"/>
                  <a:pt x="5679794" y="3718209"/>
                </a:cubicBezTo>
                <a:cubicBezTo>
                  <a:pt x="5679794" y="2179795"/>
                  <a:pt x="4843506" y="832535"/>
                  <a:pt x="3591563" y="88079"/>
                </a:cubicBezTo>
                <a:close/>
                <a:moveTo>
                  <a:pt x="0" y="0"/>
                </a:moveTo>
                <a:lnTo>
                  <a:pt x="3177466" y="0"/>
                </a:lnTo>
                <a:lnTo>
                  <a:pt x="3353291" y="88129"/>
                </a:lnTo>
                <a:cubicBezTo>
                  <a:pt x="4668281" y="787221"/>
                  <a:pt x="5560965" y="2150692"/>
                  <a:pt x="5560965" y="3718209"/>
                </a:cubicBezTo>
                <a:cubicBezTo>
                  <a:pt x="5560965" y="4858221"/>
                  <a:pt x="5088802" y="5890308"/>
                  <a:pt x="4325417" y="6637392"/>
                </a:cubicBezTo>
                <a:lnTo>
                  <a:pt x="4077394" y="6857997"/>
                </a:lnTo>
                <a:lnTo>
                  <a:pt x="0" y="6857997"/>
                </a:lnTo>
                <a:close/>
              </a:path>
            </a:pathLst>
          </a:custGeom>
        </p:spPr>
      </p:pic>
    </p:spTree>
    <p:extLst>
      <p:ext uri="{BB962C8B-B14F-4D97-AF65-F5344CB8AC3E}">
        <p14:creationId xmlns:p14="http://schemas.microsoft.com/office/powerpoint/2010/main" val="203844247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B9B3A3D2E64BB148BC7860AF0E3D9C67" ma:contentTypeVersion="4" ma:contentTypeDescription="Create a new document." ma:contentTypeScope="" ma:versionID="aed97c17a69b08ae748163efa53ff685">
  <xsd:schema xmlns:xsd="http://www.w3.org/2001/XMLSchema" xmlns:xs="http://www.w3.org/2001/XMLSchema" xmlns:p="http://schemas.microsoft.com/office/2006/metadata/properties" xmlns:ns3="cc6ae8fe-3585-42ea-9016-67bc95e259e2" targetNamespace="http://schemas.microsoft.com/office/2006/metadata/properties" ma:root="true" ma:fieldsID="a07b4cabdd92ccc81b09cdcdc01cfccf" ns3:_="">
    <xsd:import namespace="cc6ae8fe-3585-42ea-9016-67bc95e259e2"/>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c6ae8fe-3585-42ea-9016-67bc95e259e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B010AC5-E25C-46C9-8A0A-BC471145B82F}">
  <ds:schemaRefs>
    <ds:schemaRef ds:uri="http://schemas.microsoft.com/sharepoint/v3/contenttype/forms"/>
  </ds:schemaRefs>
</ds:datastoreItem>
</file>

<file path=customXml/itemProps2.xml><?xml version="1.0" encoding="utf-8"?>
<ds:datastoreItem xmlns:ds="http://schemas.openxmlformats.org/officeDocument/2006/customXml" ds:itemID="{A5305715-17EB-477A-81C9-AAF78755FB9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c6ae8fe-3585-42ea-9016-67bc95e259e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135EB0A-CF19-4550-A445-0D4B189B05D1}">
  <ds:schemaRefs>
    <ds:schemaRef ds:uri="http://purl.org/dc/terms/"/>
    <ds:schemaRef ds:uri="cc6ae8fe-3585-42ea-9016-67bc95e259e2"/>
    <ds:schemaRef ds:uri="http://schemas.microsoft.com/office/2006/documentManagement/types"/>
    <ds:schemaRef ds:uri="http://schemas.openxmlformats.org/package/2006/metadata/core-properties"/>
    <ds:schemaRef ds:uri="http://www.w3.org/XML/1998/namespace"/>
    <ds:schemaRef ds:uri="http://purl.org/dc/elements/1.1/"/>
    <ds:schemaRef ds:uri="http://schemas.microsoft.com/office/2006/metadata/properties"/>
    <ds:schemaRef ds:uri="http://schemas.microsoft.com/office/infopath/2007/PartnerControls"/>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13</TotalTime>
  <Words>676</Words>
  <Application>Microsoft Office PowerPoint</Application>
  <PresentationFormat>Widescreen</PresentationFormat>
  <Paragraphs>114</Paragraphs>
  <Slides>23</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Aparajita</vt:lpstr>
      <vt:lpstr>Arial</vt:lpstr>
      <vt:lpstr>Calibri</vt:lpstr>
      <vt:lpstr>Calibri Light</vt:lpstr>
      <vt:lpstr>Cambria</vt:lpstr>
      <vt:lpstr>Cambria Math</vt:lpstr>
      <vt:lpstr>Helvetica</vt:lpstr>
      <vt:lpstr>Office Theme</vt:lpstr>
      <vt:lpstr>Using Machine Learning and a New Shorthand for Faster Transcription</vt:lpstr>
      <vt:lpstr>Phrase 1</vt:lpstr>
      <vt:lpstr>Phrase 2</vt:lpstr>
      <vt:lpstr>Calamari - A High-Performance Tensorflow-based Deep Learning Package for Optical Character Recognition  Segmentation and recognition of phonetic features in handwritten Pitman shorthand  Statistical review of Online/Offline Gregg Shorthand Recognition using CANN and BP - A Comparative analysis</vt:lpstr>
      <vt:lpstr>Write Fast.  Since the 18th Century</vt:lpstr>
      <vt:lpstr>PowerPoint Presentation</vt:lpstr>
      <vt:lpstr>The Digital Shorthand Key</vt:lpstr>
      <vt:lpstr>Translation</vt:lpstr>
      <vt:lpstr>Zipf’s Law</vt:lpstr>
      <vt:lpstr>Methodology Graphical</vt:lpstr>
      <vt:lpstr>PowerPoint Presentation</vt:lpstr>
      <vt:lpstr>PowerPoint Presentation</vt:lpstr>
      <vt:lpstr>PowerPoint Presentation</vt:lpstr>
      <vt:lpstr>PowerPoint Presentation</vt:lpstr>
      <vt:lpstr>PowerPoint Presentation</vt:lpstr>
      <vt:lpstr>PowerPoint Presentation</vt:lpstr>
      <vt:lpstr>Criteria</vt:lpstr>
      <vt:lpstr>What I’m Working On</vt:lpstr>
      <vt:lpstr>What I’m Working On</vt:lpstr>
      <vt:lpstr>Data Analysis &amp; Future Results</vt:lpstr>
      <vt:lpstr>Discussion/Conclusion</vt:lpstr>
      <vt:lpstr>References</vt:lpstr>
      <vt:lpstr>Thank You!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Using Machine Learning and a New Shorthand for Faster Transcription</dc:title>
  <dc:creator>Ronit</dc:creator>
  <cp:lastModifiedBy>Avadhuta, Ronit</cp:lastModifiedBy>
  <cp:revision>2</cp:revision>
  <dcterms:created xsi:type="dcterms:W3CDTF">2020-12-14T01:58:36Z</dcterms:created>
  <dcterms:modified xsi:type="dcterms:W3CDTF">2021-07-29T01:37:27Z</dcterms:modified>
</cp:coreProperties>
</file>