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038350"/>
          </a:xfrm>
        </p:spPr>
        <p:txBody>
          <a:bodyPr/>
          <a:lstStyle/>
          <a:p>
            <a:r>
              <a:rPr lang="en-IN" dirty="0"/>
              <a:t>T</a:t>
            </a:r>
            <a:r>
              <a:rPr dirty="0"/>
              <a:t>ask 3 – Elevate Labs Internship</a:t>
            </a:r>
          </a:p>
          <a:p>
            <a:r>
              <a:rPr dirty="0"/>
              <a:t>By Ronit Rupesh Mohare</a:t>
            </a:r>
          </a:p>
          <a:p>
            <a:r>
              <a:rPr dirty="0"/>
              <a:t>Date: 05/06/2025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Dashboard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an interactive sales dashboard for stakeholders</a:t>
            </a:r>
          </a:p>
          <a:p>
            <a:r>
              <a:t>• Track KPIs like Sales, Profit, and Quantity</a:t>
            </a:r>
          </a:p>
          <a:p>
            <a:r>
              <a:t>• Visualize trends with a time-series line chart</a:t>
            </a:r>
          </a:p>
          <a:p>
            <a:r>
              <a:t>• Allow dynamic filtering using slicers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📁 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Kaggle – Sales Dataset</a:t>
            </a:r>
          </a:p>
          <a:p>
            <a:r>
              <a:t>• Format: CSV file</a:t>
            </a:r>
          </a:p>
          <a:p>
            <a:r>
              <a:t>• Fields: Amount, Profit, Quantity, Order Date, Category, Sub-Category</a:t>
            </a:r>
          </a:p>
          <a:p>
            <a:r>
              <a:t>• Record Count: 1000+ entries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Power BI Desktop for dashboard creation</a:t>
            </a:r>
          </a:p>
          <a:p>
            <a:r>
              <a:t>• Slicers to enable interactive filtering</a:t>
            </a:r>
          </a:p>
          <a:p>
            <a:r>
              <a:t>• KPI cards for visual summaries</a:t>
            </a:r>
          </a:p>
          <a:p>
            <a:r>
              <a:t>• Line chart for sales trend visualization</a:t>
            </a:r>
          </a:p>
          <a:p>
            <a:r>
              <a:t>• Custom theme with professional styling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Key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 Cards: Total Sales, Profit, and Quantity Sold</a:t>
            </a:r>
          </a:p>
          <a:p>
            <a:r>
              <a:t>• Filters: Category, Sub-Category, Date (with hierarchy)</a:t>
            </a:r>
          </a:p>
          <a:p>
            <a:r>
              <a:t>• Sales trend visualized over years (2020–2025)</a:t>
            </a:r>
          </a:p>
          <a:p>
            <a:r>
              <a:t>• Focus on the Furniture category with category-level granularity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Insights Derived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432K | Profit: 123K | Quantity: 875</a:t>
            </a:r>
          </a:p>
          <a:p>
            <a:r>
              <a:t>• Sales peaked in 2022, then declined toward 2025</a:t>
            </a:r>
          </a:p>
          <a:p>
            <a:r>
              <a:t>• Furniture category maintained steady performance over years</a:t>
            </a:r>
          </a:p>
          <a:p>
            <a:r>
              <a:t>• Filter panel enables deep dive by product sub-category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Designed a professional dashboard using Power BI</a:t>
            </a:r>
          </a:p>
          <a:p>
            <a:r>
              <a:t>• Applied slicers, KPI visuals, and time-series analysis</a:t>
            </a:r>
          </a:p>
          <a:p>
            <a:r>
              <a:t>• Developed business insights through visual data exploration</a:t>
            </a:r>
          </a:p>
          <a:p>
            <a:r>
              <a:t>• Learned essential skills for real-world dashboarding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Presented by: Ronit Rupesh Mohare</a:t>
            </a:r>
          </a:p>
          <a:p>
            <a:r>
              <a:rPr dirty="0"/>
              <a:t>Project: Sales Dashboard | Task 3</a:t>
            </a:r>
          </a:p>
          <a:p>
            <a:r>
              <a:rPr dirty="0"/>
              <a:t>Date: 05/06/2025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271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Sales Performance Dashboard</vt:lpstr>
      <vt:lpstr>🎯 Dashboard Objective</vt:lpstr>
      <vt:lpstr>📁 Dataset Details</vt:lpstr>
      <vt:lpstr>🛠️ Tools &amp; Techniques</vt:lpstr>
      <vt:lpstr>🔍 Key Dashboard Features</vt:lpstr>
      <vt:lpstr>📈 Insights Derived</vt:lpstr>
      <vt:lpstr>✅ Conclusion &amp; Learnings</vt:lpstr>
      <vt:lpstr>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ronit mohare</cp:lastModifiedBy>
  <cp:revision>2</cp:revision>
  <dcterms:created xsi:type="dcterms:W3CDTF">2013-01-27T09:14:16Z</dcterms:created>
  <dcterms:modified xsi:type="dcterms:W3CDTF">2025-06-05T15:45:38Z</dcterms:modified>
  <cp:category/>
</cp:coreProperties>
</file>