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7904B-0320-491B-8399-DAEF926EBBC9}" v="19" dt="2025-09-16T04:48:02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v Delvadiya" userId="75bcc8af14a0ce45" providerId="LiveId" clId="{394BCCB7-0A02-46A5-84FD-D24A13F0F791}"/>
    <pc:docChg chg="custSel modSld modMainMaster">
      <pc:chgData name="Manav Delvadiya" userId="75bcc8af14a0ce45" providerId="LiveId" clId="{394BCCB7-0A02-46A5-84FD-D24A13F0F791}" dt="2025-09-16T04:48:02.764" v="54" actId="255"/>
      <pc:docMkLst>
        <pc:docMk/>
      </pc:docMkLst>
      <pc:sldChg chg="addSp delSp modSp mod modAnim">
        <pc:chgData name="Manav Delvadiya" userId="75bcc8af14a0ce45" providerId="LiveId" clId="{394BCCB7-0A02-46A5-84FD-D24A13F0F791}" dt="2025-09-16T04:48:02.764" v="54" actId="255"/>
        <pc:sldMkLst>
          <pc:docMk/>
          <pc:sldMk cId="3625548984" sldId="262"/>
        </pc:sldMkLst>
        <pc:graphicFrameChg chg="mod modGraphic">
          <ac:chgData name="Manav Delvadiya" userId="75bcc8af14a0ce45" providerId="LiveId" clId="{394BCCB7-0A02-46A5-84FD-D24A13F0F791}" dt="2025-09-16T04:48:02.764" v="54" actId="255"/>
          <ac:graphicFrameMkLst>
            <pc:docMk/>
            <pc:sldMk cId="3625548984" sldId="262"/>
            <ac:graphicFrameMk id="3" creationId="{0B6988B9-D837-309F-9D8E-3EFF6E14F484}"/>
          </ac:graphicFrameMkLst>
        </pc:graphicFrameChg>
        <pc:graphicFrameChg chg="add del modGraphic">
          <ac:chgData name="Manav Delvadiya" userId="75bcc8af14a0ce45" providerId="LiveId" clId="{394BCCB7-0A02-46A5-84FD-D24A13F0F791}" dt="2025-09-16T04:43:02.928" v="8" actId="478"/>
          <ac:graphicFrameMkLst>
            <pc:docMk/>
            <pc:sldMk cId="3625548984" sldId="262"/>
            <ac:graphicFrameMk id="4" creationId="{D2F12489-9F2D-A8D5-C7C6-8ED6518BF2E1}"/>
          </ac:graphicFrameMkLst>
        </pc:graphicFrameChg>
      </pc:sldChg>
      <pc:sldMasterChg chg="delSp mod">
        <pc:chgData name="Manav Delvadiya" userId="75bcc8af14a0ce45" providerId="LiveId" clId="{394BCCB7-0A02-46A5-84FD-D24A13F0F791}" dt="2025-09-16T04:39:44.158" v="6" actId="21"/>
        <pc:sldMasterMkLst>
          <pc:docMk/>
          <pc:sldMasterMk cId="1997108237" sldId="2147483660"/>
        </pc:sldMasterMkLst>
        <pc:picChg chg="del">
          <ac:chgData name="Manav Delvadiya" userId="75bcc8af14a0ce45" providerId="LiveId" clId="{394BCCB7-0A02-46A5-84FD-D24A13F0F791}" dt="2025-09-16T04:39:44.158" v="6" actId="21"/>
          <ac:picMkLst>
            <pc:docMk/>
            <pc:sldMasterMk cId="1997108237" sldId="2147483660"/>
            <ac:picMk id="7" creationId="{85017224-761A-D8D8-2811-E2EF6207858B}"/>
          </ac:picMkLst>
        </pc:pic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81815944881893"/>
          <c:y val="0.10014843133929434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maths</c:v>
                </c:pt>
              </c:strCache>
            </c:strRef>
          </c:tx>
          <c:explosion val="2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53-204D-B184-67681FBF51C2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53-204D-B184-67681FBF51C2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D53-204D-B184-67681FBF51C2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D53-204D-B184-67681FBF51C2}"/>
              </c:ext>
            </c:extLst>
          </c:dPt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75</c:v>
                </c:pt>
                <c:pt idx="2">
                  <c:v>80</c:v>
                </c:pt>
                <c:pt idx="3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53-204D-B184-67681FBF5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4C-324C-BAA1-B78B9451A6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4C-324C-BAA1-B78B9451A6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4C-324C-BAA1-B78B9451A6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84C-324C-BAA1-B78B9451A6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84C-324C-BAA1-B78B9451A6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84C-324C-BAA1-B78B9451A67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  <c:pt idx="4">
                  <c:v>Ethan</c:v>
                </c:pt>
                <c:pt idx="5">
                  <c:v>Fiona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92</c:v>
                </c:pt>
                <c:pt idx="1">
                  <c:v>81</c:v>
                </c:pt>
                <c:pt idx="2">
                  <c:v>92</c:v>
                </c:pt>
                <c:pt idx="3">
                  <c:v>86</c:v>
                </c:pt>
                <c:pt idx="4">
                  <c:v>89</c:v>
                </c:pt>
                <c:pt idx="5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80-1F42-BF56-E1568CD7BD3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26094980314961"/>
          <c:y val="0.10981649176817841"/>
          <c:w val="0.57626820866141737"/>
          <c:h val="0.864402259817774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science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7310-F94D-A24C-BBA002878D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2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2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7310-F94D-A24C-BBA002878DC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3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3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5-7310-F94D-A24C-BBA002878DC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4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4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7-7310-F94D-A24C-BBA002878DC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5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5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9-7310-F94D-A24C-BBA002878DC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6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6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B-7310-F94D-A24C-BBA002878D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  <c:pt idx="4">
                  <c:v>Ethan</c:v>
                </c:pt>
                <c:pt idx="5">
                  <c:v>Fiona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95</c:v>
                </c:pt>
                <c:pt idx="1">
                  <c:v>89</c:v>
                </c:pt>
                <c:pt idx="2">
                  <c:v>85</c:v>
                </c:pt>
                <c:pt idx="3">
                  <c:v>88</c:v>
                </c:pt>
                <c:pt idx="4">
                  <c:v>91</c:v>
                </c:pt>
                <c:pt idx="5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B-0344-8666-5DDC218F65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1E-134C-B84D-20E5C33AD4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1E-134C-B84D-20E5C33AD4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11E-134C-B84D-20E5C33AD4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11E-134C-B84D-20E5C33AD4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11E-134C-B84D-20E5C33AD46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11E-134C-B84D-20E5C33AD46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  <c:pt idx="4">
                  <c:v>Ethan</c:v>
                </c:pt>
                <c:pt idx="5">
                  <c:v>Fiona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85</c:v>
                </c:pt>
                <c:pt idx="1">
                  <c:v>90</c:v>
                </c:pt>
                <c:pt idx="2">
                  <c:v>83</c:v>
                </c:pt>
                <c:pt idx="3">
                  <c:v>90</c:v>
                </c:pt>
                <c:pt idx="4">
                  <c:v>87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A-AE4E-A046-17F97EE2355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8D-D842-BA0A-0475F3F065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8D-D842-BA0A-0475F3F065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8D-D842-BA0A-0475F3F065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8D-D842-BA0A-0475F3F065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8D-D842-BA0A-0475F3F065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F8D-D842-BA0A-0475F3F065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  <c:pt idx="4">
                  <c:v>Ethan</c:v>
                </c:pt>
                <c:pt idx="5">
                  <c:v>Fiona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83.75</c:v>
                </c:pt>
                <c:pt idx="2">
                  <c:v>85</c:v>
                </c:pt>
                <c:pt idx="3">
                  <c:v>88.75</c:v>
                </c:pt>
                <c:pt idx="4">
                  <c:v>87.75</c:v>
                </c:pt>
                <c:pt idx="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1-0646-9D2C-8769020FE58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75</c:v>
                </c:pt>
                <c:pt idx="2">
                  <c:v>80</c:v>
                </c:pt>
                <c:pt idx="3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D-F444-9B56-5FE532CD9A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english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92</c:v>
                </c:pt>
                <c:pt idx="1">
                  <c:v>81</c:v>
                </c:pt>
                <c:pt idx="2">
                  <c:v>92</c:v>
                </c:pt>
                <c:pt idx="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D-F444-9B56-5FE532CD9A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science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0000"/>
                    <a:lumMod val="108000"/>
                  </a:schemeClr>
                </a:gs>
                <a:gs pos="50000">
                  <a:schemeClr val="accent3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3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95</c:v>
                </c:pt>
                <c:pt idx="1">
                  <c:v>89</c:v>
                </c:pt>
                <c:pt idx="2">
                  <c:v>85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AD-F444-9B56-5FE532CD9A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7313760"/>
        <c:axId val="357315472"/>
      </c:barChart>
      <c:catAx>
        <c:axId val="35731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315472"/>
        <c:crosses val="autoZero"/>
        <c:auto val="1"/>
        <c:lblAlgn val="ctr"/>
        <c:lblOffset val="100"/>
        <c:noMultiLvlLbl val="0"/>
      </c:catAx>
      <c:valAx>
        <c:axId val="35731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31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D095A-648C-744D-B135-BC87C0F223C6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571B94-AF67-F143-B0B5-14A1FAF3C2F0}">
      <dgm:prSet phldrT="[Text]" custT="1"/>
      <dgm:spPr/>
      <dgm:t>
        <a:bodyPr/>
        <a:lstStyle/>
        <a:p>
          <a:r>
            <a:rPr lang="en-GB" sz="3200" dirty="0"/>
            <a:t>Subject</a:t>
          </a:r>
        </a:p>
      </dgm:t>
    </dgm:pt>
    <dgm:pt modelId="{A970D9B8-7F02-D147-9A75-F68395AE518F}" type="parTrans" cxnId="{886273AB-AF04-5D42-AE51-F4B5C508E45E}">
      <dgm:prSet/>
      <dgm:spPr/>
      <dgm:t>
        <a:bodyPr/>
        <a:lstStyle/>
        <a:p>
          <a:endParaRPr lang="en-GB"/>
        </a:p>
      </dgm:t>
    </dgm:pt>
    <dgm:pt modelId="{4F3016DD-EA1E-E74E-9A4C-0653485512B3}" type="sibTrans" cxnId="{886273AB-AF04-5D42-AE51-F4B5C508E45E}">
      <dgm:prSet/>
      <dgm:spPr/>
      <dgm:t>
        <a:bodyPr/>
        <a:lstStyle/>
        <a:p>
          <a:endParaRPr lang="en-GB"/>
        </a:p>
      </dgm:t>
    </dgm:pt>
    <dgm:pt modelId="{A5725C95-0189-8742-8C15-8678656BFBB4}">
      <dgm:prSet phldrT="[Text]" custT="1"/>
      <dgm:spPr/>
      <dgm:t>
        <a:bodyPr/>
        <a:lstStyle/>
        <a:p>
          <a:r>
            <a:rPr lang="en-GB" sz="2800" dirty="0"/>
            <a:t>Math</a:t>
          </a:r>
        </a:p>
      </dgm:t>
    </dgm:pt>
    <dgm:pt modelId="{0A5113D4-13CC-8340-B71A-6CE0E7C3B41E}" type="parTrans" cxnId="{11C6BA1C-1C00-8243-82BB-E8C8F954F2EE}">
      <dgm:prSet/>
      <dgm:spPr/>
      <dgm:t>
        <a:bodyPr/>
        <a:lstStyle/>
        <a:p>
          <a:endParaRPr lang="en-GB"/>
        </a:p>
      </dgm:t>
    </dgm:pt>
    <dgm:pt modelId="{592FC5C4-65CB-1747-AB7E-C25563F0EDDC}" type="sibTrans" cxnId="{11C6BA1C-1C00-8243-82BB-E8C8F954F2EE}">
      <dgm:prSet/>
      <dgm:spPr/>
      <dgm:t>
        <a:bodyPr/>
        <a:lstStyle/>
        <a:p>
          <a:endParaRPr lang="en-GB"/>
        </a:p>
      </dgm:t>
    </dgm:pt>
    <dgm:pt modelId="{0D3CB524-62BF-3E4C-A086-32336C9DF0F0}">
      <dgm:prSet phldrT="[Text]" custT="1"/>
      <dgm:spPr/>
      <dgm:t>
        <a:bodyPr/>
        <a:lstStyle/>
        <a:p>
          <a:r>
            <a:rPr lang="en-GB" sz="2800" dirty="0"/>
            <a:t>Science</a:t>
          </a:r>
          <a:r>
            <a:rPr lang="en-GB" sz="3200" dirty="0"/>
            <a:t> </a:t>
          </a:r>
        </a:p>
      </dgm:t>
    </dgm:pt>
    <dgm:pt modelId="{693BE776-479F-AC40-83F4-EE7A5E4FD803}" type="parTrans" cxnId="{813A45CF-D4AC-F14F-85BD-3C8D2D78C3D4}">
      <dgm:prSet/>
      <dgm:spPr/>
      <dgm:t>
        <a:bodyPr/>
        <a:lstStyle/>
        <a:p>
          <a:endParaRPr lang="en-GB"/>
        </a:p>
      </dgm:t>
    </dgm:pt>
    <dgm:pt modelId="{D530123D-E57E-034A-99FF-2B83B3F88DC0}" type="sibTrans" cxnId="{813A45CF-D4AC-F14F-85BD-3C8D2D78C3D4}">
      <dgm:prSet/>
      <dgm:spPr/>
      <dgm:t>
        <a:bodyPr/>
        <a:lstStyle/>
        <a:p>
          <a:endParaRPr lang="en-GB"/>
        </a:p>
      </dgm:t>
    </dgm:pt>
    <dgm:pt modelId="{5B7E6B38-FA80-46B1-9290-08488949030F}">
      <dgm:prSet custT="1"/>
      <dgm:spPr/>
      <dgm:t>
        <a:bodyPr/>
        <a:lstStyle/>
        <a:p>
          <a:r>
            <a:rPr lang="en-US" sz="2800" dirty="0"/>
            <a:t>English</a:t>
          </a:r>
          <a:endParaRPr lang="en-IN" sz="2800" dirty="0"/>
        </a:p>
      </dgm:t>
    </dgm:pt>
    <dgm:pt modelId="{BC5D433B-A86F-4BF4-939C-839CF209CDEE}" type="parTrans" cxnId="{230F7A32-B935-44A1-855E-0159862978FC}">
      <dgm:prSet/>
      <dgm:spPr/>
      <dgm:t>
        <a:bodyPr/>
        <a:lstStyle/>
        <a:p>
          <a:endParaRPr lang="en-IN"/>
        </a:p>
      </dgm:t>
    </dgm:pt>
    <dgm:pt modelId="{464BE881-FF87-4221-93ED-E5FA19A6D557}" type="sibTrans" cxnId="{230F7A32-B935-44A1-855E-0159862978FC}">
      <dgm:prSet/>
      <dgm:spPr/>
      <dgm:t>
        <a:bodyPr/>
        <a:lstStyle/>
        <a:p>
          <a:endParaRPr lang="en-IN"/>
        </a:p>
      </dgm:t>
    </dgm:pt>
    <dgm:pt modelId="{113C1777-B092-B248-B77B-3097A4FF3FC9}" type="pres">
      <dgm:prSet presAssocID="{81FD095A-648C-744D-B135-BC87C0F223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E448A5-D0E0-A747-9FBE-022E20339DE7}" type="pres">
      <dgm:prSet presAssocID="{54571B94-AF67-F143-B0B5-14A1FAF3C2F0}" presName="hierRoot1" presStyleCnt="0"/>
      <dgm:spPr/>
    </dgm:pt>
    <dgm:pt modelId="{3DB877AE-5615-CA4B-B253-AFD55C6DFEDB}" type="pres">
      <dgm:prSet presAssocID="{54571B94-AF67-F143-B0B5-14A1FAF3C2F0}" presName="composite" presStyleCnt="0"/>
      <dgm:spPr/>
    </dgm:pt>
    <dgm:pt modelId="{1C2DF1DA-9AD3-6147-994D-36ECA56BC1B0}" type="pres">
      <dgm:prSet presAssocID="{54571B94-AF67-F143-B0B5-14A1FAF3C2F0}" presName="background" presStyleLbl="node0" presStyleIdx="0" presStyleCnt="1"/>
      <dgm:spPr/>
    </dgm:pt>
    <dgm:pt modelId="{AF0F1E29-2A43-B747-94E8-A6C54B990446}" type="pres">
      <dgm:prSet presAssocID="{54571B94-AF67-F143-B0B5-14A1FAF3C2F0}" presName="text" presStyleLbl="fgAcc0" presStyleIdx="0" presStyleCnt="1" custScaleX="122101" custScaleY="92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BC7D3F-A030-8644-8657-DA7BD23E75EB}" type="pres">
      <dgm:prSet presAssocID="{54571B94-AF67-F143-B0B5-14A1FAF3C2F0}" presName="hierChild2" presStyleCnt="0"/>
      <dgm:spPr/>
    </dgm:pt>
    <dgm:pt modelId="{71ED7DBB-E1C1-F943-B4A7-BE8538CAD606}" type="pres">
      <dgm:prSet presAssocID="{0A5113D4-13CC-8340-B71A-6CE0E7C3B41E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8C5BA13-79C8-1740-ACAB-ACC5B90CE395}" type="pres">
      <dgm:prSet presAssocID="{A5725C95-0189-8742-8C15-8678656BFBB4}" presName="hierRoot2" presStyleCnt="0"/>
      <dgm:spPr/>
    </dgm:pt>
    <dgm:pt modelId="{0D7BA876-1E1E-474B-855A-C5E2A199F909}" type="pres">
      <dgm:prSet presAssocID="{A5725C95-0189-8742-8C15-8678656BFBB4}" presName="composite2" presStyleCnt="0"/>
      <dgm:spPr/>
    </dgm:pt>
    <dgm:pt modelId="{ACCFAC4A-6A6A-A742-ABB6-39783642683F}" type="pres">
      <dgm:prSet presAssocID="{A5725C95-0189-8742-8C15-8678656BFBB4}" presName="background2" presStyleLbl="node2" presStyleIdx="0" presStyleCnt="3"/>
      <dgm:spPr/>
    </dgm:pt>
    <dgm:pt modelId="{907CC55F-E60C-D24A-A4FC-4F047EC5151D}" type="pres">
      <dgm:prSet presAssocID="{A5725C95-0189-8742-8C15-8678656BFBB4}" presName="text2" presStyleLbl="fgAcc2" presStyleIdx="0" presStyleCnt="3" custScaleX="120703" custScaleY="967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A7D4BB-8345-454D-B25C-1781823EA505}" type="pres">
      <dgm:prSet presAssocID="{A5725C95-0189-8742-8C15-8678656BFBB4}" presName="hierChild3" presStyleCnt="0"/>
      <dgm:spPr/>
    </dgm:pt>
    <dgm:pt modelId="{9350FAE7-3C30-4A46-895A-325A7901B14F}" type="pres">
      <dgm:prSet presAssocID="{693BE776-479F-AC40-83F4-EE7A5E4FD803}" presName="Name10" presStyleLbl="parChTrans1D2" presStyleIdx="1" presStyleCnt="3"/>
      <dgm:spPr/>
      <dgm:t>
        <a:bodyPr/>
        <a:lstStyle/>
        <a:p>
          <a:endParaRPr lang="en-US"/>
        </a:p>
      </dgm:t>
    </dgm:pt>
    <dgm:pt modelId="{8ACA3C3D-C151-B749-9742-773EF69C51FB}" type="pres">
      <dgm:prSet presAssocID="{0D3CB524-62BF-3E4C-A086-32336C9DF0F0}" presName="hierRoot2" presStyleCnt="0"/>
      <dgm:spPr/>
    </dgm:pt>
    <dgm:pt modelId="{1D29CCD7-010E-A24B-B390-8A5CABEED106}" type="pres">
      <dgm:prSet presAssocID="{0D3CB524-62BF-3E4C-A086-32336C9DF0F0}" presName="composite2" presStyleCnt="0"/>
      <dgm:spPr/>
    </dgm:pt>
    <dgm:pt modelId="{DFE40F81-7D7F-7545-9056-8691B022A606}" type="pres">
      <dgm:prSet presAssocID="{0D3CB524-62BF-3E4C-A086-32336C9DF0F0}" presName="background2" presStyleLbl="node2" presStyleIdx="1" presStyleCnt="3"/>
      <dgm:spPr/>
    </dgm:pt>
    <dgm:pt modelId="{F868FE6A-6CB2-F94F-8755-8FB7627C47CC}" type="pres">
      <dgm:prSet presAssocID="{0D3CB524-62BF-3E4C-A086-32336C9DF0F0}" presName="text2" presStyleLbl="fgAcc2" presStyleIdx="1" presStyleCnt="3" custScaleX="122425" custScaleY="910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427C1E-6DE7-8C42-88EF-655E7743FDE9}" type="pres">
      <dgm:prSet presAssocID="{0D3CB524-62BF-3E4C-A086-32336C9DF0F0}" presName="hierChild3" presStyleCnt="0"/>
      <dgm:spPr/>
    </dgm:pt>
    <dgm:pt modelId="{967979C5-7C68-41F1-AB04-9A43181BEAF5}" type="pres">
      <dgm:prSet presAssocID="{BC5D433B-A86F-4BF4-939C-839CF209CDE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37515B1-DB98-4FF2-B72D-791511F0899F}" type="pres">
      <dgm:prSet presAssocID="{5B7E6B38-FA80-46B1-9290-08488949030F}" presName="hierRoot2" presStyleCnt="0"/>
      <dgm:spPr/>
    </dgm:pt>
    <dgm:pt modelId="{3EDBA9D3-EEE0-48CA-912E-5C9F9F3AF52D}" type="pres">
      <dgm:prSet presAssocID="{5B7E6B38-FA80-46B1-9290-08488949030F}" presName="composite2" presStyleCnt="0"/>
      <dgm:spPr/>
    </dgm:pt>
    <dgm:pt modelId="{7CFE0F6D-E9E5-4E31-B762-5F9878EA871A}" type="pres">
      <dgm:prSet presAssocID="{5B7E6B38-FA80-46B1-9290-08488949030F}" presName="background2" presStyleLbl="node2" presStyleIdx="2" presStyleCnt="3"/>
      <dgm:spPr/>
    </dgm:pt>
    <dgm:pt modelId="{6DA9952E-8FBF-45C8-BE2A-55F3D9C4FFA7}" type="pres">
      <dgm:prSet presAssocID="{5B7E6B38-FA80-46B1-9290-08488949030F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F41FC-6A90-4882-B573-C8740D143E13}" type="pres">
      <dgm:prSet presAssocID="{5B7E6B38-FA80-46B1-9290-08488949030F}" presName="hierChild3" presStyleCnt="0"/>
      <dgm:spPr/>
    </dgm:pt>
  </dgm:ptLst>
  <dgm:cxnLst>
    <dgm:cxn modelId="{962828FD-15BD-4C4E-B49B-DA8093154FD8}" type="presOf" srcId="{693BE776-479F-AC40-83F4-EE7A5E4FD803}" destId="{9350FAE7-3C30-4A46-895A-325A7901B14F}" srcOrd="0" destOrd="0" presId="urn:microsoft.com/office/officeart/2005/8/layout/hierarchy1"/>
    <dgm:cxn modelId="{1099B790-E8F9-465A-BFA0-A7F83A9F8769}" type="presOf" srcId="{5B7E6B38-FA80-46B1-9290-08488949030F}" destId="{6DA9952E-8FBF-45C8-BE2A-55F3D9C4FFA7}" srcOrd="0" destOrd="0" presId="urn:microsoft.com/office/officeart/2005/8/layout/hierarchy1"/>
    <dgm:cxn modelId="{14D3AF22-5377-024A-BB80-F583628F8F0C}" type="presOf" srcId="{81FD095A-648C-744D-B135-BC87C0F223C6}" destId="{113C1777-B092-B248-B77B-3097A4FF3FC9}" srcOrd="0" destOrd="0" presId="urn:microsoft.com/office/officeart/2005/8/layout/hierarchy1"/>
    <dgm:cxn modelId="{39711238-037F-4249-B0F3-D171F1F405CA}" type="presOf" srcId="{0D3CB524-62BF-3E4C-A086-32336C9DF0F0}" destId="{F868FE6A-6CB2-F94F-8755-8FB7627C47CC}" srcOrd="0" destOrd="0" presId="urn:microsoft.com/office/officeart/2005/8/layout/hierarchy1"/>
    <dgm:cxn modelId="{230F7A32-B935-44A1-855E-0159862978FC}" srcId="{54571B94-AF67-F143-B0B5-14A1FAF3C2F0}" destId="{5B7E6B38-FA80-46B1-9290-08488949030F}" srcOrd="2" destOrd="0" parTransId="{BC5D433B-A86F-4BF4-939C-839CF209CDEE}" sibTransId="{464BE881-FF87-4221-93ED-E5FA19A6D557}"/>
    <dgm:cxn modelId="{813A45CF-D4AC-F14F-85BD-3C8D2D78C3D4}" srcId="{54571B94-AF67-F143-B0B5-14A1FAF3C2F0}" destId="{0D3CB524-62BF-3E4C-A086-32336C9DF0F0}" srcOrd="1" destOrd="0" parTransId="{693BE776-479F-AC40-83F4-EE7A5E4FD803}" sibTransId="{D530123D-E57E-034A-99FF-2B83B3F88DC0}"/>
    <dgm:cxn modelId="{A51285C9-4983-6747-8BDF-DAD3748F4D57}" type="presOf" srcId="{54571B94-AF67-F143-B0B5-14A1FAF3C2F0}" destId="{AF0F1E29-2A43-B747-94E8-A6C54B990446}" srcOrd="0" destOrd="0" presId="urn:microsoft.com/office/officeart/2005/8/layout/hierarchy1"/>
    <dgm:cxn modelId="{886273AB-AF04-5D42-AE51-F4B5C508E45E}" srcId="{81FD095A-648C-744D-B135-BC87C0F223C6}" destId="{54571B94-AF67-F143-B0B5-14A1FAF3C2F0}" srcOrd="0" destOrd="0" parTransId="{A970D9B8-7F02-D147-9A75-F68395AE518F}" sibTransId="{4F3016DD-EA1E-E74E-9A4C-0653485512B3}"/>
    <dgm:cxn modelId="{3749F1DC-7A05-4C77-8F4F-2E361A109C31}" type="presOf" srcId="{BC5D433B-A86F-4BF4-939C-839CF209CDEE}" destId="{967979C5-7C68-41F1-AB04-9A43181BEAF5}" srcOrd="0" destOrd="0" presId="urn:microsoft.com/office/officeart/2005/8/layout/hierarchy1"/>
    <dgm:cxn modelId="{6CB99BF7-41FD-9344-9B9B-F858AEE3B8DB}" type="presOf" srcId="{0A5113D4-13CC-8340-B71A-6CE0E7C3B41E}" destId="{71ED7DBB-E1C1-F943-B4A7-BE8538CAD606}" srcOrd="0" destOrd="0" presId="urn:microsoft.com/office/officeart/2005/8/layout/hierarchy1"/>
    <dgm:cxn modelId="{71484FD7-0DA8-D749-A0DF-394F5329C9F1}" type="presOf" srcId="{A5725C95-0189-8742-8C15-8678656BFBB4}" destId="{907CC55F-E60C-D24A-A4FC-4F047EC5151D}" srcOrd="0" destOrd="0" presId="urn:microsoft.com/office/officeart/2005/8/layout/hierarchy1"/>
    <dgm:cxn modelId="{11C6BA1C-1C00-8243-82BB-E8C8F954F2EE}" srcId="{54571B94-AF67-F143-B0B5-14A1FAF3C2F0}" destId="{A5725C95-0189-8742-8C15-8678656BFBB4}" srcOrd="0" destOrd="0" parTransId="{0A5113D4-13CC-8340-B71A-6CE0E7C3B41E}" sibTransId="{592FC5C4-65CB-1747-AB7E-C25563F0EDDC}"/>
    <dgm:cxn modelId="{EE4C40CD-36BD-B249-856F-CF0761A0B2E3}" type="presParOf" srcId="{113C1777-B092-B248-B77B-3097A4FF3FC9}" destId="{14E448A5-D0E0-A747-9FBE-022E20339DE7}" srcOrd="0" destOrd="0" presId="urn:microsoft.com/office/officeart/2005/8/layout/hierarchy1"/>
    <dgm:cxn modelId="{06EB12EF-20E6-9147-8074-B27B7F64B734}" type="presParOf" srcId="{14E448A5-D0E0-A747-9FBE-022E20339DE7}" destId="{3DB877AE-5615-CA4B-B253-AFD55C6DFEDB}" srcOrd="0" destOrd="0" presId="urn:microsoft.com/office/officeart/2005/8/layout/hierarchy1"/>
    <dgm:cxn modelId="{62992F3B-50AC-574F-9E74-6B62B0792EA3}" type="presParOf" srcId="{3DB877AE-5615-CA4B-B253-AFD55C6DFEDB}" destId="{1C2DF1DA-9AD3-6147-994D-36ECA56BC1B0}" srcOrd="0" destOrd="0" presId="urn:microsoft.com/office/officeart/2005/8/layout/hierarchy1"/>
    <dgm:cxn modelId="{EA3C27F4-B68F-4340-ABBB-196A72777B8F}" type="presParOf" srcId="{3DB877AE-5615-CA4B-B253-AFD55C6DFEDB}" destId="{AF0F1E29-2A43-B747-94E8-A6C54B990446}" srcOrd="1" destOrd="0" presId="urn:microsoft.com/office/officeart/2005/8/layout/hierarchy1"/>
    <dgm:cxn modelId="{9606E57F-BF91-F740-8431-AA046C7CE842}" type="presParOf" srcId="{14E448A5-D0E0-A747-9FBE-022E20339DE7}" destId="{4ABC7D3F-A030-8644-8657-DA7BD23E75EB}" srcOrd="1" destOrd="0" presId="urn:microsoft.com/office/officeart/2005/8/layout/hierarchy1"/>
    <dgm:cxn modelId="{FE5E6DEA-0335-9A4D-8338-BCA40688B293}" type="presParOf" srcId="{4ABC7D3F-A030-8644-8657-DA7BD23E75EB}" destId="{71ED7DBB-E1C1-F943-B4A7-BE8538CAD606}" srcOrd="0" destOrd="0" presId="urn:microsoft.com/office/officeart/2005/8/layout/hierarchy1"/>
    <dgm:cxn modelId="{B02631D2-8334-6044-BD03-33E303EB45CB}" type="presParOf" srcId="{4ABC7D3F-A030-8644-8657-DA7BD23E75EB}" destId="{E8C5BA13-79C8-1740-ACAB-ACC5B90CE395}" srcOrd="1" destOrd="0" presId="urn:microsoft.com/office/officeart/2005/8/layout/hierarchy1"/>
    <dgm:cxn modelId="{1B166D43-533B-D94D-839D-14B8A976C24B}" type="presParOf" srcId="{E8C5BA13-79C8-1740-ACAB-ACC5B90CE395}" destId="{0D7BA876-1E1E-474B-855A-C5E2A199F909}" srcOrd="0" destOrd="0" presId="urn:microsoft.com/office/officeart/2005/8/layout/hierarchy1"/>
    <dgm:cxn modelId="{D62A84B2-1D41-F040-BF01-29C7AA99E97C}" type="presParOf" srcId="{0D7BA876-1E1E-474B-855A-C5E2A199F909}" destId="{ACCFAC4A-6A6A-A742-ABB6-39783642683F}" srcOrd="0" destOrd="0" presId="urn:microsoft.com/office/officeart/2005/8/layout/hierarchy1"/>
    <dgm:cxn modelId="{C89C3738-39FA-174D-B04F-FC21DF29C12D}" type="presParOf" srcId="{0D7BA876-1E1E-474B-855A-C5E2A199F909}" destId="{907CC55F-E60C-D24A-A4FC-4F047EC5151D}" srcOrd="1" destOrd="0" presId="urn:microsoft.com/office/officeart/2005/8/layout/hierarchy1"/>
    <dgm:cxn modelId="{7E96FAD9-2AB5-2546-BCF8-697B538B021A}" type="presParOf" srcId="{E8C5BA13-79C8-1740-ACAB-ACC5B90CE395}" destId="{EAA7D4BB-8345-454D-B25C-1781823EA505}" srcOrd="1" destOrd="0" presId="urn:microsoft.com/office/officeart/2005/8/layout/hierarchy1"/>
    <dgm:cxn modelId="{15628D64-24B5-FE4F-AD6E-F030CE2EDCA9}" type="presParOf" srcId="{4ABC7D3F-A030-8644-8657-DA7BD23E75EB}" destId="{9350FAE7-3C30-4A46-895A-325A7901B14F}" srcOrd="2" destOrd="0" presId="urn:microsoft.com/office/officeart/2005/8/layout/hierarchy1"/>
    <dgm:cxn modelId="{4C06890A-AFDE-8744-967B-7213E670A288}" type="presParOf" srcId="{4ABC7D3F-A030-8644-8657-DA7BD23E75EB}" destId="{8ACA3C3D-C151-B749-9742-773EF69C51FB}" srcOrd="3" destOrd="0" presId="urn:microsoft.com/office/officeart/2005/8/layout/hierarchy1"/>
    <dgm:cxn modelId="{8CFD0073-1FAE-CD4F-A6B2-6F5D395B95CD}" type="presParOf" srcId="{8ACA3C3D-C151-B749-9742-773EF69C51FB}" destId="{1D29CCD7-010E-A24B-B390-8A5CABEED106}" srcOrd="0" destOrd="0" presId="urn:microsoft.com/office/officeart/2005/8/layout/hierarchy1"/>
    <dgm:cxn modelId="{8C38D62E-7B48-944E-A359-2F31EC8E6F08}" type="presParOf" srcId="{1D29CCD7-010E-A24B-B390-8A5CABEED106}" destId="{DFE40F81-7D7F-7545-9056-8691B022A606}" srcOrd="0" destOrd="0" presId="urn:microsoft.com/office/officeart/2005/8/layout/hierarchy1"/>
    <dgm:cxn modelId="{68D63290-AFDE-3A45-8A30-E627EE6EBEC0}" type="presParOf" srcId="{1D29CCD7-010E-A24B-B390-8A5CABEED106}" destId="{F868FE6A-6CB2-F94F-8755-8FB7627C47CC}" srcOrd="1" destOrd="0" presId="urn:microsoft.com/office/officeart/2005/8/layout/hierarchy1"/>
    <dgm:cxn modelId="{593BB902-B952-D041-ADC0-038CFB7E0D07}" type="presParOf" srcId="{8ACA3C3D-C151-B749-9742-773EF69C51FB}" destId="{43427C1E-6DE7-8C42-88EF-655E7743FDE9}" srcOrd="1" destOrd="0" presId="urn:microsoft.com/office/officeart/2005/8/layout/hierarchy1"/>
    <dgm:cxn modelId="{C8B2A841-9CB6-4A75-BA25-C114B50AC0B7}" type="presParOf" srcId="{4ABC7D3F-A030-8644-8657-DA7BD23E75EB}" destId="{967979C5-7C68-41F1-AB04-9A43181BEAF5}" srcOrd="4" destOrd="0" presId="urn:microsoft.com/office/officeart/2005/8/layout/hierarchy1"/>
    <dgm:cxn modelId="{36BD26EB-2361-4F4E-8CA8-6CDCF96602ED}" type="presParOf" srcId="{4ABC7D3F-A030-8644-8657-DA7BD23E75EB}" destId="{537515B1-DB98-4FF2-B72D-791511F0899F}" srcOrd="5" destOrd="0" presId="urn:microsoft.com/office/officeart/2005/8/layout/hierarchy1"/>
    <dgm:cxn modelId="{66EF4F5B-DAFD-4EAA-AD0A-DDD7970A936A}" type="presParOf" srcId="{537515B1-DB98-4FF2-B72D-791511F0899F}" destId="{3EDBA9D3-EEE0-48CA-912E-5C9F9F3AF52D}" srcOrd="0" destOrd="0" presId="urn:microsoft.com/office/officeart/2005/8/layout/hierarchy1"/>
    <dgm:cxn modelId="{AA495AAF-DEBE-4B67-90DE-E88CA917BD3F}" type="presParOf" srcId="{3EDBA9D3-EEE0-48CA-912E-5C9F9F3AF52D}" destId="{7CFE0F6D-E9E5-4E31-B762-5F9878EA871A}" srcOrd="0" destOrd="0" presId="urn:microsoft.com/office/officeart/2005/8/layout/hierarchy1"/>
    <dgm:cxn modelId="{282503E8-F31A-4455-9B5D-7A08F95FD04A}" type="presParOf" srcId="{3EDBA9D3-EEE0-48CA-912E-5C9F9F3AF52D}" destId="{6DA9952E-8FBF-45C8-BE2A-55F3D9C4FFA7}" srcOrd="1" destOrd="0" presId="urn:microsoft.com/office/officeart/2005/8/layout/hierarchy1"/>
    <dgm:cxn modelId="{3FB9B8C5-1160-46FC-A6E3-42FABBE8A7B0}" type="presParOf" srcId="{537515B1-DB98-4FF2-B72D-791511F0899F}" destId="{5D2F41FC-6A90-4882-B573-C8740D143E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979C5-7C68-41F1-AB04-9A43181BEAF5}">
      <dsp:nvSpPr>
        <dsp:cNvPr id="0" name=""/>
        <dsp:cNvSpPr/>
      </dsp:nvSpPr>
      <dsp:spPr>
        <a:xfrm>
          <a:off x="3771414" y="1946238"/>
          <a:ext cx="2794458" cy="565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187"/>
              </a:lnTo>
              <a:lnTo>
                <a:pt x="2794458" y="385187"/>
              </a:lnTo>
              <a:lnTo>
                <a:pt x="2794458" y="5652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0FAE7-3C30-4A46-895A-325A7901B14F}">
      <dsp:nvSpPr>
        <dsp:cNvPr id="0" name=""/>
        <dsp:cNvSpPr/>
      </dsp:nvSpPr>
      <dsp:spPr>
        <a:xfrm>
          <a:off x="3771414" y="1946238"/>
          <a:ext cx="201179" cy="565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187"/>
              </a:lnTo>
              <a:lnTo>
                <a:pt x="201179" y="385187"/>
              </a:lnTo>
              <a:lnTo>
                <a:pt x="201179" y="5652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D7DBB-E1C1-F943-B4A7-BE8538CAD606}">
      <dsp:nvSpPr>
        <dsp:cNvPr id="0" name=""/>
        <dsp:cNvSpPr/>
      </dsp:nvSpPr>
      <dsp:spPr>
        <a:xfrm>
          <a:off x="1178135" y="1946238"/>
          <a:ext cx="2593278" cy="565229"/>
        </a:xfrm>
        <a:custGeom>
          <a:avLst/>
          <a:gdLst/>
          <a:ahLst/>
          <a:cxnLst/>
          <a:rect l="0" t="0" r="0" b="0"/>
          <a:pathLst>
            <a:path>
              <a:moveTo>
                <a:pt x="2593278" y="0"/>
              </a:moveTo>
              <a:lnTo>
                <a:pt x="2593278" y="385187"/>
              </a:lnTo>
              <a:lnTo>
                <a:pt x="0" y="385187"/>
              </a:lnTo>
              <a:lnTo>
                <a:pt x="0" y="5652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F1DA-9AD3-6147-994D-36ECA56BC1B0}">
      <dsp:nvSpPr>
        <dsp:cNvPr id="0" name=""/>
        <dsp:cNvSpPr/>
      </dsp:nvSpPr>
      <dsp:spPr>
        <a:xfrm>
          <a:off x="2584909" y="804859"/>
          <a:ext cx="2373009" cy="1141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F1E29-2A43-B747-94E8-A6C54B990446}">
      <dsp:nvSpPr>
        <dsp:cNvPr id="0" name=""/>
        <dsp:cNvSpPr/>
      </dsp:nvSpPr>
      <dsp:spPr>
        <a:xfrm>
          <a:off x="2800851" y="1010004"/>
          <a:ext cx="2373009" cy="1141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/>
            <a:t>Subject</a:t>
          </a:r>
        </a:p>
      </dsp:txBody>
      <dsp:txXfrm>
        <a:off x="2834281" y="1043434"/>
        <a:ext cx="2306149" cy="1074519"/>
      </dsp:txXfrm>
    </dsp:sp>
    <dsp:sp modelId="{ACCFAC4A-6A6A-A742-ABB6-39783642683F}">
      <dsp:nvSpPr>
        <dsp:cNvPr id="0" name=""/>
        <dsp:cNvSpPr/>
      </dsp:nvSpPr>
      <dsp:spPr>
        <a:xfrm>
          <a:off x="5215" y="2511467"/>
          <a:ext cx="2345840" cy="11944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CC55F-E60C-D24A-A4FC-4F047EC5151D}">
      <dsp:nvSpPr>
        <dsp:cNvPr id="0" name=""/>
        <dsp:cNvSpPr/>
      </dsp:nvSpPr>
      <dsp:spPr>
        <a:xfrm>
          <a:off x="221157" y="2716613"/>
          <a:ext cx="2345840" cy="1194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Math</a:t>
          </a:r>
        </a:p>
      </dsp:txBody>
      <dsp:txXfrm>
        <a:off x="256141" y="2751597"/>
        <a:ext cx="2275872" cy="1124465"/>
      </dsp:txXfrm>
    </dsp:sp>
    <dsp:sp modelId="{DFE40F81-7D7F-7545-9056-8691B022A606}">
      <dsp:nvSpPr>
        <dsp:cNvPr id="0" name=""/>
        <dsp:cNvSpPr/>
      </dsp:nvSpPr>
      <dsp:spPr>
        <a:xfrm>
          <a:off x="2782940" y="2511467"/>
          <a:ext cx="2379306" cy="1123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8FE6A-6CB2-F94F-8755-8FB7627C47CC}">
      <dsp:nvSpPr>
        <dsp:cNvPr id="0" name=""/>
        <dsp:cNvSpPr/>
      </dsp:nvSpPr>
      <dsp:spPr>
        <a:xfrm>
          <a:off x="2998882" y="2716613"/>
          <a:ext cx="2379306" cy="11235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/>
            <a:t>Science</a:t>
          </a:r>
          <a:r>
            <a:rPr lang="en-GB" sz="3200" kern="1200" dirty="0"/>
            <a:t> </a:t>
          </a:r>
        </a:p>
      </dsp:txBody>
      <dsp:txXfrm>
        <a:off x="3031790" y="2749521"/>
        <a:ext cx="2313490" cy="1057730"/>
      </dsp:txXfrm>
    </dsp:sp>
    <dsp:sp modelId="{7CFE0F6D-E9E5-4E31-B762-5F9878EA871A}">
      <dsp:nvSpPr>
        <dsp:cNvPr id="0" name=""/>
        <dsp:cNvSpPr/>
      </dsp:nvSpPr>
      <dsp:spPr>
        <a:xfrm>
          <a:off x="5594131" y="2511467"/>
          <a:ext cx="1943481" cy="1234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9952E-8FBF-45C8-BE2A-55F3D9C4FFA7}">
      <dsp:nvSpPr>
        <dsp:cNvPr id="0" name=""/>
        <dsp:cNvSpPr/>
      </dsp:nvSpPr>
      <dsp:spPr>
        <a:xfrm>
          <a:off x="5810074" y="2716613"/>
          <a:ext cx="1943481" cy="12341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English</a:t>
          </a:r>
          <a:endParaRPr lang="en-IN" sz="2800" kern="1200" dirty="0"/>
        </a:p>
      </dsp:txBody>
      <dsp:txXfrm>
        <a:off x="5846220" y="2752759"/>
        <a:ext cx="1871189" cy="1161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1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650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9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A47D41-EC71-D248-8E81-6BFC56BD3B1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17E-F72C-9C87-5F42-C07DB399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951" y="197638"/>
            <a:ext cx="9144000" cy="1141335"/>
          </a:xfrm>
        </p:spPr>
        <p:txBody>
          <a:bodyPr/>
          <a:lstStyle/>
          <a:p>
            <a:r>
              <a:rPr lang="en-US" b="1" dirty="0"/>
              <a:t>Pie Chart of Subject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C5AF98-0A19-5057-AF07-D2104F059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269089"/>
              </p:ext>
            </p:extLst>
          </p:nvPr>
        </p:nvGraphicFramePr>
        <p:xfrm>
          <a:off x="1753220" y="133897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54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626-93A9-D8F0-C0F1-DE2DAF59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4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Pie Chart of Subject 2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BF2D92-E52E-3F66-1236-62BCB1642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583304"/>
              </p:ext>
            </p:extLst>
          </p:nvPr>
        </p:nvGraphicFramePr>
        <p:xfrm>
          <a:off x="2032000" y="107420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80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E280-D296-A644-DDFA-4C317780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Pie chart of Subject 3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E4B14B-14AA-294C-7944-EBCB9ADB9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24684"/>
              </p:ext>
            </p:extLst>
          </p:nvPr>
        </p:nvGraphicFramePr>
        <p:xfrm>
          <a:off x="2277327" y="110253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0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66EF-B603-6548-A257-00AE2D96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Pie chart of Subject 4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C53403-6072-6FF8-97F2-2486C5274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77342"/>
              </p:ext>
            </p:extLst>
          </p:nvPr>
        </p:nvGraphicFramePr>
        <p:xfrm>
          <a:off x="2032000" y="110995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475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8998-7966-BD15-DD7A-F74FFB3A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Pie chart of Average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46C43A-630B-55FD-1EEC-C5AFF9F23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848983"/>
              </p:ext>
            </p:extLst>
          </p:nvPr>
        </p:nvGraphicFramePr>
        <p:xfrm>
          <a:off x="2032000" y="10207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ADF9-DECA-292C-EE09-8C580354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1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Column chart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9A239F-87B9-8DEA-069A-484C6B9DD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740872"/>
              </p:ext>
            </p:extLst>
          </p:nvPr>
        </p:nvGraphicFramePr>
        <p:xfrm>
          <a:off x="2032000" y="11322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88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3B39-9A52-3E7B-EC45-30C24DC5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92" y="0"/>
            <a:ext cx="10364451" cy="1596177"/>
          </a:xfrm>
        </p:spPr>
        <p:txBody>
          <a:bodyPr/>
          <a:lstStyle/>
          <a:p>
            <a:r>
              <a:rPr lang="en-US" b="1" dirty="0"/>
              <a:t>Smart Art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6988B9-D837-309F-9D8E-3EFF6E14F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089853"/>
              </p:ext>
            </p:extLst>
          </p:nvPr>
        </p:nvGraphicFramePr>
        <p:xfrm>
          <a:off x="2032000" y="1399890"/>
          <a:ext cx="7758771" cy="475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5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C2DF1DA-9AD3-6147-994D-36ECA56BC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1C2DF1DA-9AD3-6147-994D-36ECA56BC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0F1E29-2A43-B747-94E8-A6C54B990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F0F1E29-2A43-B747-94E8-A6C54B9904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ED7DBB-E1C1-F943-B4A7-BE8538CAD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1ED7DBB-E1C1-F943-B4A7-BE8538CAD6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CFAC4A-6A6A-A742-ABB6-397836426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ACCFAC4A-6A6A-A742-ABB6-397836426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7CC55F-E60C-D24A-A4FC-4F047EC5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907CC55F-E60C-D24A-A4FC-4F047EC5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50FAE7-3C30-4A46-895A-325A7901B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9350FAE7-3C30-4A46-895A-325A7901B1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E40F81-7D7F-7545-9056-8691B022A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DFE40F81-7D7F-7545-9056-8691B022A6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68FE6A-6CB2-F94F-8755-8FB7627C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F868FE6A-6CB2-F94F-8755-8FB7627C4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7979C5-7C68-41F1-AB04-9A43181BE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67979C5-7C68-41F1-AB04-9A43181BE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FE0F6D-E9E5-4E31-B762-5F9878EA8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graphicEl>
                                              <a:dgm id="{7CFE0F6D-E9E5-4E31-B762-5F9878EA87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A9952E-8FBF-45C8-BE2A-55F3D9C4F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graphicEl>
                                              <a:dgm id="{6DA9952E-8FBF-45C8-BE2A-55F3D9C4F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934-C08D-D3E9-245C-8EFCF2A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8" y="2107581"/>
            <a:ext cx="10515600" cy="243782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olonna MT" pitchFamily="8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68202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{87BB9B2B-1F32-684B-84AD-ABFBD7A5A263}tf10001073</Template>
  <TotalTime>68</TotalTime>
  <Words>41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Colonna MT</vt:lpstr>
      <vt:lpstr>Tw Cen MT</vt:lpstr>
      <vt:lpstr>Droplet</vt:lpstr>
      <vt:lpstr>Pie Chart of Subject 1</vt:lpstr>
      <vt:lpstr>Pie Chart of Subject 2</vt:lpstr>
      <vt:lpstr>Pie chart of Subject 3</vt:lpstr>
      <vt:lpstr>Pie chart of Subject 4</vt:lpstr>
      <vt:lpstr>Pie chart of Average</vt:lpstr>
      <vt:lpstr>Column chart </vt:lpstr>
      <vt:lpstr>Smart 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Chart of Subject 1</dc:title>
  <dc:creator>User</dc:creator>
  <cp:lastModifiedBy>User</cp:lastModifiedBy>
  <cp:revision>3</cp:revision>
  <dcterms:created xsi:type="dcterms:W3CDTF">2025-09-11T02:40:42Z</dcterms:created>
  <dcterms:modified xsi:type="dcterms:W3CDTF">2025-09-17T10:58:50Z</dcterms:modified>
</cp:coreProperties>
</file>