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43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5968-A54B-437F-8C5E-BD736DDAB027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66C86-74E5-4554-A7B2-99CE64344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2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66C86-74E5-4554-A7B2-99CE643445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7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06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2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4487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574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3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8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2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1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09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2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6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D3264-D147-4E1A-B5FC-F0780C4C82A3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5AF0789-35A5-4458-BCFF-901A435D72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ilhouette of a car">
            <a:extLst>
              <a:ext uri="{FF2B5EF4-FFF2-40B4-BE49-F238E27FC236}">
                <a16:creationId xmlns:a16="http://schemas.microsoft.com/office/drawing/2014/main" id="{9CA1F7CA-023B-EB87-ECA3-9E3FB5724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576F6-F887-3A28-C187-E367172A9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349956"/>
            <a:ext cx="4023361" cy="397654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/>
              <a:t>Ola Cabs: A Balanced Scorecard Approach for Enhancing Company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62059-B357-2C6F-84E7-152B37B4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/>
              <a:t>MSBA 301 Final Project</a:t>
            </a:r>
          </a:p>
          <a:p>
            <a:pPr algn="l"/>
            <a:r>
              <a:rPr lang="en-US" sz="2000" b="1"/>
              <a:t>Sylvester Ronith Reagan</a:t>
            </a:r>
          </a:p>
        </p:txBody>
      </p:sp>
    </p:spTree>
    <p:extLst>
      <p:ext uri="{BB962C8B-B14F-4D97-AF65-F5344CB8AC3E}">
        <p14:creationId xmlns:p14="http://schemas.microsoft.com/office/powerpoint/2010/main" val="2550154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4A6F-D805-0E03-82FC-FD63D5BDF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8: Mock-Up Balanced Scorecard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754A-AE36-D882-C7EA-905EC97CF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 mock-up of Ola’s Balanced Scorecard, showing how performance is tracked across the four perspectives.</a:t>
            </a:r>
          </a:p>
        </p:txBody>
      </p:sp>
      <p:pic>
        <p:nvPicPr>
          <p:cNvPr id="5" name="Picture 4" descr="A diagram of a company's performance">
            <a:extLst>
              <a:ext uri="{FF2B5EF4-FFF2-40B4-BE49-F238E27FC236}">
                <a16:creationId xmlns:a16="http://schemas.microsoft.com/office/drawing/2014/main" id="{C4F78E3C-50D0-1F17-2945-B0C5F9109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956" y="2892861"/>
            <a:ext cx="6139853" cy="334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67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75D4-18FE-1C74-195E-C4F4DE66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9: Additional Scorecard Elements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952643-3432-88C2-40BE-E0A3BBEBA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6429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Measurement &amp; Reporting: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Revenue Growth, Net Income, ROI, Customer Satisfaction, Market Share, Ride Fulfillment, Employee Turnover, App Uptime.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Concealment Prevention: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Automated systems, internal audits, third-party verification to ensure transparency and accuracy in reporting.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et of icons of gears and a magnifying glass&#10;&#10;Description automatically generated">
            <a:extLst>
              <a:ext uri="{FF2B5EF4-FFF2-40B4-BE49-F238E27FC236}">
                <a16:creationId xmlns:a16="http://schemas.microsoft.com/office/drawing/2014/main" id="{E34E1646-1955-CD4F-C132-EFC9CDC96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5" y="3094268"/>
            <a:ext cx="5150277" cy="257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7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D492-B0C1-EA4D-3A87-3DEA8523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10: Implementation &amp; Monitoring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1EF3EA-9173-DA96-06B6-31B7E7D76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Proposed Automation Tool: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Tools like Zoho Analytics or Tableau for real-time performance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Collection &amp; Monitoring Plan: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Weekly data collection, monthly performance analysis.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Assigned responsibility to department heads and a central oversight team.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close-up of a gantt chart&#10;&#10;Description automatically generated">
            <a:extLst>
              <a:ext uri="{FF2B5EF4-FFF2-40B4-BE49-F238E27FC236}">
                <a16:creationId xmlns:a16="http://schemas.microsoft.com/office/drawing/2014/main" id="{62998208-79D9-FEA3-1C2D-9F78BE0B3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003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42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8E1C-02FF-81B0-D62D-83B74A53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11: Plan of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F4A0B0-AFF5-C1BD-FB5F-02E6EC6F71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Analysis: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Utilizing trend analysis, benchmarking against competitors, and scenario planning.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Performance Improvement Plan: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Recommendations for continuous improvement and regular performance reviews.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aph of loss and expenses&#10;&#10;Description automatically generated">
            <a:extLst>
              <a:ext uri="{FF2B5EF4-FFF2-40B4-BE49-F238E27FC236}">
                <a16:creationId xmlns:a16="http://schemas.microsoft.com/office/drawing/2014/main" id="{DD17A61B-721E-1D61-A116-51DF50BA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314222"/>
            <a:ext cx="5150277" cy="33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CF04-2EF6-9F8E-9150-C36A8DA1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12: 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34168E-A208-9BC8-1557-17D2C4F1BB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Balanced Scorecard approach offers a comprehensive strategy for Ola to align its goals and improve performance across all key areas.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focus on technology, sustainability, and market expansion are crucial for maintaining a competitive advantage.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Request for Approval:</a:t>
            </a: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Highlight the potential benefits of the PM plan and formally request approval to proceed with its implementation.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red button with white text&#10;&#10;Description automatically generated">
            <a:extLst>
              <a:ext uri="{FF2B5EF4-FFF2-40B4-BE49-F238E27FC236}">
                <a16:creationId xmlns:a16="http://schemas.microsoft.com/office/drawing/2014/main" id="{2324C791-40DB-2109-0AF9-FAA433856D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0" r="9984" b="2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7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CC36-88CE-7F0B-A2BE-4EA7805C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13: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E61F0-AC9A-1997-4103-6E1D4C7F26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Invite questions from the audience.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Be prepared to address specific questions about the BSC implementation or Ola’s strategic goals. </a:t>
            </a:r>
          </a:p>
        </p:txBody>
      </p:sp>
      <p:pic>
        <p:nvPicPr>
          <p:cNvPr id="6" name="Picture 5" descr="A question mark with colorful circles and white text&#10;&#10;Description automatically generated">
            <a:extLst>
              <a:ext uri="{FF2B5EF4-FFF2-40B4-BE49-F238E27FC236}">
                <a16:creationId xmlns:a16="http://schemas.microsoft.com/office/drawing/2014/main" id="{74526D14-81EA-39E5-2ED5-F08423046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94" r="21280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33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thank you card with colorful leaves&#10;&#10;Description automatically generated">
            <a:extLst>
              <a:ext uri="{FF2B5EF4-FFF2-40B4-BE49-F238E27FC236}">
                <a16:creationId xmlns:a16="http://schemas.microsoft.com/office/drawing/2014/main" id="{827A8F4E-7EE1-D273-FDF8-89452D9E7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8" b="232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rs parked at a gas station">
            <a:extLst>
              <a:ext uri="{FF2B5EF4-FFF2-40B4-BE49-F238E27FC236}">
                <a16:creationId xmlns:a16="http://schemas.microsoft.com/office/drawing/2014/main" id="{4A83ED3D-96C2-7DAC-64A1-2D6B277A7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1" y="1299913"/>
            <a:ext cx="8651935" cy="48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D488-261E-EF9E-7094-6BFAF4D4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 Executive Summary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1C8B07F-8750-AB88-33A0-6AC7108416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1629333"/>
            <a:ext cx="110265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a Balanced Scorecard (BSC) approach for Ola Cabs to align strategic goals with operational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focuses on enhancing performance across Financial, Customer, Internal Process, and Learning &amp; Growth perspectives.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To drive sustained growth and competitiveness through actionable KPIs.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summary boxes or bullet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 representing the four perspectives (Financial, Customer, Internal Process, Learning &amp; Growth).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F8E7FB-372D-0C53-4FA3-B9DBF866E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6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E8EA-ECC6-5367-AF92-C9CA001F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2: Company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6929E8-8493-4231-D111-68AF3A6A6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479" y="2688336"/>
            <a:ext cx="4498848" cy="358444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Content: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Mission: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build mobility for a billion people, offering affordable, reliable, and convenient rides.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Vision: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be the number one transport choice globally.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Founded in 2010, Ola has grown to be a leading ride-hailing company in India, operating in over 250 cities.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map with red dots&#10;&#10;Description automatically generated">
            <a:extLst>
              <a:ext uri="{FF2B5EF4-FFF2-40B4-BE49-F238E27FC236}">
                <a16:creationId xmlns:a16="http://schemas.microsoft.com/office/drawing/2014/main" id="{1EF2B2BC-148F-BF04-4F80-3EBBB0CAE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-2" b="-2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9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4BF2C-6465-D5C9-EAEB-F377EA73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3: Current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7269-2E93-80CF-5530-20F1B420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600" b="1"/>
              <a:t>Content: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Financial Performance: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Challenges with operational costs, pricing pressures, and competition, leading to reduced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Market Performance: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56% market share in India, with significant competition from Uber and other local players.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Customer Satisfaction: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Issues with service duration, pricing, driver behavior, and app availability affecting customer satisfaction.</a:t>
            </a:r>
          </a:p>
          <a:p>
            <a:endParaRPr lang="en-US" sz="1600"/>
          </a:p>
        </p:txBody>
      </p:sp>
      <p:pic>
        <p:nvPicPr>
          <p:cNvPr id="5" name="Picture 4" descr="A graph of a car with text&#10;&#10;Description automatically generated with medium confidence">
            <a:extLst>
              <a:ext uri="{FF2B5EF4-FFF2-40B4-BE49-F238E27FC236}">
                <a16:creationId xmlns:a16="http://schemas.microsoft.com/office/drawing/2014/main" id="{2F7CFE97-4E1E-DC5D-FD9E-190428B6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506591"/>
            <a:ext cx="5150277" cy="366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9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EFE4-5AC7-059E-8518-9D63F61E4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4: Company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5F52-E90A-1971-3321-61A6E5DFE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10000"/>
          </a:bodyPr>
          <a:lstStyle/>
          <a:p>
            <a:r>
              <a:rPr lang="en-US" sz="1500" b="1" dirty="0"/>
              <a:t>Content:</a:t>
            </a: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Expansion Strategy: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Focus on increasing electric vehicles (EVs) and entering new international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Technology Integration: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Enhancing app capabilities using AI for better user experience and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/>
              <a:t>Sustainability:</a:t>
            </a: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Initiatives to reduce carbon emissions through EVs and promoting ridesharing.</a:t>
            </a:r>
          </a:p>
          <a:p>
            <a:endParaRPr lang="en-US" sz="1500" dirty="0"/>
          </a:p>
        </p:txBody>
      </p:sp>
      <p:pic>
        <p:nvPicPr>
          <p:cNvPr id="5" name="Picture 4" descr="A silver car parked on pavement&#10;&#10;Description automatically generated">
            <a:extLst>
              <a:ext uri="{FF2B5EF4-FFF2-40B4-BE49-F238E27FC236}">
                <a16:creationId xmlns:a16="http://schemas.microsoft.com/office/drawing/2014/main" id="{E3D5FB71-A40A-1439-8E62-E888FB947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8" r="2445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9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aph&#10;&#10;Description automatically generated">
            <a:extLst>
              <a:ext uri="{FF2B5EF4-FFF2-40B4-BE49-F238E27FC236}">
                <a16:creationId xmlns:a16="http://schemas.microsoft.com/office/drawing/2014/main" id="{8A0CD649-34C3-6BCA-AD63-5040DA3AF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0" b="1406"/>
          <a:stretch/>
        </p:blipFill>
        <p:spPr>
          <a:xfrm>
            <a:off x="1" y="10"/>
            <a:ext cx="74167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0E6E8-4692-B352-66B1-CF120D1F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 fontScale="90000"/>
          </a:bodyPr>
          <a:lstStyle/>
          <a:p>
            <a:r>
              <a:rPr lang="en-US" sz="4000"/>
              <a:t>5: Market &amp; Competitor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3133BE-9A53-954C-81CB-51736BDBB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3161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Competitors: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Uber, Rapido, and local taxi companies.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Ola’s competitive edge: Strong local operations, diversified services, cost-efficient pricing.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Market Trends: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Growing demand for shared mobility solutions and electric vehicles.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business strategy">
            <a:extLst>
              <a:ext uri="{FF2B5EF4-FFF2-40B4-BE49-F238E27FC236}">
                <a16:creationId xmlns:a16="http://schemas.microsoft.com/office/drawing/2014/main" id="{3E2536E8-7BD1-00E3-F42A-E6254BDE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7" b="2039"/>
          <a:stretch/>
        </p:blipFill>
        <p:spPr>
          <a:xfrm>
            <a:off x="4660388" y="10"/>
            <a:ext cx="753160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AFBE91-B69E-6C9D-569F-D1F7E5C2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 fontScale="90000"/>
          </a:bodyPr>
          <a:lstStyle/>
          <a:p>
            <a:r>
              <a:rPr lang="en-US" sz="4000"/>
              <a:t>6: BSC Framework &amp; KPI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2C176-63AE-BE2D-58C3-98AF46DAF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34201"/>
            <a:ext cx="3822189" cy="3742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Balanced Scorecard (BSC) Framework: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Aligns Ola's strategic objectives with measurable performance indicators across four perspectives.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Performance Indicators (KPIs):</a:t>
            </a: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Financial Perspective: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Revenue Growth Rate, Operating Margin.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Perspective: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Retention Rate, Customer Satisfaction Score.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Internal Processes: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Ride Fulfillment Rate, Efficiency of Driver Onboarding.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Learning &amp; Growth: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Employee Training Hours, Innovation Index.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578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050-7C95-494F-60E1-66072A610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 fontScale="90000"/>
          </a:bodyPr>
          <a:lstStyle/>
          <a:p>
            <a:r>
              <a:rPr lang="en-US" sz="3800"/>
              <a:t>7: Selected Performance Measures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57E29-3DF3-43C8-5369-C2DEE01B91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9128" y="2664886"/>
            <a:ext cx="4818888" cy="355078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Composite Indicators: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Satisfaction Index, combining metrics like retention rate, ride ratings, and complaint resolution 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Targets &amp; Thresholds:</a:t>
            </a: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Revenue Growth: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15% YoY.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 Satisfaction: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&gt;85%.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Employee Satisfaction: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90%.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key performance indicator&#10;&#10;Description automatically generated">
            <a:extLst>
              <a:ext uri="{FF2B5EF4-FFF2-40B4-BE49-F238E27FC236}">
                <a16:creationId xmlns:a16="http://schemas.microsoft.com/office/drawing/2014/main" id="{282C2302-C161-0851-2075-DCF1F9D94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07" y="640080"/>
            <a:ext cx="522922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51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688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Trebuchet MS</vt:lpstr>
      <vt:lpstr>Wingdings 3</vt:lpstr>
      <vt:lpstr>Facet</vt:lpstr>
      <vt:lpstr>Ola Cabs: A Balanced Scorecard Approach for Enhancing Company Performance</vt:lpstr>
      <vt:lpstr>PowerPoint Presentation</vt:lpstr>
      <vt:lpstr>1: Executive Summary</vt:lpstr>
      <vt:lpstr>2: Company Overview</vt:lpstr>
      <vt:lpstr>3: Current Performance</vt:lpstr>
      <vt:lpstr>4: Company Strategies</vt:lpstr>
      <vt:lpstr>5: Market &amp; Competitor Analysis</vt:lpstr>
      <vt:lpstr>6: BSC Framework &amp; KPI Process</vt:lpstr>
      <vt:lpstr>7: Selected Performance Measures</vt:lpstr>
      <vt:lpstr>8: Mock-Up Balanced Scorecard</vt:lpstr>
      <vt:lpstr>9: Additional Scorecard Elements</vt:lpstr>
      <vt:lpstr>10: Implementation &amp; Monitoring</vt:lpstr>
      <vt:lpstr>11: Plan of Analysis</vt:lpstr>
      <vt:lpstr>12: Conclusion</vt:lpstr>
      <vt:lpstr>13: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Ronith Reagan</dc:creator>
  <cp:lastModifiedBy>Ronith Reagan</cp:lastModifiedBy>
  <cp:revision>1</cp:revision>
  <dcterms:created xsi:type="dcterms:W3CDTF">2024-08-18T02:37:54Z</dcterms:created>
  <dcterms:modified xsi:type="dcterms:W3CDTF">2024-08-18T03:47:27Z</dcterms:modified>
</cp:coreProperties>
</file>