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81D5A-3ADE-8250-6F70-25768A72D97A}" v="1036" dt="2021-06-30T11:23:09.535"/>
    <p1510:client id="{5BA479CD-3F5A-48DC-819C-BA965C923879}" v="1228" dt="2021-06-30T09:17:28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26168F05-269F-4747-8180-6FB3BFC6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" r="9085" b="200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Predicting covid test result</a:t>
            </a:r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1B78F37-C6BC-4905-BA82-E9F15A4C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20" y="1437361"/>
            <a:ext cx="1420400" cy="14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6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3D896-F5B7-4EFC-8A45-E64DED75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5E1D-75ED-4808-91F7-5737E3DB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Data analysis is a process of inspecting, cleansing, transforming, and modelling data with the goal of discovering useful information, informing conclusions, and supporting decision-making.</a:t>
            </a:r>
          </a:p>
          <a:p>
            <a:pPr marL="305435" indent="-305435"/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Machine Learning algorithms are used to create models.  These models are used to make predictions, and form conclusions.</a:t>
            </a:r>
          </a:p>
        </p:txBody>
      </p:sp>
    </p:spTree>
    <p:extLst>
      <p:ext uri="{BB962C8B-B14F-4D97-AF65-F5344CB8AC3E}">
        <p14:creationId xmlns:p14="http://schemas.microsoft.com/office/powerpoint/2010/main" val="14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B18BD-3113-4223-BD47-7106FABE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accent1"/>
                </a:solidFill>
              </a:rPr>
              <a:t>ABOUT THE DATASET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F01B-19FC-48A3-A6D4-486C099C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>
                <a:solidFill>
                  <a:srgbClr val="FFFFFF"/>
                </a:solidFill>
              </a:rPr>
              <a:t>The dataset contains covid tests results for many patients in the form of positive and negative.</a:t>
            </a:r>
            <a:endParaRPr lang="en-US"/>
          </a:p>
          <a:p>
            <a:pPr marL="305435" indent="-305435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Because of the nature of the disease, a large number of tests are required to identify the presence of covid in a person.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Several other tests results are also included in the dataset like Hemoglobin, Platelets, Red blood cells, etc.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88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7CC19-5353-4663-9306-88E6ECA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PROBLEM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501-F165-4A66-A43B-218DF1CC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For the given dataset, come up with the following analysis:-</a:t>
            </a:r>
            <a:endParaRPr lang="en-US" dirty="0"/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Analyze the given dataset and create a subset of accurate and valid data points.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Create a model using the same data with KNN, SVM and Decision Tree classifier to classify the presence of covid patients.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Create confusion matrix and find the accuracy of each model.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Choose the best model based on the accuracy.</a:t>
            </a:r>
          </a:p>
        </p:txBody>
      </p:sp>
    </p:spTree>
    <p:extLst>
      <p:ext uri="{BB962C8B-B14F-4D97-AF65-F5344CB8AC3E}">
        <p14:creationId xmlns:p14="http://schemas.microsoft.com/office/powerpoint/2010/main" val="33791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25760-847C-4583-AE66-B2A89183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SOLUTION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631D-D368-43D6-AE19-4A57649B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Data Cleaning </a:t>
            </a:r>
            <a:endParaRPr lang="en-US" sz="2000">
              <a:solidFill>
                <a:srgbClr val="FFFFFF"/>
              </a:solidFill>
            </a:endParaRP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Handling Missing Data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Finding Relation Between Variables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Creating Model using :  KNN,  SVM,  Decision Tree Algorithms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Creating Confusion Matrix</a:t>
            </a:r>
          </a:p>
          <a:p>
            <a:pPr marL="305435" indent="-305435"/>
            <a:r>
              <a:rPr lang="en-US" sz="2000" dirty="0">
                <a:solidFill>
                  <a:srgbClr val="FFFFFF"/>
                </a:solidFill>
              </a:rPr>
              <a:t>Finding Accuracy</a:t>
            </a:r>
          </a:p>
        </p:txBody>
      </p:sp>
    </p:spTree>
    <p:extLst>
      <p:ext uri="{BB962C8B-B14F-4D97-AF65-F5344CB8AC3E}">
        <p14:creationId xmlns:p14="http://schemas.microsoft.com/office/powerpoint/2010/main" val="34510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89DE-FE5B-407C-B197-EA4BB7B0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OUTPUT AND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2BC5D6-22D3-4906-9427-6363B42C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461" y="1879600"/>
            <a:ext cx="9015078" cy="3979200"/>
          </a:xfrm>
        </p:spPr>
      </p:pic>
    </p:spTree>
    <p:extLst>
      <p:ext uri="{BB962C8B-B14F-4D97-AF65-F5344CB8AC3E}">
        <p14:creationId xmlns:p14="http://schemas.microsoft.com/office/powerpoint/2010/main" val="248709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4A775-E8F3-4B5E-B7FE-4E27AA06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Thank you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dirty="0" err="1">
                <a:solidFill>
                  <a:schemeClr val="accent1"/>
                </a:solidFill>
              </a:rPr>
              <a:t>ronit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jain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6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INTERNSHIP PROJECT</vt:lpstr>
      <vt:lpstr>INTRODUCTION</vt:lpstr>
      <vt:lpstr>ABOUT THE DATASET</vt:lpstr>
      <vt:lpstr>PROBLEM</vt:lpstr>
      <vt:lpstr>SOLUTION</vt:lpstr>
      <vt:lpstr>OUTPUT AND CONCLUSION</vt:lpstr>
      <vt:lpstr>Thank you - ronit jain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2021-06-30T08:39:21Z</dcterms:created>
  <dcterms:modified xsi:type="dcterms:W3CDTF">2021-06-30T11:23:30Z</dcterms:modified>
</cp:coreProperties>
</file>