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7" r:id="rId7"/>
    <p:sldId id="260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F356D-15B4-49AF-9951-BFFB3674C0D5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EC535-42A2-4A92-BD0E-5BF6D72E5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88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EC535-42A2-4A92-BD0E-5BF6D72E5BB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5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0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2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3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1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721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2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01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1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9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3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4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3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2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1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3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8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Exploratory Data Analysis on Titanic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Presentation 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B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y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Ronit Kumar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0EF779-3235-D2F0-15A0-A018D873148F}"/>
              </a:ext>
            </a:extLst>
          </p:cNvPr>
          <p:cNvSpPr/>
          <p:nvPr/>
        </p:nvSpPr>
        <p:spPr>
          <a:xfrm>
            <a:off x="727587" y="5230761"/>
            <a:ext cx="4031226" cy="10968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Name: Ronit Kumar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Domain: Data Science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Roll no:2312res541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Mail:ronit2312res541@iitp.ac.in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🙏 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59510"/>
            <a:ext cx="8596668" cy="3081852"/>
          </a:xfrm>
        </p:spPr>
        <p:txBody>
          <a:bodyPr>
            <a:normAutofit/>
          </a:bodyPr>
          <a:lstStyle/>
          <a:p>
            <a:r>
              <a:rPr sz="3000" dirty="0"/>
              <a:t>Questions and Feedback Welcome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beginner-level EDA project aims to:</a:t>
            </a:r>
          </a:p>
          <a:p>
            <a:r>
              <a:t>• Visualize survival counts</a:t>
            </a:r>
          </a:p>
          <a:p>
            <a:r>
              <a:t>• Analyze survival based on gender and class</a:t>
            </a:r>
          </a:p>
          <a:p>
            <a:r>
              <a:t>• Examine class distribution</a:t>
            </a:r>
          </a:p>
          <a:p>
            <a:r>
              <a:t>• Explore age distribution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used is `titanic.csv` with the following columns:</a:t>
            </a:r>
          </a:p>
          <a:p>
            <a:r>
              <a:t>• PassengerID</a:t>
            </a:r>
          </a:p>
          <a:p>
            <a:r>
              <a:t>• Name</a:t>
            </a:r>
          </a:p>
          <a:p>
            <a:r>
              <a:t>• Age</a:t>
            </a:r>
          </a:p>
          <a:p>
            <a:r>
              <a:t>• Gender</a:t>
            </a:r>
          </a:p>
          <a:p>
            <a:r>
              <a:t>• Class</a:t>
            </a:r>
          </a:p>
          <a:p>
            <a:r>
              <a:t>• Survived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includes the following visualizations:</a:t>
            </a:r>
          </a:p>
          <a:p>
            <a:r>
              <a:t>• Countplot: Survived vs Not Survived</a:t>
            </a:r>
          </a:p>
          <a:p>
            <a:r>
              <a:t>• Bar Plot: Survival by Gender and Class</a:t>
            </a:r>
          </a:p>
          <a:p>
            <a:r>
              <a:t>• Pie Chart: Class Distribution</a:t>
            </a:r>
          </a:p>
          <a:p>
            <a:r>
              <a:t>• Histogram: Age Distribution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Survival Count</a:t>
            </a:r>
          </a:p>
        </p:txBody>
      </p:sp>
      <p:pic>
        <p:nvPicPr>
          <p:cNvPr id="3" name="Picture 2" descr="Screenshot 2025-07-25 1427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1371600"/>
            <a:ext cx="6731845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8733" y="5373943"/>
            <a:ext cx="9749785" cy="661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/>
            </a:pPr>
            <a:r>
              <a:rPr sz="1900" dirty="0"/>
              <a:t>This is view of the survival count, reinforcing the stark difference in survival outcomes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Distribution</a:t>
            </a:r>
          </a:p>
        </p:txBody>
      </p:sp>
      <p:pic>
        <p:nvPicPr>
          <p:cNvPr id="3" name="Picture 2" descr="Screenshot 2025-07-25 1428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1371600"/>
            <a:ext cx="5478107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7576" y="5355848"/>
            <a:ext cx="8810425" cy="8925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/>
            </a:pPr>
            <a:r>
              <a:rPr sz="1700" dirty="0"/>
              <a:t>The histogram visualizes the distribution of passengers' ages,</a:t>
            </a:r>
            <a:endParaRPr lang="en-US" sz="1700" dirty="0"/>
          </a:p>
          <a:p>
            <a:pPr>
              <a:defRPr sz="1400"/>
            </a:pPr>
            <a:r>
              <a:rPr sz="1700" dirty="0"/>
              <a:t> showing that most were between 20 and 40 years old, with a right-skewed distribution.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Tech Stack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Libraries and tools used:</a:t>
            </a:r>
          </a:p>
          <a:p>
            <a:r>
              <a:t>• pandas</a:t>
            </a:r>
          </a:p>
          <a:p>
            <a:r>
              <a:t>• matplotlib</a:t>
            </a:r>
          </a:p>
          <a:p>
            <a:r>
              <a:t>• seaborn</a:t>
            </a:r>
          </a:p>
          <a:p>
            <a:r>
              <a:t>• Jupyter Notebook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Survival by Gender</a:t>
            </a:r>
          </a:p>
        </p:txBody>
      </p:sp>
      <p:pic>
        <p:nvPicPr>
          <p:cNvPr id="3" name="Picture 2" descr="Screenshot 2025-07-25 1427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371600"/>
            <a:ext cx="3414172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4649" y="5043814"/>
            <a:ext cx="6546664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400"/>
            </a:pPr>
            <a:r>
              <a:rPr sz="1900" dirty="0"/>
              <a:t>This grouped bar chart shows survival distribution across gender.</a:t>
            </a:r>
            <a:endParaRPr lang="en-US" sz="1900" dirty="0"/>
          </a:p>
          <a:p>
            <a:pPr>
              <a:defRPr sz="1400"/>
            </a:pPr>
            <a:r>
              <a:rPr sz="1900" dirty="0"/>
              <a:t> Female passengers had a much higher survival rate compared to males.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▶️ How to Run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run the EDA notebook:</a:t>
            </a:r>
          </a:p>
          <a:p>
            <a:r>
              <a:t>1. Create virtual environment (optional): `python -m venv venv`</a:t>
            </a:r>
          </a:p>
          <a:p>
            <a:r>
              <a:t>2. Activate the environment: `venv\Scripts\activate`</a:t>
            </a:r>
          </a:p>
          <a:p>
            <a:r>
              <a:t>3. Install dependencies: `pip install -r requirements.txt`</a:t>
            </a:r>
          </a:p>
          <a:p>
            <a:r>
              <a:t>4. Launch: `jupyter notebook Titanic_Eda.ipynb`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295</Words>
  <Application>Microsoft Office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Trebuchet MS</vt:lpstr>
      <vt:lpstr>Wingdings 3</vt:lpstr>
      <vt:lpstr>Facet</vt:lpstr>
      <vt:lpstr>Exploratory Data Analysis on Titanic Dataset</vt:lpstr>
      <vt:lpstr>🚀 Project Objectives</vt:lpstr>
      <vt:lpstr>📁 Dataset</vt:lpstr>
      <vt:lpstr>📊 Visualizations</vt:lpstr>
      <vt:lpstr>Survival Count</vt:lpstr>
      <vt:lpstr>Age Distribution</vt:lpstr>
      <vt:lpstr>🛠️ Tech Stack &amp; Setup</vt:lpstr>
      <vt:lpstr>Survival by Gender</vt:lpstr>
      <vt:lpstr>▶️ How to Run the Project</vt:lpstr>
      <vt:lpstr>🙏 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</dc:creator>
  <cp:keywords/>
  <dc:description>generated using python-pptx</dc:description>
  <cp:lastModifiedBy>Ronit Kumar</cp:lastModifiedBy>
  <cp:revision>2</cp:revision>
  <dcterms:created xsi:type="dcterms:W3CDTF">2013-01-27T09:14:16Z</dcterms:created>
  <dcterms:modified xsi:type="dcterms:W3CDTF">2025-07-25T09:13:03Z</dcterms:modified>
  <cp:category/>
</cp:coreProperties>
</file>