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7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9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6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5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Electricity Consumption Monitor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715" y="3267741"/>
            <a:ext cx="6593681" cy="165576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Name:- </a:t>
            </a:r>
            <a:r>
              <a:rPr sz="2400" dirty="0"/>
              <a:t>Ronit Kumar</a:t>
            </a:r>
            <a:endParaRPr lang="en-US" sz="2400" dirty="0"/>
          </a:p>
          <a:p>
            <a:r>
              <a:rPr lang="en-IN" dirty="0"/>
              <a:t>Roll no:- 2312res541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87AC-685B-C5E6-6D96-26C90B4E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679" y="676597"/>
            <a:ext cx="7429499" cy="1478570"/>
          </a:xfrm>
        </p:spPr>
        <p:txBody>
          <a:bodyPr/>
          <a:lstStyle/>
          <a:p>
            <a:r>
              <a:rPr lang="en-US" dirty="0"/>
              <a:t>APPLIANCE-WISE CONSUMPTION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9B9BD-C6E7-CA05-5E18-336371DB2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922" y="2249487"/>
            <a:ext cx="5286156" cy="4131647"/>
          </a:xfrm>
        </p:spPr>
      </p:pic>
    </p:spTree>
    <p:extLst>
      <p:ext uri="{BB962C8B-B14F-4D97-AF65-F5344CB8AC3E}">
        <p14:creationId xmlns:p14="http://schemas.microsoft.com/office/powerpoint/2010/main" val="21652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1800" dirty="0"/>
              <a:t>Provides awareness about electricity consumption habits.</a:t>
            </a:r>
          </a:p>
          <a:p>
            <a:pPr>
              <a:defRPr sz="1400"/>
            </a:pPr>
            <a:r>
              <a:rPr sz="1800" dirty="0"/>
              <a:t>Helps in identifying wastage and reducing unnecessary usage.</a:t>
            </a:r>
          </a:p>
          <a:p>
            <a:pPr>
              <a:defRPr sz="1400"/>
            </a:pPr>
            <a:r>
              <a:rPr sz="1800" dirty="0"/>
              <a:t>Facilitates cost savings through data-driven recommendations.</a:t>
            </a:r>
          </a:p>
          <a:p>
            <a:pPr>
              <a:defRPr sz="1400"/>
            </a:pPr>
            <a:r>
              <a:rPr sz="1800" dirty="0"/>
              <a:t>Encourages sustainable and energy-efficient practices.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Integration with IoT devices for real-time electricity monitoring.</a:t>
            </a:r>
          </a:p>
          <a:p>
            <a:pPr>
              <a:defRPr sz="1400"/>
            </a:pPr>
            <a:r>
              <a:rPr sz="2000" dirty="0"/>
              <a:t>Development of a mobile application for instant alerts.</a:t>
            </a:r>
          </a:p>
          <a:p>
            <a:pPr>
              <a:defRPr sz="1400"/>
            </a:pPr>
            <a:r>
              <a:rPr sz="2000" dirty="0"/>
              <a:t>AI-powered predictions for future electricity consumption.</a:t>
            </a:r>
          </a:p>
          <a:p>
            <a:pPr>
              <a:defRPr sz="1400"/>
            </a:pPr>
            <a:r>
              <a:rPr sz="2000" dirty="0"/>
              <a:t>Integration with smart meters for automated data collection.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37852"/>
            <a:ext cx="7429499" cy="2949678"/>
          </a:xfrm>
        </p:spPr>
        <p:txBody>
          <a:bodyPr>
            <a:noAutofit/>
          </a:bodyPr>
          <a:lstStyle/>
          <a:p>
            <a:endParaRPr sz="2200" dirty="0"/>
          </a:p>
          <a:p>
            <a:pPr>
              <a:defRPr sz="1400"/>
            </a:pPr>
            <a:r>
              <a:rPr sz="2200" dirty="0"/>
              <a:t>Households and companies often struggle to track electricity usage over time.</a:t>
            </a:r>
          </a:p>
          <a:p>
            <a:pPr>
              <a:defRPr sz="1400"/>
            </a:pPr>
            <a:r>
              <a:rPr sz="2200" dirty="0"/>
              <a:t>Without visualization, it’s difficult to identify waste or overuse.</a:t>
            </a:r>
          </a:p>
          <a:p>
            <a:pPr>
              <a:defRPr sz="1400"/>
            </a:pPr>
            <a:r>
              <a:rPr sz="2200" dirty="0"/>
              <a:t>Lack of insights leads to higher costs and inefficient energy 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200" dirty="0"/>
              <a:t>How can we monitor and visualize electricity usage to identify high-consumption periods?</a:t>
            </a:r>
          </a:p>
          <a:p>
            <a:pPr>
              <a:defRPr sz="1400"/>
            </a:pPr>
            <a:r>
              <a:rPr sz="2200" dirty="0"/>
              <a:t>How can we suggest effective reduction strategies based on usage patterns?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200" dirty="0"/>
              <a:t>Tracks electricity usage on a daily, weekly, and monthly basis.</a:t>
            </a:r>
          </a:p>
          <a:p>
            <a:pPr>
              <a:defRPr sz="1400"/>
            </a:pPr>
            <a:r>
              <a:rPr sz="2200" dirty="0"/>
              <a:t>Plots consumption trends for better understanding.</a:t>
            </a:r>
          </a:p>
          <a:p>
            <a:pPr>
              <a:defRPr sz="1400"/>
            </a:pPr>
            <a:r>
              <a:rPr sz="2200" dirty="0"/>
              <a:t>Supports cost analysis to forecast electricity bills.</a:t>
            </a:r>
          </a:p>
          <a:p>
            <a:pPr>
              <a:defRPr sz="1400"/>
            </a:pPr>
            <a:r>
              <a:rPr sz="2200" dirty="0"/>
              <a:t>Provides data-driven energy efficiency suggestions.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58143"/>
            <a:ext cx="7429499" cy="3541714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sz="1800" dirty="0"/>
              <a:t>1. Input daily/hourly electricity readings with date and time.</a:t>
            </a:r>
          </a:p>
          <a:p>
            <a:pPr>
              <a:defRPr sz="1400"/>
            </a:pPr>
            <a:r>
              <a:rPr sz="1800" dirty="0"/>
              <a:t>2. Group and summarize the data by day, week, and month.</a:t>
            </a:r>
          </a:p>
          <a:p>
            <a:pPr>
              <a:defRPr sz="1400"/>
            </a:pPr>
            <a:r>
              <a:rPr sz="1800" dirty="0"/>
              <a:t>3. Calculate total and average units consumed.</a:t>
            </a:r>
          </a:p>
          <a:p>
            <a:pPr>
              <a:defRPr sz="1400"/>
            </a:pPr>
            <a:r>
              <a:rPr sz="1800" dirty="0"/>
              <a:t>4. Generate line charts for trends and pie charts for appliance-wise usage.</a:t>
            </a:r>
          </a:p>
          <a:p>
            <a:pPr>
              <a:defRPr sz="1400"/>
            </a:pPr>
            <a:r>
              <a:rPr sz="1800" dirty="0"/>
              <a:t>5. Suggest actionable tips based on peak consumption hours.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58143"/>
            <a:ext cx="7429499" cy="3541714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sz="2200" dirty="0"/>
              <a:t>Dataset containing timestamp and unit consumption values.</a:t>
            </a:r>
          </a:p>
          <a:p>
            <a:pPr>
              <a:defRPr sz="1400"/>
            </a:pPr>
            <a:r>
              <a:rPr sz="2200" dirty="0"/>
              <a:t>Computation of total and average electricity usage.</a:t>
            </a:r>
          </a:p>
          <a:p>
            <a:pPr>
              <a:defRPr sz="1400"/>
            </a:pPr>
            <a:r>
              <a:rPr sz="2200" dirty="0"/>
              <a:t>Time-series visualization of energy usage patterns.</a:t>
            </a:r>
          </a:p>
          <a:p>
            <a:pPr>
              <a:defRPr sz="1400"/>
            </a:pPr>
            <a:r>
              <a:rPr sz="2200" dirty="0"/>
              <a:t>Electricity cost estimation using unit rate multiplication.</a:t>
            </a:r>
          </a:p>
          <a:p>
            <a:pPr>
              <a:defRPr sz="1400"/>
            </a:pPr>
            <a:r>
              <a:rPr sz="2200" dirty="0"/>
              <a:t>Detection of peak consumption periods for targeted advice.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1800" dirty="0"/>
              <a:t>Example Data:</a:t>
            </a:r>
          </a:p>
          <a:p>
            <a:pPr>
              <a:defRPr sz="1400"/>
            </a:pPr>
            <a:r>
              <a:rPr sz="1800" dirty="0"/>
              <a:t>2025-07-01 09:00 AM | 2.3 units</a:t>
            </a:r>
          </a:p>
          <a:p>
            <a:pPr>
              <a:defRPr sz="1400"/>
            </a:pPr>
            <a:r>
              <a:rPr sz="1800" dirty="0"/>
              <a:t>2025-07-01 10:00 AM | 1.8 units</a:t>
            </a:r>
          </a:p>
          <a:p>
            <a:pPr>
              <a:defRPr sz="1400"/>
            </a:pPr>
            <a:r>
              <a:rPr sz="1800" dirty="0"/>
              <a:t>Dataset will be used to compute total usage, average usage, and cost.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D21C-AD49-5FF1-53DA-68E41980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83" y="854492"/>
            <a:ext cx="7429499" cy="1131624"/>
          </a:xfrm>
        </p:spPr>
        <p:txBody>
          <a:bodyPr>
            <a:normAutofit/>
          </a:bodyPr>
          <a:lstStyle/>
          <a:p>
            <a:r>
              <a:rPr lang="en-US" sz="2600" dirty="0"/>
              <a:t>24 hours data for electricity consumption</a:t>
            </a:r>
            <a:endParaRPr lang="en-IN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71EB2-2AB9-4A5B-095A-ECED64583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93" y="2373305"/>
            <a:ext cx="6243484" cy="3866177"/>
          </a:xfrm>
        </p:spPr>
      </p:pic>
    </p:spTree>
    <p:extLst>
      <p:ext uri="{BB962C8B-B14F-4D97-AF65-F5344CB8AC3E}">
        <p14:creationId xmlns:p14="http://schemas.microsoft.com/office/powerpoint/2010/main" val="10525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1600" dirty="0"/>
              <a:t>Total Units Consumed: 520 kWh (July).</a:t>
            </a:r>
          </a:p>
          <a:p>
            <a:pPr>
              <a:defRPr sz="1400"/>
            </a:pPr>
            <a:r>
              <a:rPr sz="1600" dirty="0"/>
              <a:t>Peak Usage Time: 6 PM – 9 PM.</a:t>
            </a:r>
          </a:p>
          <a:p>
            <a:pPr>
              <a:defRPr sz="1400"/>
            </a:pPr>
            <a:r>
              <a:rPr sz="1600" dirty="0"/>
              <a:t>Estimated Electricity Bill: ₹3120.</a:t>
            </a:r>
          </a:p>
          <a:p>
            <a:pPr>
              <a:defRPr sz="1400"/>
            </a:pPr>
            <a:r>
              <a:rPr sz="1600" dirty="0"/>
              <a:t>Visual Reports:</a:t>
            </a:r>
          </a:p>
          <a:p>
            <a:pPr>
              <a:defRPr sz="1400"/>
            </a:pPr>
            <a:r>
              <a:rPr sz="1600" dirty="0"/>
              <a:t>- Line Chart for daily consumption trends.</a:t>
            </a:r>
          </a:p>
          <a:p>
            <a:pPr>
              <a:defRPr sz="1400"/>
            </a:pPr>
            <a:r>
              <a:rPr sz="1600" dirty="0"/>
              <a:t>- Pie Chart for appliance-wise energy distribution.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369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Electricity Consumption Monitor</vt:lpstr>
      <vt:lpstr>Problem Statement</vt:lpstr>
      <vt:lpstr>Key Question</vt:lpstr>
      <vt:lpstr>Project Summary</vt:lpstr>
      <vt:lpstr>Methodology</vt:lpstr>
      <vt:lpstr>Functional Components</vt:lpstr>
      <vt:lpstr>Sample Dataset</vt:lpstr>
      <vt:lpstr>24 hours data for electricity consumption</vt:lpstr>
      <vt:lpstr>Expected Output</vt:lpstr>
      <vt:lpstr>APPLIANCE-WISE CONSUMPTION</vt:lpstr>
      <vt:lpstr>Benefits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Ronit Kumar</cp:lastModifiedBy>
  <cp:revision>3</cp:revision>
  <dcterms:created xsi:type="dcterms:W3CDTF">2013-01-27T09:14:16Z</dcterms:created>
  <dcterms:modified xsi:type="dcterms:W3CDTF">2025-08-11T11:27:03Z</dcterms:modified>
  <cp:category/>
</cp:coreProperties>
</file>