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57668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33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8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46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60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88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53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1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2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53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7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7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Handwritten Digit Recognition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using CNN and MNIST Dataset</a:t>
            </a:r>
          </a:p>
          <a:p>
            <a:r>
              <a:t>By Ronit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81C9-5B5A-7D0B-8AE5-75582D71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digit predictions with 100% confidence on test samples.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D3EA84-E61F-C818-A6DD-4EACD8409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75" y="2331708"/>
            <a:ext cx="8229749" cy="3520452"/>
          </a:xfrm>
        </p:spPr>
      </p:pic>
    </p:spTree>
    <p:extLst>
      <p:ext uri="{BB962C8B-B14F-4D97-AF65-F5344CB8AC3E}">
        <p14:creationId xmlns:p14="http://schemas.microsoft.com/office/powerpoint/2010/main" val="3441907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Uses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Automated form &amp; document digitization</a:t>
            </a:r>
          </a:p>
          <a:p>
            <a:r>
              <a:t>✔ Postal code recognition in mail sorting</a:t>
            </a:r>
          </a:p>
          <a:p>
            <a:r>
              <a:t>✔ Bank cheque digit reading</a:t>
            </a:r>
          </a:p>
          <a:p>
            <a:r>
              <a:t>✔ Real-time handwriting recognition</a:t>
            </a:r>
          </a:p>
          <a:p>
            <a:r>
              <a:t>✔ AI learning &amp; education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CNN achieves ~99% accuracy on MNIST</a:t>
            </a:r>
          </a:p>
          <a:p>
            <a:r>
              <a:t>• Effective for computer vision tasks</a:t>
            </a:r>
          </a:p>
          <a:p>
            <a:r>
              <a:t>• Can be deployed in real-world apps</a:t>
            </a:r>
          </a:p>
          <a:p>
            <a:endParaRPr/>
          </a:p>
          <a:p>
            <a:r>
              <a:t>🔮 Future Work: Web/mobile deployment, deeper CNNs, transfer 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CNN-based model to classify handwritten digits (0–9) using MNIST dataset.</a:t>
            </a:r>
          </a:p>
          <a:p>
            <a:r>
              <a:t>✔ Preprocessing &amp; Normalization</a:t>
            </a:r>
          </a:p>
          <a:p>
            <a:r>
              <a:t>✔ CNN Model Training</a:t>
            </a:r>
          </a:p>
          <a:p>
            <a:r>
              <a:t>✔ Visualization &amp; Evaluation</a:t>
            </a:r>
          </a:p>
          <a:p>
            <a:r>
              <a:t>✔ High Accuracy (~99%)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Dataset: MNIST (70,000 grayscale images, 28x28 pixels)</a:t>
            </a:r>
          </a:p>
          <a:p>
            <a:r>
              <a:t>   - Training: 60,000 images</a:t>
            </a:r>
          </a:p>
          <a:p>
            <a:r>
              <a:t>   - Testing: 10,000 images</a:t>
            </a:r>
          </a:p>
          <a:p>
            <a:endParaRPr/>
          </a:p>
          <a:p>
            <a:r>
              <a:t>• Preprocessing Steps:</a:t>
            </a:r>
          </a:p>
          <a:p>
            <a:r>
              <a:t>   - Reshaped images to (28,28,1)</a:t>
            </a:r>
          </a:p>
          <a:p>
            <a:r>
              <a:t>   - Normalized pixel values (0–255 → 0–1)</a:t>
            </a:r>
          </a:p>
          <a:p>
            <a:r>
              <a:t>   - Labels: Digits 0–9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1️⃣ Load MNIST dataset</a:t>
            </a:r>
          </a:p>
          <a:p>
            <a:r>
              <a:t>2️⃣ Preprocess images</a:t>
            </a:r>
          </a:p>
          <a:p>
            <a:r>
              <a:t>3️⃣ Visualize samples</a:t>
            </a:r>
          </a:p>
          <a:p>
            <a:r>
              <a:t>4️⃣ Define CNN architecture</a:t>
            </a:r>
          </a:p>
          <a:p>
            <a:r>
              <a:t>5️⃣ Train the model</a:t>
            </a:r>
          </a:p>
          <a:p>
            <a:r>
              <a:t>6️⃣ Evaluate accuracy</a:t>
            </a:r>
          </a:p>
          <a:p>
            <a:r>
              <a:t>7️⃣ Predict new digits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9175-2D79-5334-1C4A-0861D003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Distribution:</a:t>
            </a:r>
            <a:r>
              <a:rPr lang="en-US" dirty="0"/>
              <a:t> Balanced dataset across all digits (0–9).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ADC54-141D-3105-AACF-E15389B03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464" y="2560320"/>
            <a:ext cx="6815328" cy="3694176"/>
          </a:xfrm>
        </p:spPr>
      </p:pic>
    </p:spTree>
    <p:extLst>
      <p:ext uri="{BB962C8B-B14F-4D97-AF65-F5344CB8AC3E}">
        <p14:creationId xmlns:p14="http://schemas.microsoft.com/office/powerpoint/2010/main" val="69685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CNN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Convolutional Layers</a:t>
            </a:r>
          </a:p>
          <a:p>
            <a:r>
              <a:t>• MaxPooling Layers</a:t>
            </a:r>
          </a:p>
          <a:p>
            <a:r>
              <a:t>• Flatten Layer</a:t>
            </a:r>
          </a:p>
          <a:p>
            <a:r>
              <a:t>• Dense Layers</a:t>
            </a:r>
          </a:p>
          <a:p>
            <a:r>
              <a:t>• Softmax Output Layer (0–9 classification)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D49F-B4F4-B846-88C3-AE9ACF96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Accuracy/Loss Curves:</a:t>
            </a:r>
            <a:r>
              <a:rPr lang="en-US" dirty="0"/>
              <a:t> Accuracy ~99% with low loss, showing no overfitting.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FE09F-3B8B-1498-A3F1-E88CB26D8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8967" y="2743471"/>
            <a:ext cx="7704137" cy="3352258"/>
          </a:xfrm>
        </p:spPr>
      </p:pic>
    </p:spTree>
    <p:extLst>
      <p:ext uri="{BB962C8B-B14F-4D97-AF65-F5344CB8AC3E}">
        <p14:creationId xmlns:p14="http://schemas.microsoft.com/office/powerpoint/2010/main" val="1922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5D84-D525-6597-18B0-0BC7682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Sample Digits:</a:t>
            </a:r>
            <a:r>
              <a:rPr lang="en-IN" dirty="0"/>
              <a:t> Raw MNIST images showing varied handwritten digit styles.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1018F-C3E9-E325-5BD1-7573C5B6E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031" y="2667000"/>
            <a:ext cx="7091561" cy="3636264"/>
          </a:xfrm>
        </p:spPr>
      </p:pic>
    </p:spTree>
    <p:extLst>
      <p:ext uri="{BB962C8B-B14F-4D97-AF65-F5344CB8AC3E}">
        <p14:creationId xmlns:p14="http://schemas.microsoft.com/office/powerpoint/2010/main" val="179204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Test Accuracy: ~98–99%</a:t>
            </a:r>
          </a:p>
          <a:p>
            <a:r>
              <a:t>• Training &amp; validation curves show convergence</a:t>
            </a:r>
          </a:p>
          <a:p>
            <a:r>
              <a:t>• Model generalizes well on unseen digits</a:t>
            </a:r>
          </a:p>
          <a:p>
            <a:endParaRPr/>
          </a:p>
          <a:p>
            <a:r>
              <a:t>✔ Example: Correctly classifies digits in MNIST test set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312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Handwritten Digit Recognition using Deep Learning</vt:lpstr>
      <vt:lpstr>📌 Project Overview</vt:lpstr>
      <vt:lpstr>📂 Dataset &amp; Preprocessing</vt:lpstr>
      <vt:lpstr>⚙️ Project Workflow</vt:lpstr>
      <vt:lpstr>Class Distribution: Balanced dataset across all digits (0–9).</vt:lpstr>
      <vt:lpstr>🧠 CNN Model Architecture</vt:lpstr>
      <vt:lpstr>Accuracy/Loss Curves: Accuracy ~99% with low loss, showing no overfitting.</vt:lpstr>
      <vt:lpstr>Sample Digits: Raw MNIST images showing varied handwritten digit styles. </vt:lpstr>
      <vt:lpstr>📊 Results</vt:lpstr>
      <vt:lpstr>Correct digit predictions with 100% confidence on test samples.</vt:lpstr>
      <vt:lpstr>💡 Uses &amp; Applications</vt:lpstr>
      <vt:lpstr>✅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Ronit Kumar</cp:lastModifiedBy>
  <cp:revision>3</cp:revision>
  <dcterms:created xsi:type="dcterms:W3CDTF">2013-01-27T09:14:16Z</dcterms:created>
  <dcterms:modified xsi:type="dcterms:W3CDTF">2025-08-30T11:18:42Z</dcterms:modified>
  <cp:category/>
</cp:coreProperties>
</file>