
<file path=[Content_Types].xml><?xml version="1.0" encoding="utf-8"?>
<Types xmlns="http://schemas.openxmlformats.org/package/2006/content-types">
  <Override PartName="/ppt/slides/slide6.xml" ContentType="application/vnd.openxmlformats-officedocument.presentationml.slide+xml"/>
  <Override PartName="/ppt/notesSlides/notesSlide2.xml" ContentType="application/vnd.openxmlformats-officedocument.presentationml.notesSlide+xml"/>
  <Default Extension="svg" ContentType="image/svg+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7" r:id="rId1"/>
  </p:sldMasterIdLst>
  <p:notesMasterIdLst>
    <p:notesMasterId r:id="rId20"/>
  </p:notesMasterIdLst>
  <p:sldIdLst>
    <p:sldId id="256" r:id="rId2"/>
    <p:sldId id="259" r:id="rId3"/>
    <p:sldId id="257" r:id="rId4"/>
    <p:sldId id="258" r:id="rId5"/>
    <p:sldId id="268" r:id="rId6"/>
    <p:sldId id="261" r:id="rId7"/>
    <p:sldId id="278" r:id="rId8"/>
    <p:sldId id="279" r:id="rId9"/>
    <p:sldId id="282" r:id="rId10"/>
    <p:sldId id="263" r:id="rId11"/>
    <p:sldId id="288" r:id="rId12"/>
    <p:sldId id="280" r:id="rId13"/>
    <p:sldId id="289" r:id="rId14"/>
    <p:sldId id="291" r:id="rId15"/>
    <p:sldId id="290" r:id="rId16"/>
    <p:sldId id="267" r:id="rId17"/>
    <p:sldId id="273" r:id="rId18"/>
    <p:sldId id="275" r:id="rId19"/>
  </p:sldIdLst>
  <p:sldSz cx="18288000" cy="10287000"/>
  <p:notesSz cx="6858000" cy="9144000"/>
  <p:embeddedFontLst>
    <p:embeddedFont>
      <p:font typeface="Calibri" pitchFamily="34" charset="0"/>
      <p:regular r:id="rId21"/>
      <p:bold r:id="rId22"/>
      <p:italic r:id="rId23"/>
      <p:boldItalic r:id="rId24"/>
    </p:embeddedFont>
    <p:embeddedFont>
      <p:font typeface="Archivo Black" charset="0"/>
      <p:regular r:id="rId25"/>
    </p:embeddedFont>
    <p:embeddedFont>
      <p:font typeface="Arial Black" pitchFamily="34" charset="0"/>
      <p:bold r:id="rId26"/>
    </p:embeddedFont>
    <p:embeddedFont>
      <p:font typeface="Arial Narrow" pitchFamily="34"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74151"/>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18CC0D-F958-C172-59DC-355D1D169B82}" v="230" dt="2024-10-16T15:03:47.480"/>
    <p1510:client id="{FE66BB5E-6D62-D1F4-9D1A-B10C5F8EEA8A}" v="836" dt="2024-10-15T08:41:56.38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85" autoAdjust="0"/>
    <p:restoredTop sz="94624" autoAdjust="0"/>
  </p:normalViewPr>
  <p:slideViewPr>
    <p:cSldViewPr snapToGrid="0">
      <p:cViewPr varScale="1">
        <p:scale>
          <a:sx n="46" d="100"/>
          <a:sy n="46" d="100"/>
        </p:scale>
        <p:origin x="-798" y="-10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nit Soni" userId="d8e2af906aac81cd" providerId="Windows Live" clId="Web-{084F7CAD-F11F-068F-A739-C4FBC54DE925}"/>
    <pc:docChg chg="addSld delSld modSld">
      <pc:chgData name="Ronit Soni" userId="d8e2af906aac81cd" providerId="Windows Live" clId="Web-{084F7CAD-F11F-068F-A739-C4FBC54DE925}" dt="2024-10-08T09:43:33.419" v="99"/>
      <pc:docMkLst>
        <pc:docMk/>
      </pc:docMkLst>
      <pc:sldChg chg="add del">
        <pc:chgData name="Ronit Soni" userId="d8e2af906aac81cd" providerId="Windows Live" clId="Web-{084F7CAD-F11F-068F-A739-C4FBC54DE925}" dt="2024-10-08T08:45:09.619" v="31"/>
        <pc:sldMkLst>
          <pc:docMk/>
          <pc:sldMk cId="0" sldId="256"/>
        </pc:sldMkLst>
      </pc:sldChg>
      <pc:sldChg chg="modSp">
        <pc:chgData name="Ronit Soni" userId="d8e2af906aac81cd" providerId="Windows Live" clId="Web-{084F7CAD-F11F-068F-A739-C4FBC54DE925}" dt="2024-10-08T08:46:02.856" v="38" actId="1076"/>
        <pc:sldMkLst>
          <pc:docMk/>
          <pc:sldMk cId="0" sldId="258"/>
        </pc:sldMkLst>
        <pc:picChg chg="mod">
          <ac:chgData name="Ronit Soni" userId="d8e2af906aac81cd" providerId="Windows Live" clId="Web-{084F7CAD-F11F-068F-A739-C4FBC54DE925}" dt="2024-10-08T08:46:02.856" v="38" actId="1076"/>
          <ac:picMkLst>
            <pc:docMk/>
            <pc:sldMk cId="0" sldId="258"/>
            <ac:picMk id="122" creationId="{00000000-0000-0000-0000-000000000000}"/>
          </ac:picMkLst>
        </pc:picChg>
      </pc:sldChg>
      <pc:sldChg chg="modSp">
        <pc:chgData name="Ronit Soni" userId="d8e2af906aac81cd" providerId="Windows Live" clId="Web-{084F7CAD-F11F-068F-A739-C4FBC54DE925}" dt="2024-10-08T09:43:33.419" v="99"/>
        <pc:sldMkLst>
          <pc:docMk/>
          <pc:sldMk cId="0" sldId="265"/>
        </pc:sldMkLst>
        <pc:picChg chg="mod">
          <ac:chgData name="Ronit Soni" userId="d8e2af906aac81cd" providerId="Windows Live" clId="Web-{084F7CAD-F11F-068F-A739-C4FBC54DE925}" dt="2024-10-08T09:43:03.449" v="95" actId="1076"/>
          <ac:picMkLst>
            <pc:docMk/>
            <pc:sldMk cId="0" sldId="265"/>
            <ac:picMk id="261" creationId="{00000000-0000-0000-0000-000000000000}"/>
          </ac:picMkLst>
        </pc:picChg>
        <pc:picChg chg="mod">
          <ac:chgData name="Ronit Soni" userId="d8e2af906aac81cd" providerId="Windows Live" clId="Web-{084F7CAD-F11F-068F-A739-C4FBC54DE925}" dt="2024-10-08T09:43:18.543" v="97"/>
          <ac:picMkLst>
            <pc:docMk/>
            <pc:sldMk cId="0" sldId="265"/>
            <ac:picMk id="262" creationId="{00000000-0000-0000-0000-000000000000}"/>
          </ac:picMkLst>
        </pc:picChg>
        <pc:picChg chg="mod">
          <ac:chgData name="Ronit Soni" userId="d8e2af906aac81cd" providerId="Windows Live" clId="Web-{084F7CAD-F11F-068F-A739-C4FBC54DE925}" dt="2024-10-08T09:43:33.419" v="99"/>
          <ac:picMkLst>
            <pc:docMk/>
            <pc:sldMk cId="0" sldId="265"/>
            <ac:picMk id="263" creationId="{00000000-0000-0000-0000-000000000000}"/>
          </ac:picMkLst>
        </pc:picChg>
      </pc:sldChg>
      <pc:sldChg chg="addSp delSp modSp">
        <pc:chgData name="Ronit Soni" userId="d8e2af906aac81cd" providerId="Windows Live" clId="Web-{084F7CAD-F11F-068F-A739-C4FBC54DE925}" dt="2024-10-08T08:49:27.628" v="69" actId="1076"/>
        <pc:sldMkLst>
          <pc:docMk/>
          <pc:sldMk cId="1579919535" sldId="279"/>
        </pc:sldMkLst>
        <pc:grpChg chg="add del mod">
          <ac:chgData name="Ronit Soni" userId="d8e2af906aac81cd" providerId="Windows Live" clId="Web-{084F7CAD-F11F-068F-A739-C4FBC54DE925}" dt="2024-10-08T08:47:29.452" v="46"/>
          <ac:grpSpMkLst>
            <pc:docMk/>
            <pc:sldMk cId="1579919535" sldId="279"/>
            <ac:grpSpMk id="7" creationId="{3D757272-7CF7-7D93-2B72-EFA43AAE3B1C}"/>
          </ac:grpSpMkLst>
        </pc:grpChg>
        <pc:grpChg chg="del">
          <ac:chgData name="Ronit Soni" userId="d8e2af906aac81cd" providerId="Windows Live" clId="Web-{084F7CAD-F11F-068F-A739-C4FBC54DE925}" dt="2024-10-08T08:47:48.797" v="52"/>
          <ac:grpSpMkLst>
            <pc:docMk/>
            <pc:sldMk cId="1579919535" sldId="279"/>
            <ac:grpSpMk id="10" creationId="{7B4E422C-6827-8EE1-44F3-DF9E063D046A}"/>
          </ac:grpSpMkLst>
        </pc:grpChg>
        <pc:grpChg chg="add mod">
          <ac:chgData name="Ronit Soni" userId="d8e2af906aac81cd" providerId="Windows Live" clId="Web-{084F7CAD-F11F-068F-A739-C4FBC54DE925}" dt="2024-10-08T08:47:53.781" v="53" actId="1076"/>
          <ac:grpSpMkLst>
            <pc:docMk/>
            <pc:sldMk cId="1579919535" sldId="279"/>
            <ac:grpSpMk id="27" creationId="{CD1A86AF-4D4A-E52D-5F0D-59D50E2979D5}"/>
          </ac:grpSpMkLst>
        </pc:grpChg>
        <pc:grpChg chg="add del mod">
          <ac:chgData name="Ronit Soni" userId="d8e2af906aac81cd" providerId="Windows Live" clId="Web-{084F7CAD-F11F-068F-A739-C4FBC54DE925}" dt="2024-10-08T08:48:41.642" v="66"/>
          <ac:grpSpMkLst>
            <pc:docMk/>
            <pc:sldMk cId="1579919535" sldId="279"/>
            <ac:grpSpMk id="30" creationId="{76808CF0-BDD8-09BB-D4F4-5386AF077A39}"/>
          </ac:grpSpMkLst>
        </pc:grpChg>
        <pc:picChg chg="add del mod">
          <ac:chgData name="Ronit Soni" userId="d8e2af906aac81cd" providerId="Windows Live" clId="Web-{084F7CAD-F11F-068F-A739-C4FBC54DE925}" dt="2024-10-08T08:48:39.095" v="64"/>
          <ac:picMkLst>
            <pc:docMk/>
            <pc:sldMk cId="1579919535" sldId="279"/>
            <ac:picMk id="13" creationId="{D39936CE-17A6-3789-1A38-65F0AC684E13}"/>
          </ac:picMkLst>
        </pc:picChg>
        <pc:picChg chg="mod">
          <ac:chgData name="Ronit Soni" userId="d8e2af906aac81cd" providerId="Windows Live" clId="Web-{084F7CAD-F11F-068F-A739-C4FBC54DE925}" dt="2024-10-08T08:47:38.890" v="49" actId="1076"/>
          <ac:picMkLst>
            <pc:docMk/>
            <pc:sldMk cId="1579919535" sldId="279"/>
            <ac:picMk id="21" creationId="{0062AEF5-DB22-9E6D-BE5E-C34C8E595409}"/>
          </ac:picMkLst>
        </pc:picChg>
        <pc:picChg chg="add mod">
          <ac:chgData name="Ronit Soni" userId="d8e2af906aac81cd" providerId="Windows Live" clId="Web-{084F7CAD-F11F-068F-A739-C4FBC54DE925}" dt="2024-10-08T08:49:27.628" v="69" actId="1076"/>
          <ac:picMkLst>
            <pc:docMk/>
            <pc:sldMk cId="1579919535" sldId="279"/>
            <ac:picMk id="33" creationId="{20BD68DD-3E21-D840-6D84-1C1BB4C425F7}"/>
          </ac:picMkLst>
        </pc:picChg>
      </pc:sldChg>
      <pc:sldChg chg="delSp">
        <pc:chgData name="Ronit Soni" userId="d8e2af906aac81cd" providerId="Windows Live" clId="Web-{084F7CAD-F11F-068F-A739-C4FBC54DE925}" dt="2024-10-08T09:25:52.715" v="80"/>
        <pc:sldMkLst>
          <pc:docMk/>
          <pc:sldMk cId="2229729710" sldId="280"/>
        </pc:sldMkLst>
        <pc:spChg chg="del">
          <ac:chgData name="Ronit Soni" userId="d8e2af906aac81cd" providerId="Windows Live" clId="Web-{084F7CAD-F11F-068F-A739-C4FBC54DE925}" dt="2024-10-08T09:25:52.715" v="80"/>
          <ac:spMkLst>
            <pc:docMk/>
            <pc:sldMk cId="2229729710" sldId="280"/>
            <ac:spMk id="3" creationId="{4A00CBD3-9D4E-967B-1D0B-1004DD8C7BEC}"/>
          </ac:spMkLst>
        </pc:spChg>
      </pc:sldChg>
      <pc:sldChg chg="addSp delSp modSp">
        <pc:chgData name="Ronit Soni" userId="d8e2af906aac81cd" providerId="Windows Live" clId="Web-{084F7CAD-F11F-068F-A739-C4FBC54DE925}" dt="2024-10-08T08:38:48.669" v="25"/>
        <pc:sldMkLst>
          <pc:docMk/>
          <pc:sldMk cId="2461172390" sldId="282"/>
        </pc:sldMkLst>
        <pc:spChg chg="add del mod">
          <ac:chgData name="Ronit Soni" userId="d8e2af906aac81cd" providerId="Windows Live" clId="Web-{084F7CAD-F11F-068F-A739-C4FBC54DE925}" dt="2024-10-08T08:38:48.669" v="25"/>
          <ac:spMkLst>
            <pc:docMk/>
            <pc:sldMk cId="2461172390" sldId="282"/>
            <ac:spMk id="2" creationId="{BDFDAA1F-434C-CD56-BD08-E88F4E86D5AF}"/>
          </ac:spMkLst>
        </pc:spChg>
        <pc:spChg chg="del mod">
          <ac:chgData name="Ronit Soni" userId="d8e2af906aac81cd" providerId="Windows Live" clId="Web-{084F7CAD-F11F-068F-A739-C4FBC54DE925}" dt="2024-10-08T08:38:36.621" v="22"/>
          <ac:spMkLst>
            <pc:docMk/>
            <pc:sldMk cId="2461172390" sldId="282"/>
            <ac:spMk id="6" creationId="{FF4E2FF5-6A88-85F7-8E92-0ED770BCBDDE}"/>
          </ac:spMkLst>
        </pc:spChg>
      </pc:sldChg>
      <pc:sldChg chg="modSp">
        <pc:chgData name="Ronit Soni" userId="d8e2af906aac81cd" providerId="Windows Live" clId="Web-{084F7CAD-F11F-068F-A739-C4FBC54DE925}" dt="2024-10-08T08:46:52.264" v="41" actId="20577"/>
        <pc:sldMkLst>
          <pc:docMk/>
          <pc:sldMk cId="530018177" sldId="283"/>
        </pc:sldMkLst>
        <pc:spChg chg="mod">
          <ac:chgData name="Ronit Soni" userId="d8e2af906aac81cd" providerId="Windows Live" clId="Web-{084F7CAD-F11F-068F-A739-C4FBC54DE925}" dt="2024-10-08T08:46:36.372" v="40" actId="20577"/>
          <ac:spMkLst>
            <pc:docMk/>
            <pc:sldMk cId="530018177" sldId="283"/>
            <ac:spMk id="8" creationId="{33DE1094-A3D3-B4D8-D0EC-6889C7068754}"/>
          </ac:spMkLst>
        </pc:spChg>
        <pc:spChg chg="mod">
          <ac:chgData name="Ronit Soni" userId="d8e2af906aac81cd" providerId="Windows Live" clId="Web-{084F7CAD-F11F-068F-A739-C4FBC54DE925}" dt="2024-10-08T08:46:52.264" v="41" actId="20577"/>
          <ac:spMkLst>
            <pc:docMk/>
            <pc:sldMk cId="530018177" sldId="283"/>
            <ac:spMk id="9" creationId="{6350BA20-C50C-AAA8-CE0E-F1F18876D054}"/>
          </ac:spMkLst>
        </pc:spChg>
      </pc:sldChg>
      <pc:sldChg chg="new add del">
        <pc:chgData name="Ronit Soni" userId="d8e2af906aac81cd" providerId="Windows Live" clId="Web-{084F7CAD-F11F-068F-A739-C4FBC54DE925}" dt="2024-10-08T08:45:06.135" v="30"/>
        <pc:sldMkLst>
          <pc:docMk/>
          <pc:sldMk cId="821824402" sldId="285"/>
        </pc:sldMkLst>
      </pc:sldChg>
      <pc:sldChg chg="addSp delSp modSp new">
        <pc:chgData name="Ronit Soni" userId="d8e2af906aac81cd" providerId="Windows Live" clId="Web-{084F7CAD-F11F-068F-A739-C4FBC54DE925}" dt="2024-10-08T09:40:54.005" v="94" actId="14100"/>
        <pc:sldMkLst>
          <pc:docMk/>
          <pc:sldMk cId="2970598214" sldId="285"/>
        </pc:sldMkLst>
        <pc:spChg chg="del">
          <ac:chgData name="Ronit Soni" userId="d8e2af906aac81cd" providerId="Windows Live" clId="Web-{084F7CAD-F11F-068F-A739-C4FBC54DE925}" dt="2024-10-08T09:22:53.176" v="71"/>
          <ac:spMkLst>
            <pc:docMk/>
            <pc:sldMk cId="2970598214" sldId="285"/>
            <ac:spMk id="2" creationId="{962DA52F-49BA-19B4-0C02-BAF44DB26DBF}"/>
          </ac:spMkLst>
        </pc:spChg>
        <pc:picChg chg="add del mod">
          <ac:chgData name="Ronit Soni" userId="d8e2af906aac81cd" providerId="Windows Live" clId="Web-{084F7CAD-F11F-068F-A739-C4FBC54DE925}" dt="2024-10-08T09:39:53.878" v="82"/>
          <ac:picMkLst>
            <pc:docMk/>
            <pc:sldMk cId="2970598214" sldId="285"/>
            <ac:picMk id="4" creationId="{DC72B05C-C021-6522-B106-2C1A091007E7}"/>
          </ac:picMkLst>
        </pc:picChg>
        <pc:picChg chg="add mod">
          <ac:chgData name="Ronit Soni" userId="d8e2af906aac81cd" providerId="Windows Live" clId="Web-{084F7CAD-F11F-068F-A739-C4FBC54DE925}" dt="2024-10-08T09:40:54.005" v="94" actId="14100"/>
          <ac:picMkLst>
            <pc:docMk/>
            <pc:sldMk cId="2970598214" sldId="285"/>
            <ac:picMk id="5" creationId="{AEA06962-A4FB-0330-7535-BAA2B32B0820}"/>
          </ac:picMkLst>
        </pc:picChg>
      </pc:sldChg>
      <pc:sldChg chg="delSp new">
        <pc:chgData name="Ronit Soni" userId="d8e2af906aac81cd" providerId="Windows Live" clId="Web-{084F7CAD-F11F-068F-A739-C4FBC54DE925}" dt="2024-10-08T09:25:44.043" v="79"/>
        <pc:sldMkLst>
          <pc:docMk/>
          <pc:sldMk cId="1445638978" sldId="286"/>
        </pc:sldMkLst>
        <pc:spChg chg="del">
          <ac:chgData name="Ronit Soni" userId="d8e2af906aac81cd" providerId="Windows Live" clId="Web-{084F7CAD-F11F-068F-A739-C4FBC54DE925}" dt="2024-10-08T09:25:44.043" v="79"/>
          <ac:spMkLst>
            <pc:docMk/>
            <pc:sldMk cId="1445638978" sldId="286"/>
            <ac:spMk id="2" creationId="{C6F4F966-F7D0-5BF5-1FBF-733D1D2A8EEE}"/>
          </ac:spMkLst>
        </pc:spChg>
        <pc:spChg chg="del">
          <ac:chgData name="Ronit Soni" userId="d8e2af906aac81cd" providerId="Windows Live" clId="Web-{084F7CAD-F11F-068F-A739-C4FBC54DE925}" dt="2024-10-08T09:25:44.043" v="78"/>
          <ac:spMkLst>
            <pc:docMk/>
            <pc:sldMk cId="1445638978" sldId="286"/>
            <ac:spMk id="3" creationId="{031BF06D-A6EF-EFA6-74CA-F740A63ABDC4}"/>
          </ac:spMkLst>
        </pc:spChg>
      </pc:sldChg>
    </pc:docChg>
  </pc:docChgLst>
  <pc:docChgLst>
    <pc:chgData name="Ronit Soni" userId="d8e2af906aac81cd" providerId="Windows Live" clId="Web-{1118CC0D-F958-C172-59DC-355D1D169B82}"/>
    <pc:docChg chg="delSld modSld sldOrd">
      <pc:chgData name="Ronit Soni" userId="d8e2af906aac81cd" providerId="Windows Live" clId="Web-{1118CC0D-F958-C172-59DC-355D1D169B82}" dt="2024-10-16T15:03:47.480" v="162"/>
      <pc:docMkLst>
        <pc:docMk/>
      </pc:docMkLst>
      <pc:sldChg chg="del">
        <pc:chgData name="Ronit Soni" userId="d8e2af906aac81cd" providerId="Windows Live" clId="Web-{1118CC0D-F958-C172-59DC-355D1D169B82}" dt="2024-10-16T14:53:46.121" v="96"/>
        <pc:sldMkLst>
          <pc:docMk/>
          <pc:sldMk cId="0" sldId="262"/>
        </pc:sldMkLst>
      </pc:sldChg>
      <pc:sldChg chg="del">
        <pc:chgData name="Ronit Soni" userId="d8e2af906aac81cd" providerId="Windows Live" clId="Web-{1118CC0D-F958-C172-59DC-355D1D169B82}" dt="2024-10-16T14:53:47.152" v="97"/>
        <pc:sldMkLst>
          <pc:docMk/>
          <pc:sldMk cId="0" sldId="264"/>
        </pc:sldMkLst>
      </pc:sldChg>
      <pc:sldChg chg="del ord">
        <pc:chgData name="Ronit Soni" userId="d8e2af906aac81cd" providerId="Windows Live" clId="Web-{1118CC0D-F958-C172-59DC-355D1D169B82}" dt="2024-10-16T14:53:51.840" v="102"/>
        <pc:sldMkLst>
          <pc:docMk/>
          <pc:sldMk cId="0" sldId="265"/>
        </pc:sldMkLst>
      </pc:sldChg>
      <pc:sldChg chg="del">
        <pc:chgData name="Ronit Soni" userId="d8e2af906aac81cd" providerId="Windows Live" clId="Web-{1118CC0D-F958-C172-59DC-355D1D169B82}" dt="2024-10-16T14:53:49.308" v="99"/>
        <pc:sldMkLst>
          <pc:docMk/>
          <pc:sldMk cId="0" sldId="266"/>
        </pc:sldMkLst>
      </pc:sldChg>
      <pc:sldChg chg="addSp delSp modSp">
        <pc:chgData name="Ronit Soni" userId="d8e2af906aac81cd" providerId="Windows Live" clId="Web-{1118CC0D-F958-C172-59DC-355D1D169B82}" dt="2024-10-16T14:52:34.712" v="91" actId="1076"/>
        <pc:sldMkLst>
          <pc:docMk/>
          <pc:sldMk cId="0" sldId="267"/>
        </pc:sldMkLst>
        <pc:spChg chg="add mod">
          <ac:chgData name="Ronit Soni" userId="d8e2af906aac81cd" providerId="Windows Live" clId="Web-{1118CC0D-F958-C172-59DC-355D1D169B82}" dt="2024-10-16T14:52:00.444" v="85" actId="1076"/>
          <ac:spMkLst>
            <pc:docMk/>
            <pc:sldMk cId="0" sldId="267"/>
            <ac:spMk id="8" creationId="{2EF56494-1612-393D-55CC-0179ABF46326}"/>
          </ac:spMkLst>
        </pc:spChg>
        <pc:spChg chg="mod">
          <ac:chgData name="Ronit Soni" userId="d8e2af906aac81cd" providerId="Windows Live" clId="Web-{1118CC0D-F958-C172-59DC-355D1D169B82}" dt="2024-10-16T14:45:16.677" v="38" actId="1076"/>
          <ac:spMkLst>
            <pc:docMk/>
            <pc:sldMk cId="0" sldId="267"/>
            <ac:spMk id="329" creationId="{00000000-0000-0000-0000-000000000000}"/>
          </ac:spMkLst>
        </pc:spChg>
        <pc:spChg chg="mod">
          <ac:chgData name="Ronit Soni" userId="d8e2af906aac81cd" providerId="Windows Live" clId="Web-{1118CC0D-F958-C172-59DC-355D1D169B82}" dt="2024-10-16T14:52:19.523" v="87" actId="1076"/>
          <ac:spMkLst>
            <pc:docMk/>
            <pc:sldMk cId="0" sldId="267"/>
            <ac:spMk id="331" creationId="{00000000-0000-0000-0000-000000000000}"/>
          </ac:spMkLst>
        </pc:spChg>
        <pc:spChg chg="mod">
          <ac:chgData name="Ronit Soni" userId="d8e2af906aac81cd" providerId="Windows Live" clId="Web-{1118CC0D-F958-C172-59DC-355D1D169B82}" dt="2024-10-16T14:52:34.712" v="91" actId="1076"/>
          <ac:spMkLst>
            <pc:docMk/>
            <pc:sldMk cId="0" sldId="267"/>
            <ac:spMk id="332" creationId="{00000000-0000-0000-0000-000000000000}"/>
          </ac:spMkLst>
        </pc:spChg>
        <pc:picChg chg="del">
          <ac:chgData name="Ronit Soni" userId="d8e2af906aac81cd" providerId="Windows Live" clId="Web-{1118CC0D-F958-C172-59DC-355D1D169B82}" dt="2024-10-16T14:50:00.189" v="77"/>
          <ac:picMkLst>
            <pc:docMk/>
            <pc:sldMk cId="0" sldId="267"/>
            <ac:picMk id="2" creationId="{2C08DBF7-FE3D-2474-43AC-2FB0942C46B6}"/>
          </ac:picMkLst>
        </pc:picChg>
        <pc:picChg chg="del">
          <ac:chgData name="Ronit Soni" userId="d8e2af906aac81cd" providerId="Windows Live" clId="Web-{1118CC0D-F958-C172-59DC-355D1D169B82}" dt="2024-10-16T14:44:28.019" v="34"/>
          <ac:picMkLst>
            <pc:docMk/>
            <pc:sldMk cId="0" sldId="267"/>
            <ac:picMk id="4" creationId="{CA6B3C37-09E4-E536-7B68-CF50552E0E3A}"/>
          </ac:picMkLst>
        </pc:picChg>
        <pc:picChg chg="add mod">
          <ac:chgData name="Ronit Soni" userId="d8e2af906aac81cd" providerId="Windows Live" clId="Web-{1118CC0D-F958-C172-59DC-355D1D169B82}" dt="2024-10-16T14:45:08.348" v="37" actId="1076"/>
          <ac:picMkLst>
            <pc:docMk/>
            <pc:sldMk cId="0" sldId="267"/>
            <ac:picMk id="5" creationId="{BDCE877E-E0DB-3A5D-E899-C04F3C1FA51C}"/>
          </ac:picMkLst>
        </pc:picChg>
        <pc:picChg chg="add del">
          <ac:chgData name="Ronit Soni" userId="d8e2af906aac81cd" providerId="Windows Live" clId="Web-{1118CC0D-F958-C172-59DC-355D1D169B82}" dt="2024-10-16T14:45:52.850" v="40"/>
          <ac:picMkLst>
            <pc:docMk/>
            <pc:sldMk cId="0" sldId="267"/>
            <ac:picMk id="7" creationId="{AED28AE8-52D3-A5D2-1B5F-E0C11CEF2345}"/>
          </ac:picMkLst>
        </pc:picChg>
        <pc:picChg chg="add del mod">
          <ac:chgData name="Ronit Soni" userId="d8e2af906aac81cd" providerId="Windows Live" clId="Web-{1118CC0D-F958-C172-59DC-355D1D169B82}" dt="2024-10-16T14:50:16.018" v="81"/>
          <ac:picMkLst>
            <pc:docMk/>
            <pc:sldMk cId="0" sldId="267"/>
            <ac:picMk id="9" creationId="{33183E66-EB00-ADA3-D1DD-B1CEFD888991}"/>
          </ac:picMkLst>
        </pc:picChg>
        <pc:picChg chg="add mod">
          <ac:chgData name="Ronit Soni" userId="d8e2af906aac81cd" providerId="Windows Live" clId="Web-{1118CC0D-F958-C172-59DC-355D1D169B82}" dt="2024-10-16T14:51:45.788" v="83" actId="1076"/>
          <ac:picMkLst>
            <pc:docMk/>
            <pc:sldMk cId="0" sldId="267"/>
            <ac:picMk id="10" creationId="{8C592CAD-945C-5F5C-7EFA-5D6FC7004CD3}"/>
          </ac:picMkLst>
        </pc:picChg>
      </pc:sldChg>
      <pc:sldChg chg="del">
        <pc:chgData name="Ronit Soni" userId="d8e2af906aac81cd" providerId="Windows Live" clId="Web-{1118CC0D-F958-C172-59DC-355D1D169B82}" dt="2024-10-16T14:53:49.934" v="100"/>
        <pc:sldMkLst>
          <pc:docMk/>
          <pc:sldMk cId="0" sldId="269"/>
        </pc:sldMkLst>
      </pc:sldChg>
      <pc:sldChg chg="del">
        <pc:chgData name="Ronit Soni" userId="d8e2af906aac81cd" providerId="Windows Live" clId="Web-{1118CC0D-F958-C172-59DC-355D1D169B82}" dt="2024-10-16T14:53:50.824" v="101"/>
        <pc:sldMkLst>
          <pc:docMk/>
          <pc:sldMk cId="0" sldId="270"/>
        </pc:sldMkLst>
      </pc:sldChg>
      <pc:sldChg chg="del">
        <pc:chgData name="Ronit Soni" userId="d8e2af906aac81cd" providerId="Windows Live" clId="Web-{1118CC0D-F958-C172-59DC-355D1D169B82}" dt="2024-10-16T14:53:53.043" v="103"/>
        <pc:sldMkLst>
          <pc:docMk/>
          <pc:sldMk cId="0" sldId="271"/>
        </pc:sldMkLst>
      </pc:sldChg>
      <pc:sldChg chg="del">
        <pc:chgData name="Ronit Soni" userId="d8e2af906aac81cd" providerId="Windows Live" clId="Web-{1118CC0D-F958-C172-59DC-355D1D169B82}" dt="2024-10-16T14:53:54.043" v="104"/>
        <pc:sldMkLst>
          <pc:docMk/>
          <pc:sldMk cId="0" sldId="272"/>
        </pc:sldMkLst>
      </pc:sldChg>
      <pc:sldChg chg="ord">
        <pc:chgData name="Ronit Soni" userId="d8e2af906aac81cd" providerId="Windows Live" clId="Web-{1118CC0D-F958-C172-59DC-355D1D169B82}" dt="2024-10-16T14:41:07.565" v="32"/>
        <pc:sldMkLst>
          <pc:docMk/>
          <pc:sldMk cId="0" sldId="273"/>
        </pc:sldMkLst>
      </pc:sldChg>
      <pc:sldChg chg="del">
        <pc:chgData name="Ronit Soni" userId="d8e2af906aac81cd" providerId="Windows Live" clId="Web-{1118CC0D-F958-C172-59DC-355D1D169B82}" dt="2024-10-16T14:53:59.856" v="105"/>
        <pc:sldMkLst>
          <pc:docMk/>
          <pc:sldMk cId="0" sldId="274"/>
        </pc:sldMkLst>
      </pc:sldChg>
      <pc:sldChg chg="delSp modSp">
        <pc:chgData name="Ronit Soni" userId="d8e2af906aac81cd" providerId="Windows Live" clId="Web-{1118CC0D-F958-C172-59DC-355D1D169B82}" dt="2024-10-16T14:57:31.026" v="161" actId="20577"/>
        <pc:sldMkLst>
          <pc:docMk/>
          <pc:sldMk cId="0" sldId="275"/>
        </pc:sldMkLst>
        <pc:spChg chg="del">
          <ac:chgData name="Ronit Soni" userId="d8e2af906aac81cd" providerId="Windows Live" clId="Web-{1118CC0D-F958-C172-59DC-355D1D169B82}" dt="2024-10-16T14:54:17.435" v="111"/>
          <ac:spMkLst>
            <pc:docMk/>
            <pc:sldMk cId="0" sldId="275"/>
            <ac:spMk id="448" creationId="{00000000-0000-0000-0000-000000000000}"/>
          </ac:spMkLst>
        </pc:spChg>
        <pc:spChg chg="del mod">
          <ac:chgData name="Ronit Soni" userId="d8e2af906aac81cd" providerId="Windows Live" clId="Web-{1118CC0D-F958-C172-59DC-355D1D169B82}" dt="2024-10-16T14:54:11.856" v="109"/>
          <ac:spMkLst>
            <pc:docMk/>
            <pc:sldMk cId="0" sldId="275"/>
            <ac:spMk id="449" creationId="{00000000-0000-0000-0000-000000000000}"/>
          </ac:spMkLst>
        </pc:spChg>
        <pc:spChg chg="del">
          <ac:chgData name="Ronit Soni" userId="d8e2af906aac81cd" providerId="Windows Live" clId="Web-{1118CC0D-F958-C172-59DC-355D1D169B82}" dt="2024-10-16T14:54:08.216" v="106"/>
          <ac:spMkLst>
            <pc:docMk/>
            <pc:sldMk cId="0" sldId="275"/>
            <ac:spMk id="450" creationId="{00000000-0000-0000-0000-000000000000}"/>
          </ac:spMkLst>
        </pc:spChg>
        <pc:spChg chg="mod">
          <ac:chgData name="Ronit Soni" userId="d8e2af906aac81cd" providerId="Windows Live" clId="Web-{1118CC0D-F958-C172-59DC-355D1D169B82}" dt="2024-10-16T14:57:31.026" v="161" actId="20577"/>
          <ac:spMkLst>
            <pc:docMk/>
            <pc:sldMk cId="0" sldId="275"/>
            <ac:spMk id="451" creationId="{00000000-0000-0000-0000-000000000000}"/>
          </ac:spMkLst>
        </pc:spChg>
        <pc:picChg chg="del">
          <ac:chgData name="Ronit Soni" userId="d8e2af906aac81cd" providerId="Windows Live" clId="Web-{1118CC0D-F958-C172-59DC-355D1D169B82}" dt="2024-10-16T14:54:13.216" v="110"/>
          <ac:picMkLst>
            <pc:docMk/>
            <pc:sldMk cId="0" sldId="275"/>
            <ac:picMk id="445" creationId="{00000000-0000-0000-0000-000000000000}"/>
          </ac:picMkLst>
        </pc:picChg>
      </pc:sldChg>
      <pc:sldChg chg="addSp delSp modSp">
        <pc:chgData name="Ronit Soni" userId="d8e2af906aac81cd" providerId="Windows Live" clId="Web-{1118CC0D-F958-C172-59DC-355D1D169B82}" dt="2024-10-16T14:27:07.302" v="29" actId="1076"/>
        <pc:sldMkLst>
          <pc:docMk/>
          <pc:sldMk cId="1579919535" sldId="279"/>
        </pc:sldMkLst>
        <pc:grpChg chg="mod">
          <ac:chgData name="Ronit Soni" userId="d8e2af906aac81cd" providerId="Windows Live" clId="Web-{1118CC0D-F958-C172-59DC-355D1D169B82}" dt="2024-10-16T14:26:14.269" v="18" actId="1076"/>
          <ac:grpSpMkLst>
            <pc:docMk/>
            <pc:sldMk cId="1579919535" sldId="279"/>
            <ac:grpSpMk id="18" creationId="{C06CA390-0AC6-1CF6-44C9-8C1C96C7F502}"/>
          </ac:grpSpMkLst>
        </pc:grpChg>
        <pc:picChg chg="del mod modCrop">
          <ac:chgData name="Ronit Soni" userId="d8e2af906aac81cd" providerId="Windows Live" clId="Web-{1118CC0D-F958-C172-59DC-355D1D169B82}" dt="2024-10-16T14:27:00.286" v="27"/>
          <ac:picMkLst>
            <pc:docMk/>
            <pc:sldMk cId="1579919535" sldId="279"/>
            <ac:picMk id="6" creationId="{7500550E-A0C7-E727-38E1-9574BEFAE816}"/>
          </ac:picMkLst>
        </pc:picChg>
        <pc:picChg chg="add mod">
          <ac:chgData name="Ronit Soni" userId="d8e2af906aac81cd" providerId="Windows Live" clId="Web-{1118CC0D-F958-C172-59DC-355D1D169B82}" dt="2024-10-16T14:25:36.283" v="9" actId="1076"/>
          <ac:picMkLst>
            <pc:docMk/>
            <pc:sldMk cId="1579919535" sldId="279"/>
            <ac:picMk id="10" creationId="{D86F8273-E726-E817-BEE1-5C97DD87D8CA}"/>
          </ac:picMkLst>
        </pc:picChg>
        <pc:picChg chg="add mod">
          <ac:chgData name="Ronit Soni" userId="d8e2af906aac81cd" providerId="Windows Live" clId="Web-{1118CC0D-F958-C172-59DC-355D1D169B82}" dt="2024-10-16T14:26:28.097" v="21" actId="1076"/>
          <ac:picMkLst>
            <pc:docMk/>
            <pc:sldMk cId="1579919535" sldId="279"/>
            <ac:picMk id="11" creationId="{44027293-7838-4647-A23E-A1D80FD27642}"/>
          </ac:picMkLst>
        </pc:picChg>
        <pc:picChg chg="add mod">
          <ac:chgData name="Ronit Soni" userId="d8e2af906aac81cd" providerId="Windows Live" clId="Web-{1118CC0D-F958-C172-59DC-355D1D169B82}" dt="2024-10-16T14:27:07.302" v="29" actId="1076"/>
          <ac:picMkLst>
            <pc:docMk/>
            <pc:sldMk cId="1579919535" sldId="279"/>
            <ac:picMk id="12" creationId="{0763EC90-90B4-6A45-63E3-D77D767DAF8A}"/>
          </ac:picMkLst>
        </pc:picChg>
        <pc:picChg chg="del mod">
          <ac:chgData name="Ronit Soni" userId="d8e2af906aac81cd" providerId="Windows Live" clId="Web-{1118CC0D-F958-C172-59DC-355D1D169B82}" dt="2024-10-16T14:25:24.157" v="6"/>
          <ac:picMkLst>
            <pc:docMk/>
            <pc:sldMk cId="1579919535" sldId="279"/>
            <ac:picMk id="21" creationId="{0062AEF5-DB22-9E6D-BE5E-C34C8E595409}"/>
          </ac:picMkLst>
        </pc:picChg>
        <pc:picChg chg="del mod">
          <ac:chgData name="Ronit Soni" userId="d8e2af906aac81cd" providerId="Windows Live" clId="Web-{1118CC0D-F958-C172-59DC-355D1D169B82}" dt="2024-10-16T14:26:16.222" v="19"/>
          <ac:picMkLst>
            <pc:docMk/>
            <pc:sldMk cId="1579919535" sldId="279"/>
            <ac:picMk id="238" creationId="{00000000-0000-0000-0000-000000000000}"/>
          </ac:picMkLst>
        </pc:picChg>
      </pc:sldChg>
      <pc:sldChg chg="ord">
        <pc:chgData name="Ronit Soni" userId="d8e2af906aac81cd" providerId="Windows Live" clId="Web-{1118CC0D-F958-C172-59DC-355D1D169B82}" dt="2024-10-16T14:52:51.806" v="92"/>
        <pc:sldMkLst>
          <pc:docMk/>
          <pc:sldMk cId="2461172390" sldId="282"/>
        </pc:sldMkLst>
      </pc:sldChg>
      <pc:sldChg chg="del">
        <pc:chgData name="Ronit Soni" userId="d8e2af906aac81cd" providerId="Windows Live" clId="Web-{1118CC0D-F958-C172-59DC-355D1D169B82}" dt="2024-10-16T14:53:42.996" v="93"/>
        <pc:sldMkLst>
          <pc:docMk/>
          <pc:sldMk cId="530018177" sldId="283"/>
        </pc:sldMkLst>
      </pc:sldChg>
      <pc:sldChg chg="del">
        <pc:chgData name="Ronit Soni" userId="d8e2af906aac81cd" providerId="Windows Live" clId="Web-{1118CC0D-F958-C172-59DC-355D1D169B82}" dt="2024-10-16T14:53:44.277" v="94"/>
        <pc:sldMkLst>
          <pc:docMk/>
          <pc:sldMk cId="2327543476" sldId="284"/>
        </pc:sldMkLst>
      </pc:sldChg>
      <pc:sldChg chg="ord">
        <pc:chgData name="Ronit Soni" userId="d8e2af906aac81cd" providerId="Windows Live" clId="Web-{1118CC0D-F958-C172-59DC-355D1D169B82}" dt="2024-10-16T15:03:47.480" v="162"/>
        <pc:sldMkLst>
          <pc:docMk/>
          <pc:sldMk cId="1154592436" sldId="288"/>
        </pc:sldMkLst>
      </pc:sldChg>
      <pc:sldChg chg="del ord">
        <pc:chgData name="Ronit Soni" userId="d8e2af906aac81cd" providerId="Windows Live" clId="Web-{1118CC0D-F958-C172-59DC-355D1D169B82}" dt="2024-10-16T14:53:48.402" v="98"/>
        <pc:sldMkLst>
          <pc:docMk/>
          <pc:sldMk cId="2448172338" sldId="289"/>
        </pc:sldMkLst>
      </pc:sldChg>
      <pc:sldChg chg="del ord">
        <pc:chgData name="Ronit Soni" userId="d8e2af906aac81cd" providerId="Windows Live" clId="Web-{1118CC0D-F958-C172-59DC-355D1D169B82}" dt="2024-10-16T14:53:45.418" v="95"/>
        <pc:sldMkLst>
          <pc:docMk/>
          <pc:sldMk cId="183354896" sldId="290"/>
        </pc:sldMkLst>
      </pc:sldChg>
    </pc:docChg>
  </pc:docChgLst>
  <pc:docChgLst>
    <pc:chgData name="Ronit Soni" userId="d8e2af906aac81cd" providerId="Windows Live" clId="Web-{FE66BB5E-6D62-D1F4-9D1A-B10C5F8EEA8A}"/>
    <pc:docChg chg="addSld delSld modSld sldOrd">
      <pc:chgData name="Ronit Soni" userId="d8e2af906aac81cd" providerId="Windows Live" clId="Web-{FE66BB5E-6D62-D1F4-9D1A-B10C5F8EEA8A}" dt="2024-10-15T08:41:56.385" v="578" actId="14100"/>
      <pc:docMkLst>
        <pc:docMk/>
      </pc:docMkLst>
      <pc:sldChg chg="ord">
        <pc:chgData name="Ronit Soni" userId="d8e2af906aac81cd" providerId="Windows Live" clId="Web-{FE66BB5E-6D62-D1F4-9D1A-B10C5F8EEA8A}" dt="2024-10-15T07:50:14.070" v="2"/>
        <pc:sldMkLst>
          <pc:docMk/>
          <pc:sldMk cId="0" sldId="263"/>
        </pc:sldMkLst>
      </pc:sldChg>
      <pc:sldChg chg="addSp delSp modSp mod ord setBg">
        <pc:chgData name="Ronit Soni" userId="d8e2af906aac81cd" providerId="Windows Live" clId="Web-{FE66BB5E-6D62-D1F4-9D1A-B10C5F8EEA8A}" dt="2024-10-15T08:09:32.840" v="226"/>
        <pc:sldMkLst>
          <pc:docMk/>
          <pc:sldMk cId="0" sldId="267"/>
        </pc:sldMkLst>
        <pc:spChg chg="add del mod">
          <ac:chgData name="Ronit Soni" userId="d8e2af906aac81cd" providerId="Windows Live" clId="Web-{FE66BB5E-6D62-D1F4-9D1A-B10C5F8EEA8A}" dt="2024-10-15T08:01:19.242" v="191"/>
          <ac:spMkLst>
            <pc:docMk/>
            <pc:sldMk cId="0" sldId="267"/>
            <ac:spMk id="5" creationId="{783369E8-E9C6-0CA2-0739-CBF10568586F}"/>
          </ac:spMkLst>
        </pc:spChg>
        <pc:spChg chg="add del mod">
          <ac:chgData name="Ronit Soni" userId="d8e2af906aac81cd" providerId="Windows Live" clId="Web-{FE66BB5E-6D62-D1F4-9D1A-B10C5F8EEA8A}" dt="2024-10-15T08:07:27.175" v="215"/>
          <ac:spMkLst>
            <pc:docMk/>
            <pc:sldMk cId="0" sldId="267"/>
            <ac:spMk id="6" creationId="{53F9E7A5-B6CE-4704-B1B6-825606E873E2}"/>
          </ac:spMkLst>
        </pc:spChg>
        <pc:spChg chg="mod">
          <ac:chgData name="Ronit Soni" userId="d8e2af906aac81cd" providerId="Windows Live" clId="Web-{FE66BB5E-6D62-D1F4-9D1A-B10C5F8EEA8A}" dt="2024-10-15T08:01:07.601" v="187" actId="1076"/>
          <ac:spMkLst>
            <pc:docMk/>
            <pc:sldMk cId="0" sldId="267"/>
            <ac:spMk id="329" creationId="{00000000-0000-0000-0000-000000000000}"/>
          </ac:spMkLst>
        </pc:spChg>
        <pc:spChg chg="del mod">
          <ac:chgData name="Ronit Soni" userId="d8e2af906aac81cd" providerId="Windows Live" clId="Web-{FE66BB5E-6D62-D1F4-9D1A-B10C5F8EEA8A}" dt="2024-10-15T07:59:48.830" v="148"/>
          <ac:spMkLst>
            <pc:docMk/>
            <pc:sldMk cId="0" sldId="267"/>
            <ac:spMk id="330" creationId="{00000000-0000-0000-0000-000000000000}"/>
          </ac:spMkLst>
        </pc:spChg>
        <pc:spChg chg="mod">
          <ac:chgData name="Ronit Soni" userId="d8e2af906aac81cd" providerId="Windows Live" clId="Web-{FE66BB5E-6D62-D1F4-9D1A-B10C5F8EEA8A}" dt="2024-10-15T08:00:41.177" v="176" actId="1076"/>
          <ac:spMkLst>
            <pc:docMk/>
            <pc:sldMk cId="0" sldId="267"/>
            <ac:spMk id="331" creationId="{00000000-0000-0000-0000-000000000000}"/>
          </ac:spMkLst>
        </pc:spChg>
        <pc:spChg chg="mod">
          <ac:chgData name="Ronit Soni" userId="d8e2af906aac81cd" providerId="Windows Live" clId="Web-{FE66BB5E-6D62-D1F4-9D1A-B10C5F8EEA8A}" dt="2024-10-15T08:00:43.896" v="177" actId="1076"/>
          <ac:spMkLst>
            <pc:docMk/>
            <pc:sldMk cId="0" sldId="267"/>
            <ac:spMk id="332" creationId="{00000000-0000-0000-0000-000000000000}"/>
          </ac:spMkLst>
        </pc:spChg>
        <pc:spChg chg="del mod">
          <ac:chgData name="Ronit Soni" userId="d8e2af906aac81cd" providerId="Windows Live" clId="Web-{FE66BB5E-6D62-D1F4-9D1A-B10C5F8EEA8A}" dt="2024-10-15T07:51:29.544" v="6"/>
          <ac:spMkLst>
            <pc:docMk/>
            <pc:sldMk cId="0" sldId="267"/>
            <ac:spMk id="333" creationId="{00000000-0000-0000-0000-000000000000}"/>
          </ac:spMkLst>
        </pc:spChg>
        <pc:spChg chg="del">
          <ac:chgData name="Ronit Soni" userId="d8e2af906aac81cd" providerId="Windows Live" clId="Web-{FE66BB5E-6D62-D1F4-9D1A-B10C5F8EEA8A}" dt="2024-10-15T07:51:31.028" v="7"/>
          <ac:spMkLst>
            <pc:docMk/>
            <pc:sldMk cId="0" sldId="267"/>
            <ac:spMk id="334" creationId="{00000000-0000-0000-0000-000000000000}"/>
          </ac:spMkLst>
        </pc:spChg>
        <pc:picChg chg="add del mod">
          <ac:chgData name="Ronit Soni" userId="d8e2af906aac81cd" providerId="Windows Live" clId="Web-{FE66BB5E-6D62-D1F4-9D1A-B10C5F8EEA8A}" dt="2024-10-15T07:54:07.118" v="23" actId="1076"/>
          <ac:picMkLst>
            <pc:docMk/>
            <pc:sldMk cId="0" sldId="267"/>
            <ac:picMk id="2" creationId="{2C08DBF7-FE3D-2474-43AC-2FB0942C46B6}"/>
          </ac:picMkLst>
        </pc:picChg>
        <pc:picChg chg="add mod">
          <ac:chgData name="Ronit Soni" userId="d8e2af906aac81cd" providerId="Windows Live" clId="Web-{FE66BB5E-6D62-D1F4-9D1A-B10C5F8EEA8A}" dt="2024-10-15T08:01:04.569" v="186" actId="1076"/>
          <ac:picMkLst>
            <pc:docMk/>
            <pc:sldMk cId="0" sldId="267"/>
            <ac:picMk id="4" creationId="{CA6B3C37-09E4-E536-7B68-CF50552E0E3A}"/>
          </ac:picMkLst>
        </pc:picChg>
        <pc:picChg chg="del mod">
          <ac:chgData name="Ronit Soni" userId="d8e2af906aac81cd" providerId="Windows Live" clId="Web-{FE66BB5E-6D62-D1F4-9D1A-B10C5F8EEA8A}" dt="2024-10-15T07:54:03.602" v="22"/>
          <ac:picMkLst>
            <pc:docMk/>
            <pc:sldMk cId="0" sldId="267"/>
            <ac:picMk id="326" creationId="{00000000-0000-0000-0000-000000000000}"/>
          </ac:picMkLst>
        </pc:picChg>
        <pc:picChg chg="del mod">
          <ac:chgData name="Ronit Soni" userId="d8e2af906aac81cd" providerId="Windows Live" clId="Web-{FE66BB5E-6D62-D1F4-9D1A-B10C5F8EEA8A}" dt="2024-10-15T07:56:16.924" v="30"/>
          <ac:picMkLst>
            <pc:docMk/>
            <pc:sldMk cId="0" sldId="267"/>
            <ac:picMk id="327" creationId="{00000000-0000-0000-0000-000000000000}"/>
          </ac:picMkLst>
        </pc:picChg>
        <pc:picChg chg="del">
          <ac:chgData name="Ronit Soni" userId="d8e2af906aac81cd" providerId="Windows Live" clId="Web-{FE66BB5E-6D62-D1F4-9D1A-B10C5F8EEA8A}" dt="2024-10-15T07:51:25.809" v="3"/>
          <ac:picMkLst>
            <pc:docMk/>
            <pc:sldMk cId="0" sldId="267"/>
            <ac:picMk id="328" creationId="{00000000-0000-0000-0000-000000000000}"/>
          </ac:picMkLst>
        </pc:picChg>
      </pc:sldChg>
      <pc:sldChg chg="addSp modSp">
        <pc:chgData name="Ronit Soni" userId="d8e2af906aac81cd" providerId="Windows Live" clId="Web-{FE66BB5E-6D62-D1F4-9D1A-B10C5F8EEA8A}" dt="2024-10-15T08:07:37.926" v="217" actId="1076"/>
        <pc:sldMkLst>
          <pc:docMk/>
          <pc:sldMk cId="0" sldId="268"/>
        </pc:sldMkLst>
        <pc:cxnChg chg="add mod">
          <ac:chgData name="Ronit Soni" userId="d8e2af906aac81cd" providerId="Windows Live" clId="Web-{FE66BB5E-6D62-D1F4-9D1A-B10C5F8EEA8A}" dt="2024-10-15T08:07:37.926" v="217" actId="1076"/>
          <ac:cxnSpMkLst>
            <pc:docMk/>
            <pc:sldMk cId="0" sldId="268"/>
            <ac:cxnSpMk id="5" creationId="{60FB1B0A-E6EF-7444-E96A-4D462944B0D6}"/>
          </ac:cxnSpMkLst>
        </pc:cxnChg>
      </pc:sldChg>
      <pc:sldChg chg="ord">
        <pc:chgData name="Ronit Soni" userId="d8e2af906aac81cd" providerId="Windows Live" clId="Web-{FE66BB5E-6D62-D1F4-9D1A-B10C5F8EEA8A}" dt="2024-10-15T08:09:35.543" v="227"/>
        <pc:sldMkLst>
          <pc:docMk/>
          <pc:sldMk cId="0" sldId="273"/>
        </pc:sldMkLst>
      </pc:sldChg>
      <pc:sldChg chg="modSp">
        <pc:chgData name="Ronit Soni" userId="d8e2af906aac81cd" providerId="Windows Live" clId="Web-{FE66BB5E-6D62-D1F4-9D1A-B10C5F8EEA8A}" dt="2024-10-15T08:41:56.385" v="578" actId="14100"/>
        <pc:sldMkLst>
          <pc:docMk/>
          <pc:sldMk cId="0" sldId="275"/>
        </pc:sldMkLst>
        <pc:picChg chg="mod">
          <ac:chgData name="Ronit Soni" userId="d8e2af906aac81cd" providerId="Windows Live" clId="Web-{FE66BB5E-6D62-D1F4-9D1A-B10C5F8EEA8A}" dt="2024-10-15T08:41:56.385" v="578" actId="14100"/>
          <ac:picMkLst>
            <pc:docMk/>
            <pc:sldMk cId="0" sldId="275"/>
            <ac:picMk id="445" creationId="{00000000-0000-0000-0000-000000000000}"/>
          </ac:picMkLst>
        </pc:picChg>
      </pc:sldChg>
      <pc:sldChg chg="addSp modSp">
        <pc:chgData name="Ronit Soni" userId="d8e2af906aac81cd" providerId="Windows Live" clId="Web-{FE66BB5E-6D62-D1F4-9D1A-B10C5F8EEA8A}" dt="2024-10-15T08:07:52.864" v="221" actId="1076"/>
        <pc:sldMkLst>
          <pc:docMk/>
          <pc:sldMk cId="2229729710" sldId="280"/>
        </pc:sldMkLst>
        <pc:grpChg chg="mod">
          <ac:chgData name="Ronit Soni" userId="d8e2af906aac81cd" providerId="Windows Live" clId="Web-{FE66BB5E-6D62-D1F4-9D1A-B10C5F8EEA8A}" dt="2024-10-15T07:49:32.942" v="0" actId="14100"/>
          <ac:grpSpMkLst>
            <pc:docMk/>
            <pc:sldMk cId="2229729710" sldId="280"/>
            <ac:grpSpMk id="8" creationId="{9DF12AD4-DE25-7149-7221-E001088AF5D3}"/>
          </ac:grpSpMkLst>
        </pc:grpChg>
        <pc:cxnChg chg="add mod">
          <ac:chgData name="Ronit Soni" userId="d8e2af906aac81cd" providerId="Windows Live" clId="Web-{FE66BB5E-6D62-D1F4-9D1A-B10C5F8EEA8A}" dt="2024-10-15T08:07:52.864" v="221" actId="1076"/>
          <ac:cxnSpMkLst>
            <pc:docMk/>
            <pc:sldMk cId="2229729710" sldId="280"/>
            <ac:cxnSpMk id="5" creationId="{6832EC7F-051D-C887-9147-868C6ED58EAC}"/>
          </ac:cxnSpMkLst>
        </pc:cxnChg>
      </pc:sldChg>
      <pc:sldChg chg="addSp modSp">
        <pc:chgData name="Ronit Soni" userId="d8e2af906aac81cd" providerId="Windows Live" clId="Web-{FE66BB5E-6D62-D1F4-9D1A-B10C5F8EEA8A}" dt="2024-10-15T08:07:46.442" v="219" actId="1076"/>
        <pc:sldMkLst>
          <pc:docMk/>
          <pc:sldMk cId="2461172390" sldId="282"/>
        </pc:sldMkLst>
        <pc:cxnChg chg="add mod">
          <ac:chgData name="Ronit Soni" userId="d8e2af906aac81cd" providerId="Windows Live" clId="Web-{FE66BB5E-6D62-D1F4-9D1A-B10C5F8EEA8A}" dt="2024-10-15T08:07:46.442" v="219" actId="1076"/>
          <ac:cxnSpMkLst>
            <pc:docMk/>
            <pc:sldMk cId="2461172390" sldId="282"/>
            <ac:cxnSpMk id="5" creationId="{4348274D-2F16-0BEE-00DF-9CFC9630E718}"/>
          </ac:cxnSpMkLst>
        </pc:cxnChg>
      </pc:sldChg>
      <pc:sldChg chg="del">
        <pc:chgData name="Ronit Soni" userId="d8e2af906aac81cd" providerId="Windows Live" clId="Web-{FE66BB5E-6D62-D1F4-9D1A-B10C5F8EEA8A}" dt="2024-10-15T08:13:49.468" v="228"/>
        <pc:sldMkLst>
          <pc:docMk/>
          <pc:sldMk cId="4142561494" sldId="287"/>
        </pc:sldMkLst>
      </pc:sldChg>
      <pc:sldChg chg="addSp modSp">
        <pc:chgData name="Ronit Soni" userId="d8e2af906aac81cd" providerId="Windows Live" clId="Web-{FE66BB5E-6D62-D1F4-9D1A-B10C5F8EEA8A}" dt="2024-10-15T08:08:01.318" v="223" actId="1076"/>
        <pc:sldMkLst>
          <pc:docMk/>
          <pc:sldMk cId="1154592436" sldId="288"/>
        </pc:sldMkLst>
        <pc:cxnChg chg="add mod">
          <ac:chgData name="Ronit Soni" userId="d8e2af906aac81cd" providerId="Windows Live" clId="Web-{FE66BB5E-6D62-D1F4-9D1A-B10C5F8EEA8A}" dt="2024-10-15T08:08:01.318" v="223" actId="1076"/>
          <ac:cxnSpMkLst>
            <pc:docMk/>
            <pc:sldMk cId="1154592436" sldId="288"/>
            <ac:cxnSpMk id="4" creationId="{CEB4370B-547F-BC0A-AE73-978712F346D2}"/>
          </ac:cxnSpMkLst>
        </pc:cxnChg>
      </pc:sldChg>
      <pc:sldChg chg="addSp delSp modSp">
        <pc:chgData name="Ronit Soni" userId="d8e2af906aac81cd" providerId="Windows Live" clId="Web-{FE66BB5E-6D62-D1F4-9D1A-B10C5F8EEA8A}" dt="2024-10-15T08:41:10.492" v="574" actId="20577"/>
        <pc:sldMkLst>
          <pc:docMk/>
          <pc:sldMk cId="2448172338" sldId="289"/>
        </pc:sldMkLst>
        <pc:spChg chg="mod">
          <ac:chgData name="Ronit Soni" userId="d8e2af906aac81cd" providerId="Windows Live" clId="Web-{FE66BB5E-6D62-D1F4-9D1A-B10C5F8EEA8A}" dt="2024-10-15T08:14:29.908" v="248" actId="20577"/>
          <ac:spMkLst>
            <pc:docMk/>
            <pc:sldMk cId="2448172338" sldId="289"/>
            <ac:spMk id="6" creationId="{7081878C-E161-BE1B-334D-AD0CA952429F}"/>
          </ac:spMkLst>
        </pc:spChg>
        <pc:spChg chg="add mod">
          <ac:chgData name="Ronit Soni" userId="d8e2af906aac81cd" providerId="Windows Live" clId="Web-{FE66BB5E-6D62-D1F4-9D1A-B10C5F8EEA8A}" dt="2024-10-15T08:37:14.225" v="549" actId="1076"/>
          <ac:spMkLst>
            <pc:docMk/>
            <pc:sldMk cId="2448172338" sldId="289"/>
            <ac:spMk id="263" creationId="{34BC2BC0-35BF-2D92-A1FA-11517340F761}"/>
          </ac:spMkLst>
        </pc:spChg>
        <pc:spChg chg="add mod">
          <ac:chgData name="Ronit Soni" userId="d8e2af906aac81cd" providerId="Windows Live" clId="Web-{FE66BB5E-6D62-D1F4-9D1A-B10C5F8EEA8A}" dt="2024-10-15T08:27:03.072" v="355" actId="1076"/>
          <ac:spMkLst>
            <pc:docMk/>
            <pc:sldMk cId="2448172338" sldId="289"/>
            <ac:spMk id="265" creationId="{387DDAC8-EA9A-9712-0C13-CD515F9D9C14}"/>
          </ac:spMkLst>
        </pc:spChg>
        <pc:spChg chg="add mod">
          <ac:chgData name="Ronit Soni" userId="d8e2af906aac81cd" providerId="Windows Live" clId="Web-{FE66BB5E-6D62-D1F4-9D1A-B10C5F8EEA8A}" dt="2024-10-15T08:33:23.411" v="495" actId="20577"/>
          <ac:spMkLst>
            <pc:docMk/>
            <pc:sldMk cId="2448172338" sldId="289"/>
            <ac:spMk id="267" creationId="{ACB8EE49-04DB-4B67-B370-6F9E1F5B1860}"/>
          </ac:spMkLst>
        </pc:spChg>
        <pc:spChg chg="add mod">
          <ac:chgData name="Ronit Soni" userId="d8e2af906aac81cd" providerId="Windows Live" clId="Web-{FE66BB5E-6D62-D1F4-9D1A-B10C5F8EEA8A}" dt="2024-10-15T08:37:21.428" v="551" actId="1076"/>
          <ac:spMkLst>
            <pc:docMk/>
            <pc:sldMk cId="2448172338" sldId="289"/>
            <ac:spMk id="271" creationId="{5B5CAA4D-ACB0-1073-43CC-43D0821185FD}"/>
          </ac:spMkLst>
        </pc:spChg>
        <pc:spChg chg="add mod">
          <ac:chgData name="Ronit Soni" userId="d8e2af906aac81cd" providerId="Windows Live" clId="Web-{FE66BB5E-6D62-D1F4-9D1A-B10C5F8EEA8A}" dt="2024-10-15T08:37:28.554" v="552" actId="1076"/>
          <ac:spMkLst>
            <pc:docMk/>
            <pc:sldMk cId="2448172338" sldId="289"/>
            <ac:spMk id="273" creationId="{629D397E-1054-448D-4107-399D9D5BF99B}"/>
          </ac:spMkLst>
        </pc:spChg>
        <pc:spChg chg="add mod">
          <ac:chgData name="Ronit Soni" userId="d8e2af906aac81cd" providerId="Windows Live" clId="Web-{FE66BB5E-6D62-D1F4-9D1A-B10C5F8EEA8A}" dt="2024-10-15T08:35:59.157" v="541" actId="1076"/>
          <ac:spMkLst>
            <pc:docMk/>
            <pc:sldMk cId="2448172338" sldId="289"/>
            <ac:spMk id="274" creationId="{7430CBBC-606B-C14E-B54A-DA9338861F00}"/>
          </ac:spMkLst>
        </pc:spChg>
        <pc:spChg chg="add del mod">
          <ac:chgData name="Ronit Soni" userId="d8e2af906aac81cd" providerId="Windows Live" clId="Web-{FE66BB5E-6D62-D1F4-9D1A-B10C5F8EEA8A}" dt="2024-10-15T08:34:20.900" v="514"/>
          <ac:spMkLst>
            <pc:docMk/>
            <pc:sldMk cId="2448172338" sldId="289"/>
            <ac:spMk id="276" creationId="{6472EB5C-536F-17E7-0422-4D58458A17A0}"/>
          </ac:spMkLst>
        </pc:spChg>
        <pc:spChg chg="add mod">
          <ac:chgData name="Ronit Soni" userId="d8e2af906aac81cd" providerId="Windows Live" clId="Web-{FE66BB5E-6D62-D1F4-9D1A-B10C5F8EEA8A}" dt="2024-10-15T08:34:30.525" v="516" actId="1076"/>
          <ac:spMkLst>
            <pc:docMk/>
            <pc:sldMk cId="2448172338" sldId="289"/>
            <ac:spMk id="277" creationId="{1C9C0B68-A1CC-45F8-4091-46F54C3A95FD}"/>
          </ac:spMkLst>
        </pc:spChg>
        <pc:spChg chg="add mod">
          <ac:chgData name="Ronit Soni" userId="d8e2af906aac81cd" providerId="Windows Live" clId="Web-{FE66BB5E-6D62-D1F4-9D1A-B10C5F8EEA8A}" dt="2024-10-15T08:41:10.492" v="574" actId="20577"/>
          <ac:spMkLst>
            <pc:docMk/>
            <pc:sldMk cId="2448172338" sldId="289"/>
            <ac:spMk id="278" creationId="{7E3F8733-8EFF-70C7-BE70-2AB8FBE32DEA}"/>
          </ac:spMkLst>
        </pc:spChg>
        <pc:spChg chg="add del mod">
          <ac:chgData name="Ronit Soni" userId="d8e2af906aac81cd" providerId="Windows Live" clId="Web-{FE66BB5E-6D62-D1F4-9D1A-B10C5F8EEA8A}" dt="2024-10-15T08:36:49.145" v="545"/>
          <ac:spMkLst>
            <pc:docMk/>
            <pc:sldMk cId="2448172338" sldId="289"/>
            <ac:spMk id="279" creationId="{75F046AC-6234-F928-390A-0936610EF69C}"/>
          </ac:spMkLst>
        </pc:spChg>
        <pc:spChg chg="add mod">
          <ac:chgData name="Ronit Soni" userId="d8e2af906aac81cd" providerId="Windows Live" clId="Web-{FE66BB5E-6D62-D1F4-9D1A-B10C5F8EEA8A}" dt="2024-10-15T08:37:08.068" v="548" actId="1076"/>
          <ac:spMkLst>
            <pc:docMk/>
            <pc:sldMk cId="2448172338" sldId="289"/>
            <ac:spMk id="280" creationId="{F4520393-584E-E8A4-EFAD-105C03FE6037}"/>
          </ac:spMkLst>
        </pc:spChg>
        <pc:spChg chg="add mod">
          <ac:chgData name="Ronit Soni" userId="d8e2af906aac81cd" providerId="Windows Live" clId="Web-{FE66BB5E-6D62-D1F4-9D1A-B10C5F8EEA8A}" dt="2024-10-15T08:37:41.695" v="554" actId="1076"/>
          <ac:spMkLst>
            <pc:docMk/>
            <pc:sldMk cId="2448172338" sldId="289"/>
            <ac:spMk id="281" creationId="{3BE9A987-0711-6965-6797-5A138BB0805F}"/>
          </ac:spMkLst>
        </pc:spChg>
        <pc:graphicFrameChg chg="add del mod modGraphic">
          <ac:chgData name="Ronit Soni" userId="d8e2af906aac81cd" providerId="Windows Live" clId="Web-{FE66BB5E-6D62-D1F4-9D1A-B10C5F8EEA8A}" dt="2024-10-15T08:15:14.365" v="250"/>
          <ac:graphicFrameMkLst>
            <pc:docMk/>
            <pc:sldMk cId="2448172338" sldId="289"/>
            <ac:graphicFrameMk id="2" creationId="{BD11A334-797F-CBDD-857F-D14CA574F912}"/>
          </ac:graphicFrameMkLst>
        </pc:graphicFrameChg>
        <pc:graphicFrameChg chg="add del mod modGraphic">
          <ac:chgData name="Ronit Soni" userId="d8e2af906aac81cd" providerId="Windows Live" clId="Web-{FE66BB5E-6D62-D1F4-9D1A-B10C5F8EEA8A}" dt="2024-10-15T08:23:58.371" v="327"/>
          <ac:graphicFrameMkLst>
            <pc:docMk/>
            <pc:sldMk cId="2448172338" sldId="289"/>
            <ac:graphicFrameMk id="45" creationId="{628B5C41-858C-A9C5-BCD8-54F582920EDF}"/>
          </ac:graphicFrameMkLst>
        </pc:graphicFrameChg>
        <pc:cxnChg chg="add mod">
          <ac:chgData name="Ronit Soni" userId="d8e2af906aac81cd" providerId="Windows Live" clId="Web-{FE66BB5E-6D62-D1F4-9D1A-B10C5F8EEA8A}" dt="2024-10-15T08:29:35.332" v="414" actId="14100"/>
          <ac:cxnSpMkLst>
            <pc:docMk/>
            <pc:sldMk cId="2448172338" sldId="289"/>
            <ac:cxnSpMk id="262" creationId="{7E666869-B12E-EBD4-546E-5875907BE756}"/>
          </ac:cxnSpMkLst>
        </pc:cxnChg>
        <pc:cxnChg chg="add mod">
          <ac:chgData name="Ronit Soni" userId="d8e2af906aac81cd" providerId="Windows Live" clId="Web-{FE66BB5E-6D62-D1F4-9D1A-B10C5F8EEA8A}" dt="2024-10-15T08:28:48.907" v="408" actId="14100"/>
          <ac:cxnSpMkLst>
            <pc:docMk/>
            <pc:sldMk cId="2448172338" sldId="289"/>
            <ac:cxnSpMk id="264" creationId="{5F10F318-43A5-0FBA-BB1E-09A524F4D9EC}"/>
          </ac:cxnSpMkLst>
        </pc:cxnChg>
        <pc:cxnChg chg="add del mod">
          <ac:chgData name="Ronit Soni" userId="d8e2af906aac81cd" providerId="Windows Live" clId="Web-{FE66BB5E-6D62-D1F4-9D1A-B10C5F8EEA8A}" dt="2024-10-15T08:29:50.130" v="418"/>
          <ac:cxnSpMkLst>
            <pc:docMk/>
            <pc:sldMk cId="2448172338" sldId="289"/>
            <ac:cxnSpMk id="268" creationId="{2E3C3CAE-5C2C-F83C-0494-73159DE285C8}"/>
          </ac:cxnSpMkLst>
        </pc:cxnChg>
        <pc:cxnChg chg="add mod">
          <ac:chgData name="Ronit Soni" userId="d8e2af906aac81cd" providerId="Windows Live" clId="Web-{FE66BB5E-6D62-D1F4-9D1A-B10C5F8EEA8A}" dt="2024-10-15T08:37:17.584" v="550" actId="1076"/>
          <ac:cxnSpMkLst>
            <pc:docMk/>
            <pc:sldMk cId="2448172338" sldId="289"/>
            <ac:cxnSpMk id="269" creationId="{64BA704A-2C99-3993-70BB-F1092A7394B2}"/>
          </ac:cxnSpMkLst>
        </pc:cxnChg>
        <pc:cxnChg chg="add del mod">
          <ac:chgData name="Ronit Soni" userId="d8e2af906aac81cd" providerId="Windows Live" clId="Web-{FE66BB5E-6D62-D1F4-9D1A-B10C5F8EEA8A}" dt="2024-10-15T08:30:32.008" v="428"/>
          <ac:cxnSpMkLst>
            <pc:docMk/>
            <pc:sldMk cId="2448172338" sldId="289"/>
            <ac:cxnSpMk id="270" creationId="{20496AE0-3115-DAF3-5D99-47EFFA8C2517}"/>
          </ac:cxnSpMkLst>
        </pc:cxnChg>
        <pc:cxnChg chg="add mod">
          <ac:chgData name="Ronit Soni" userId="d8e2af906aac81cd" providerId="Windows Live" clId="Web-{FE66BB5E-6D62-D1F4-9D1A-B10C5F8EEA8A}" dt="2024-10-15T08:32:26.704" v="478" actId="1076"/>
          <ac:cxnSpMkLst>
            <pc:docMk/>
            <pc:sldMk cId="2448172338" sldId="289"/>
            <ac:cxnSpMk id="272" creationId="{5121D93F-0AD7-6430-26F8-1F5063B4DDED}"/>
          </ac:cxnSpMkLst>
        </pc:cxnChg>
        <pc:cxnChg chg="add mod">
          <ac:chgData name="Ronit Soni" userId="d8e2af906aac81cd" providerId="Windows Live" clId="Web-{FE66BB5E-6D62-D1F4-9D1A-B10C5F8EEA8A}" dt="2024-10-15T08:38:24.902" v="555" actId="1076"/>
          <ac:cxnSpMkLst>
            <pc:docMk/>
            <pc:sldMk cId="2448172338" sldId="289"/>
            <ac:cxnSpMk id="275" creationId="{069AA8FF-9280-CB8A-F45C-2B6200BB3329}"/>
          </ac:cxnSpMkLst>
        </pc:cxnChg>
      </pc:sldChg>
      <pc:sldChg chg="addSp delSp modSp new">
        <pc:chgData name="Ronit Soni" userId="d8e2af906aac81cd" providerId="Windows Live" clId="Web-{FE66BB5E-6D62-D1F4-9D1A-B10C5F8EEA8A}" dt="2024-10-15T08:23:49.167" v="326" actId="1076"/>
        <pc:sldMkLst>
          <pc:docMk/>
          <pc:sldMk cId="183354896" sldId="290"/>
        </pc:sldMkLst>
        <pc:spChg chg="del">
          <ac:chgData name="Ronit Soni" userId="d8e2af906aac81cd" providerId="Windows Live" clId="Web-{FE66BB5E-6D62-D1F4-9D1A-B10C5F8EEA8A}" dt="2024-10-15T08:23:14.040" v="324"/>
          <ac:spMkLst>
            <pc:docMk/>
            <pc:sldMk cId="183354896" sldId="290"/>
            <ac:spMk id="2" creationId="{8C6BC422-E5B9-EDD1-31B0-D0EDDCC15F8C}"/>
          </ac:spMkLst>
        </pc:spChg>
        <pc:spChg chg="del mod">
          <ac:chgData name="Ronit Soni" userId="d8e2af906aac81cd" providerId="Windows Live" clId="Web-{FE66BB5E-6D62-D1F4-9D1A-B10C5F8EEA8A}" dt="2024-10-15T08:23:00.320" v="322"/>
          <ac:spMkLst>
            <pc:docMk/>
            <pc:sldMk cId="183354896" sldId="290"/>
            <ac:spMk id="3" creationId="{3B46DA63-25B6-BA24-397B-F2F682F6D060}"/>
          </ac:spMkLst>
        </pc:spChg>
        <pc:spChg chg="add mod">
          <ac:chgData name="Ronit Soni" userId="d8e2af906aac81cd" providerId="Windows Live" clId="Web-{FE66BB5E-6D62-D1F4-9D1A-B10C5F8EEA8A}" dt="2024-10-15T08:23:49.167" v="326" actId="1076"/>
          <ac:spMkLst>
            <pc:docMk/>
            <pc:sldMk cId="183354896" sldId="290"/>
            <ac:spMk id="5" creationId="{4A9F8F01-A904-5BAE-D44D-63932D7B9ED4}"/>
          </ac:spMkLst>
        </pc:spChg>
        <pc:picChg chg="add del mod">
          <ac:chgData name="Ronit Soni" userId="d8e2af906aac81cd" providerId="Windows Live" clId="Web-{FE66BB5E-6D62-D1F4-9D1A-B10C5F8EEA8A}" dt="2024-10-15T08:23:04.851" v="323"/>
          <ac:picMkLst>
            <pc:docMk/>
            <pc:sldMk cId="183354896" sldId="290"/>
            <ac:picMk id="4" creationId="{11E16557-F3BB-23D7-C343-6AE090C95AE0}"/>
          </ac:picMkLst>
        </pc:picChg>
      </pc:sldChg>
    </pc:docChg>
  </pc:docChgLst>
  <pc:docChgLst>
    <pc:chgData name="Ronit Soni" userId="d8e2af906aac81cd" providerId="Windows Live" clId="Web-{2B5704CD-B29B-370A-C44B-9EDEAF2DF180}"/>
    <pc:docChg chg="modSld">
      <pc:chgData name="Ronit Soni" userId="d8e2af906aac81cd" providerId="Windows Live" clId="Web-{2B5704CD-B29B-370A-C44B-9EDEAF2DF180}" dt="2024-10-07T07:26:04.561" v="9" actId="14100"/>
      <pc:docMkLst>
        <pc:docMk/>
      </pc:docMkLst>
      <pc:sldChg chg="addSp delSp modSp">
        <pc:chgData name="Ronit Soni" userId="d8e2af906aac81cd" providerId="Windows Live" clId="Web-{2B5704CD-B29B-370A-C44B-9EDEAF2DF180}" dt="2024-10-07T07:26:04.561" v="9" actId="14100"/>
        <pc:sldMkLst>
          <pc:docMk/>
          <pc:sldMk cId="0" sldId="273"/>
        </pc:sldMkLst>
        <pc:spChg chg="del mod">
          <ac:chgData name="Ronit Soni" userId="d8e2af906aac81cd" providerId="Windows Live" clId="Web-{2B5704CD-B29B-370A-C44B-9EDEAF2DF180}" dt="2024-10-07T07:26:01.654" v="8"/>
          <ac:spMkLst>
            <pc:docMk/>
            <pc:sldMk cId="0" sldId="273"/>
            <ac:spMk id="3" creationId="{18B86B39-8B16-B392-833B-BCC731CF5E7C}"/>
          </ac:spMkLst>
        </pc:spChg>
        <pc:grpChg chg="mod">
          <ac:chgData name="Ronit Soni" userId="d8e2af906aac81cd" providerId="Windows Live" clId="Web-{2B5704CD-B29B-370A-C44B-9EDEAF2DF180}" dt="2024-10-07T07:08:07.529" v="0" actId="1076"/>
          <ac:grpSpMkLst>
            <pc:docMk/>
            <pc:sldMk cId="0" sldId="273"/>
            <ac:grpSpMk id="427" creationId="{00000000-0000-0000-0000-000000000000}"/>
          </ac:grpSpMkLst>
        </pc:grpChg>
        <pc:picChg chg="add del mod">
          <ac:chgData name="Ronit Soni" userId="d8e2af906aac81cd" providerId="Windows Live" clId="Web-{2B5704CD-B29B-370A-C44B-9EDEAF2DF180}" dt="2024-10-07T07:24:56.824" v="3"/>
          <ac:picMkLst>
            <pc:docMk/>
            <pc:sldMk cId="0" sldId="273"/>
            <ac:picMk id="2" creationId="{6669F6DC-5063-5F72-42F8-94AF802556FE}"/>
          </ac:picMkLst>
        </pc:picChg>
        <pc:picChg chg="add mod">
          <ac:chgData name="Ronit Soni" userId="d8e2af906aac81cd" providerId="Windows Live" clId="Web-{2B5704CD-B29B-370A-C44B-9EDEAF2DF180}" dt="2024-10-07T07:26:04.561" v="9" actId="14100"/>
          <ac:picMkLst>
            <pc:docMk/>
            <pc:sldMk cId="0" sldId="273"/>
            <ac:picMk id="7" creationId="{6A3F4488-F317-B3D3-6023-436A6BE6F85E}"/>
          </ac:picMkLst>
        </pc:picChg>
      </pc:sldChg>
    </pc:docChg>
  </pc:docChgLst>
  <pc:docChgLst>
    <pc:chgData name="Ronit Soni" userId="d8e2af906aac81cd" providerId="Windows Live" clId="Web-{3B2E35FE-67C9-48A0-12B2-81996A51CFA1}"/>
    <pc:docChg chg="modSld">
      <pc:chgData name="Ronit Soni" userId="d8e2af906aac81cd" providerId="Windows Live" clId="Web-{3B2E35FE-67C9-48A0-12B2-81996A51CFA1}" dt="2024-10-10T09:29:21.543" v="66" actId="20577"/>
      <pc:docMkLst>
        <pc:docMk/>
      </pc:docMkLst>
      <pc:sldChg chg="addSp delSp modSp">
        <pc:chgData name="Ronit Soni" userId="d8e2af906aac81cd" providerId="Windows Live" clId="Web-{3B2E35FE-67C9-48A0-12B2-81996A51CFA1}" dt="2024-10-10T09:29:21.543" v="66" actId="20577"/>
        <pc:sldMkLst>
          <pc:docMk/>
          <pc:sldMk cId="2461172390" sldId="282"/>
        </pc:sldMkLst>
        <pc:spChg chg="del mod">
          <ac:chgData name="Ronit Soni" userId="d8e2af906aac81cd" providerId="Windows Live" clId="Web-{3B2E35FE-67C9-48A0-12B2-81996A51CFA1}" dt="2024-10-10T09:27:31.586" v="24"/>
          <ac:spMkLst>
            <pc:docMk/>
            <pc:sldMk cId="2461172390" sldId="282"/>
            <ac:spMk id="2" creationId="{BBFC45D7-083E-30D9-4152-9B5069D1D7A7}"/>
          </ac:spMkLst>
        </pc:spChg>
        <pc:spChg chg="add del mod">
          <ac:chgData name="Ronit Soni" userId="d8e2af906aac81cd" providerId="Windows Live" clId="Web-{3B2E35FE-67C9-48A0-12B2-81996A51CFA1}" dt="2024-10-10T09:28:58.683" v="60"/>
          <ac:spMkLst>
            <pc:docMk/>
            <pc:sldMk cId="2461172390" sldId="282"/>
            <ac:spMk id="4" creationId="{8C45CD7D-EB0F-A73E-7CCB-C3BACF97783E}"/>
          </ac:spMkLst>
        </pc:spChg>
        <pc:spChg chg="mod">
          <ac:chgData name="Ronit Soni" userId="d8e2af906aac81cd" providerId="Windows Live" clId="Web-{3B2E35FE-67C9-48A0-12B2-81996A51CFA1}" dt="2024-10-10T09:26:07.660" v="10" actId="1076"/>
          <ac:spMkLst>
            <pc:docMk/>
            <pc:sldMk cId="2461172390" sldId="282"/>
            <ac:spMk id="6" creationId="{7081878C-E161-BE1B-334D-AD0CA952429F}"/>
          </ac:spMkLst>
        </pc:spChg>
        <pc:spChg chg="mod">
          <ac:chgData name="Ronit Soni" userId="d8e2af906aac81cd" providerId="Windows Live" clId="Web-{3B2E35FE-67C9-48A0-12B2-81996A51CFA1}" dt="2024-10-10T09:29:21.543" v="66" actId="20577"/>
          <ac:spMkLst>
            <pc:docMk/>
            <pc:sldMk cId="2461172390" sldId="282"/>
            <ac:spMk id="8" creationId="{ECD51D2B-F8BB-57E3-7FF9-CFBB0DAD8F1C}"/>
          </ac:spMkLst>
        </pc:spChg>
        <pc:grpChg chg="add mod">
          <ac:chgData name="Ronit Soni" userId="d8e2af906aac81cd" providerId="Windows Live" clId="Web-{3B2E35FE-67C9-48A0-12B2-81996A51CFA1}" dt="2024-10-10T09:29:11.856" v="63" actId="1076"/>
          <ac:grpSpMkLst>
            <pc:docMk/>
            <pc:sldMk cId="2461172390" sldId="282"/>
            <ac:grpSpMk id="9" creationId="{90D19645-56FD-F8EE-7107-A43CEB9DDE2F}"/>
          </ac:grpSpMkLst>
        </pc:grpChg>
      </pc:sldChg>
    </pc:docChg>
  </pc:docChgLst>
  <pc:docChgLst>
    <pc:chgData name="Ronit Soni" userId="d8e2af906aac81cd" providerId="Windows Live" clId="Web-{B6DCEEA2-82D1-B4DF-2E4E-1B82FF76B638}"/>
    <pc:docChg chg="modSld">
      <pc:chgData name="Ronit Soni" userId="d8e2af906aac81cd" providerId="Windows Live" clId="Web-{B6DCEEA2-82D1-B4DF-2E4E-1B82FF76B638}" dt="2024-10-09T07:04:11.172" v="0" actId="14100"/>
      <pc:docMkLst>
        <pc:docMk/>
      </pc:docMkLst>
      <pc:sldChg chg="modSp">
        <pc:chgData name="Ronit Soni" userId="d8e2af906aac81cd" providerId="Windows Live" clId="Web-{B6DCEEA2-82D1-B4DF-2E4E-1B82FF76B638}" dt="2024-10-09T07:04:11.172" v="0" actId="14100"/>
        <pc:sldMkLst>
          <pc:docMk/>
          <pc:sldMk cId="0" sldId="259"/>
        </pc:sldMkLst>
        <pc:picChg chg="mod">
          <ac:chgData name="Ronit Soni" userId="d8e2af906aac81cd" providerId="Windows Live" clId="Web-{B6DCEEA2-82D1-B4DF-2E4E-1B82FF76B638}" dt="2024-10-09T07:04:11.172" v="0" actId="14100"/>
          <ac:picMkLst>
            <pc:docMk/>
            <pc:sldMk cId="0" sldId="259"/>
            <ac:picMk id="138" creationId="{00000000-0000-0000-0000-000000000000}"/>
          </ac:picMkLst>
        </pc:picChg>
      </pc:sldChg>
    </pc:docChg>
  </pc:docChgLst>
  <pc:docChgLst>
    <pc:chgData name="Ronit Soni" userId="d8e2af906aac81cd" providerId="Windows Live" clId="Web-{16E20963-3042-13B4-19CD-B6AEC48EEE3D}"/>
    <pc:docChg chg="addSld delSld modSld sldOrd">
      <pc:chgData name="Ronit Soni" userId="d8e2af906aac81cd" providerId="Windows Live" clId="Web-{16E20963-3042-13B4-19CD-B6AEC48EEE3D}" dt="2024-10-07T10:32:48.927" v="826" actId="14100"/>
      <pc:docMkLst>
        <pc:docMk/>
      </pc:docMkLst>
      <pc:sldChg chg="addSp delSp modSp ord">
        <pc:chgData name="Ronit Soni" userId="d8e2af906aac81cd" providerId="Windows Live" clId="Web-{16E20963-3042-13B4-19CD-B6AEC48EEE3D}" dt="2024-10-07T10:32:48.927" v="826" actId="14100"/>
        <pc:sldMkLst>
          <pc:docMk/>
          <pc:sldMk cId="0" sldId="256"/>
        </pc:sldMkLst>
        <pc:spChg chg="del">
          <ac:chgData name="Ronit Soni" userId="d8e2af906aac81cd" providerId="Windows Live" clId="Web-{16E20963-3042-13B4-19CD-B6AEC48EEE3D}" dt="2024-10-07T10:32:44.177" v="824"/>
          <ac:spMkLst>
            <pc:docMk/>
            <pc:sldMk cId="0" sldId="256"/>
            <ac:spMk id="84" creationId="{00000000-0000-0000-0000-000000000000}"/>
          </ac:spMkLst>
        </pc:spChg>
        <pc:spChg chg="del">
          <ac:chgData name="Ronit Soni" userId="d8e2af906aac81cd" providerId="Windows Live" clId="Web-{16E20963-3042-13B4-19CD-B6AEC48EEE3D}" dt="2024-10-07T10:31:56.269" v="821"/>
          <ac:spMkLst>
            <pc:docMk/>
            <pc:sldMk cId="0" sldId="256"/>
            <ac:spMk id="85" creationId="{00000000-0000-0000-0000-000000000000}"/>
          </ac:spMkLst>
        </pc:spChg>
        <pc:spChg chg="del">
          <ac:chgData name="Ronit Soni" userId="d8e2af906aac81cd" providerId="Windows Live" clId="Web-{16E20963-3042-13B4-19CD-B6AEC48EEE3D}" dt="2024-10-07T10:32:42.224" v="823"/>
          <ac:spMkLst>
            <pc:docMk/>
            <pc:sldMk cId="0" sldId="256"/>
            <ac:spMk id="87" creationId="{00000000-0000-0000-0000-000000000000}"/>
          </ac:spMkLst>
        </pc:spChg>
        <pc:picChg chg="add mod">
          <ac:chgData name="Ronit Soni" userId="d8e2af906aac81cd" providerId="Windows Live" clId="Web-{16E20963-3042-13B4-19CD-B6AEC48EEE3D}" dt="2024-10-07T10:32:48.927" v="826" actId="14100"/>
          <ac:picMkLst>
            <pc:docMk/>
            <pc:sldMk cId="0" sldId="256"/>
            <ac:picMk id="3" creationId="{74322041-23E3-1D47-232C-87E4F886ED89}"/>
          </ac:picMkLst>
        </pc:picChg>
      </pc:sldChg>
      <pc:sldChg chg="addSp delSp modSp">
        <pc:chgData name="Ronit Soni" userId="d8e2af906aac81cd" providerId="Windows Live" clId="Web-{16E20963-3042-13B4-19CD-B6AEC48EEE3D}" dt="2024-10-07T10:28:22.293" v="818" actId="20577"/>
        <pc:sldMkLst>
          <pc:docMk/>
          <pc:sldMk cId="0" sldId="257"/>
        </pc:sldMkLst>
        <pc:spChg chg="add del mod">
          <ac:chgData name="Ronit Soni" userId="d8e2af906aac81cd" providerId="Windows Live" clId="Web-{16E20963-3042-13B4-19CD-B6AEC48EEE3D}" dt="2024-10-07T09:17:16.947" v="2"/>
          <ac:spMkLst>
            <pc:docMk/>
            <pc:sldMk cId="0" sldId="257"/>
            <ac:spMk id="2" creationId="{F6C0C47E-405E-4EB6-D575-BDD2A0DBE5A9}"/>
          </ac:spMkLst>
        </pc:spChg>
        <pc:spChg chg="mod">
          <ac:chgData name="Ronit Soni" userId="d8e2af906aac81cd" providerId="Windows Live" clId="Web-{16E20963-3042-13B4-19CD-B6AEC48EEE3D}" dt="2024-10-07T09:19:04.935" v="28" actId="1076"/>
          <ac:spMkLst>
            <pc:docMk/>
            <pc:sldMk cId="0" sldId="257"/>
            <ac:spMk id="23" creationId="{7DF47FA5-F93A-FC34-08BC-C3B038B0FCBD}"/>
          </ac:spMkLst>
        </pc:spChg>
        <pc:spChg chg="add del mod">
          <ac:chgData name="Ronit Soni" userId="d8e2af906aac81cd" providerId="Windows Live" clId="Web-{16E20963-3042-13B4-19CD-B6AEC48EEE3D}" dt="2024-10-07T09:17:32.213" v="5"/>
          <ac:spMkLst>
            <pc:docMk/>
            <pc:sldMk cId="0" sldId="257"/>
            <ac:spMk id="24" creationId="{3F2088B1-3926-1DC5-BBC8-44DB9FD4205B}"/>
          </ac:spMkLst>
        </pc:spChg>
        <pc:spChg chg="add del mod">
          <ac:chgData name="Ronit Soni" userId="d8e2af906aac81cd" providerId="Windows Live" clId="Web-{16E20963-3042-13B4-19CD-B6AEC48EEE3D}" dt="2024-10-07T09:17:46.183" v="9"/>
          <ac:spMkLst>
            <pc:docMk/>
            <pc:sldMk cId="0" sldId="257"/>
            <ac:spMk id="28" creationId="{D382DA16-C4D4-EB70-D2FE-ABB7491CA13B}"/>
          </ac:spMkLst>
        </pc:spChg>
        <pc:spChg chg="add mod">
          <ac:chgData name="Ronit Soni" userId="d8e2af906aac81cd" providerId="Windows Live" clId="Web-{16E20963-3042-13B4-19CD-B6AEC48EEE3D}" dt="2024-10-07T09:26:15.701" v="188" actId="20577"/>
          <ac:spMkLst>
            <pc:docMk/>
            <pc:sldMk cId="0" sldId="257"/>
            <ac:spMk id="29" creationId="{0CAAD918-C119-5A31-569F-36A81A2E88CD}"/>
          </ac:spMkLst>
        </pc:spChg>
        <pc:spChg chg="add del mod">
          <ac:chgData name="Ronit Soni" userId="d8e2af906aac81cd" providerId="Windows Live" clId="Web-{16E20963-3042-13B4-19CD-B6AEC48EEE3D}" dt="2024-10-07T09:25:55.310" v="172"/>
          <ac:spMkLst>
            <pc:docMk/>
            <pc:sldMk cId="0" sldId="257"/>
            <ac:spMk id="30" creationId="{52A85639-5F72-51C8-D84D-32C8CD63EC60}"/>
          </ac:spMkLst>
        </pc:spChg>
        <pc:spChg chg="add del mod">
          <ac:chgData name="Ronit Soni" userId="d8e2af906aac81cd" providerId="Windows Live" clId="Web-{16E20963-3042-13B4-19CD-B6AEC48EEE3D}" dt="2024-10-07T09:25:43.731" v="170"/>
          <ac:spMkLst>
            <pc:docMk/>
            <pc:sldMk cId="0" sldId="257"/>
            <ac:spMk id="32" creationId="{9E1B64A0-9CBA-C417-BC5E-9BB43871FD1C}"/>
          </ac:spMkLst>
        </pc:spChg>
        <pc:spChg chg="add mod">
          <ac:chgData name="Ronit Soni" userId="d8e2af906aac81cd" providerId="Windows Live" clId="Web-{16E20963-3042-13B4-19CD-B6AEC48EEE3D}" dt="2024-10-07T10:28:22.293" v="818" actId="20577"/>
          <ac:spMkLst>
            <pc:docMk/>
            <pc:sldMk cId="0" sldId="257"/>
            <ac:spMk id="33" creationId="{573DBD11-7A7B-3D1A-14E3-AE13F76B1F88}"/>
          </ac:spMkLst>
        </pc:spChg>
        <pc:spChg chg="add mod">
          <ac:chgData name="Ronit Soni" userId="d8e2af906aac81cd" providerId="Windows Live" clId="Web-{16E20963-3042-13B4-19CD-B6AEC48EEE3D}" dt="2024-10-07T09:18:23.309" v="17" actId="1076"/>
          <ac:spMkLst>
            <pc:docMk/>
            <pc:sldMk cId="0" sldId="257"/>
            <ac:spMk id="34" creationId="{8627B9B1-D809-51DC-EE9E-7EA16004C3DA}"/>
          </ac:spMkLst>
        </pc:spChg>
        <pc:spChg chg="add mod">
          <ac:chgData name="Ronit Soni" userId="d8e2af906aac81cd" providerId="Windows Live" clId="Web-{16E20963-3042-13B4-19CD-B6AEC48EEE3D}" dt="2024-10-07T09:26:46.578" v="205" actId="20577"/>
          <ac:spMkLst>
            <pc:docMk/>
            <pc:sldMk cId="0" sldId="257"/>
            <ac:spMk id="35" creationId="{799A42F3-FA51-7E31-22BC-C7ED7568AF1B}"/>
          </ac:spMkLst>
        </pc:spChg>
        <pc:spChg chg="add mod">
          <ac:chgData name="Ronit Soni" userId="d8e2af906aac81cd" providerId="Windows Live" clId="Web-{16E20963-3042-13B4-19CD-B6AEC48EEE3D}" dt="2024-10-07T09:18:44.544" v="24" actId="1076"/>
          <ac:spMkLst>
            <pc:docMk/>
            <pc:sldMk cId="0" sldId="257"/>
            <ac:spMk id="36" creationId="{EC5F18D7-1D14-1597-6C41-7516C57AAD12}"/>
          </ac:spMkLst>
        </pc:spChg>
        <pc:spChg chg="add mod">
          <ac:chgData name="Ronit Soni" userId="d8e2af906aac81cd" providerId="Windows Live" clId="Web-{16E20963-3042-13B4-19CD-B6AEC48EEE3D}" dt="2024-10-07T09:24:30.791" v="162" actId="1076"/>
          <ac:spMkLst>
            <pc:docMk/>
            <pc:sldMk cId="0" sldId="257"/>
            <ac:spMk id="37" creationId="{98C59EBF-FEB3-4EFE-C120-34EFFB5DB72B}"/>
          </ac:spMkLst>
        </pc:spChg>
        <pc:spChg chg="del">
          <ac:chgData name="Ronit Soni" userId="d8e2af906aac81cd" providerId="Windows Live" clId="Web-{16E20963-3042-13B4-19CD-B6AEC48EEE3D}" dt="2024-10-07T09:17:52.292" v="10"/>
          <ac:spMkLst>
            <pc:docMk/>
            <pc:sldMk cId="0" sldId="257"/>
            <ac:spMk id="107" creationId="{00000000-0000-0000-0000-000000000000}"/>
          </ac:spMkLst>
        </pc:spChg>
        <pc:spChg chg="mod">
          <ac:chgData name="Ronit Soni" userId="d8e2af906aac81cd" providerId="Windows Live" clId="Web-{16E20963-3042-13B4-19CD-B6AEC48EEE3D}" dt="2024-10-07T09:24:17.681" v="160" actId="20577"/>
          <ac:spMkLst>
            <pc:docMk/>
            <pc:sldMk cId="0" sldId="257"/>
            <ac:spMk id="108" creationId="{00000000-0000-0000-0000-000000000000}"/>
          </ac:spMkLst>
        </pc:spChg>
        <pc:spChg chg="add del mod">
          <ac:chgData name="Ronit Soni" userId="d8e2af906aac81cd" providerId="Windows Live" clId="Web-{16E20963-3042-13B4-19CD-B6AEC48EEE3D}" dt="2024-10-07T09:22:21.193" v="94"/>
          <ac:spMkLst>
            <pc:docMk/>
            <pc:sldMk cId="0" sldId="257"/>
            <ac:spMk id="112" creationId="{00000000-0000-0000-0000-000000000000}"/>
          </ac:spMkLst>
        </pc:spChg>
        <pc:grpChg chg="mod">
          <ac:chgData name="Ronit Soni" userId="d8e2af906aac81cd" providerId="Windows Live" clId="Web-{16E20963-3042-13B4-19CD-B6AEC48EEE3D}" dt="2024-10-07T09:18:59.185" v="27" actId="1076"/>
          <ac:grpSpMkLst>
            <pc:docMk/>
            <pc:sldMk cId="0" sldId="257"/>
            <ac:grpSpMk id="17" creationId="{B1E80799-ED75-8912-62FE-4F1D519BBB2D}"/>
          </ac:grpSpMkLst>
        </pc:grpChg>
      </pc:sldChg>
      <pc:sldChg chg="modSp">
        <pc:chgData name="Ronit Soni" userId="d8e2af906aac81cd" providerId="Windows Live" clId="Web-{16E20963-3042-13B4-19CD-B6AEC48EEE3D}" dt="2024-10-07T10:11:29.786" v="525" actId="1076"/>
        <pc:sldMkLst>
          <pc:docMk/>
          <pc:sldMk cId="0" sldId="261"/>
        </pc:sldMkLst>
        <pc:spChg chg="mod">
          <ac:chgData name="Ronit Soni" userId="d8e2af906aac81cd" providerId="Windows Live" clId="Web-{16E20963-3042-13B4-19CD-B6AEC48EEE3D}" dt="2024-10-07T10:11:29.786" v="525" actId="1076"/>
          <ac:spMkLst>
            <pc:docMk/>
            <pc:sldMk cId="0" sldId="261"/>
            <ac:spMk id="184" creationId="{00000000-0000-0000-0000-000000000000}"/>
          </ac:spMkLst>
        </pc:spChg>
        <pc:grpChg chg="mod">
          <ac:chgData name="Ronit Soni" userId="d8e2af906aac81cd" providerId="Windows Live" clId="Web-{16E20963-3042-13B4-19CD-B6AEC48EEE3D}" dt="2024-10-07T10:11:24.942" v="524" actId="1076"/>
          <ac:grpSpMkLst>
            <pc:docMk/>
            <pc:sldMk cId="0" sldId="261"/>
            <ac:grpSpMk id="176" creationId="{00000000-0000-0000-0000-000000000000}"/>
          </ac:grpSpMkLst>
        </pc:grpChg>
      </pc:sldChg>
      <pc:sldChg chg="addSp modSp">
        <pc:chgData name="Ronit Soni" userId="d8e2af906aac81cd" providerId="Windows Live" clId="Web-{16E20963-3042-13B4-19CD-B6AEC48EEE3D}" dt="2024-10-07T10:25:00.207" v="707" actId="1076"/>
        <pc:sldMkLst>
          <pc:docMk/>
          <pc:sldMk cId="0" sldId="267"/>
        </pc:sldMkLst>
        <pc:spChg chg="mod">
          <ac:chgData name="Ronit Soni" userId="d8e2af906aac81cd" providerId="Windows Live" clId="Web-{16E20963-3042-13B4-19CD-B6AEC48EEE3D}" dt="2024-10-07T10:24:46.300" v="703" actId="20577"/>
          <ac:spMkLst>
            <pc:docMk/>
            <pc:sldMk cId="0" sldId="267"/>
            <ac:spMk id="332" creationId="{00000000-0000-0000-0000-000000000000}"/>
          </ac:spMkLst>
        </pc:spChg>
        <pc:spChg chg="mod">
          <ac:chgData name="Ronit Soni" userId="d8e2af906aac81cd" providerId="Windows Live" clId="Web-{16E20963-3042-13B4-19CD-B6AEC48EEE3D}" dt="2024-10-07T10:25:00.207" v="707" actId="1076"/>
          <ac:spMkLst>
            <pc:docMk/>
            <pc:sldMk cId="0" sldId="267"/>
            <ac:spMk id="335" creationId="{00000000-0000-0000-0000-000000000000}"/>
          </ac:spMkLst>
        </pc:spChg>
        <pc:picChg chg="add mod">
          <ac:chgData name="Ronit Soni" userId="d8e2af906aac81cd" providerId="Windows Live" clId="Web-{16E20963-3042-13B4-19CD-B6AEC48EEE3D}" dt="2024-10-07T10:24:54.926" v="706" actId="14100"/>
          <ac:picMkLst>
            <pc:docMk/>
            <pc:sldMk cId="0" sldId="267"/>
            <ac:picMk id="3" creationId="{0C443A50-7AB6-9690-7059-067B036D98C4}"/>
          </ac:picMkLst>
        </pc:picChg>
      </pc:sldChg>
      <pc:sldChg chg="modSp">
        <pc:chgData name="Ronit Soni" userId="d8e2af906aac81cd" providerId="Windows Live" clId="Web-{16E20963-3042-13B4-19CD-B6AEC48EEE3D}" dt="2024-10-07T10:31:02.580" v="819" actId="14100"/>
        <pc:sldMkLst>
          <pc:docMk/>
          <pc:sldMk cId="0" sldId="271"/>
        </pc:sldMkLst>
        <pc:spChg chg="mod">
          <ac:chgData name="Ronit Soni" userId="d8e2af906aac81cd" providerId="Windows Live" clId="Web-{16E20963-3042-13B4-19CD-B6AEC48EEE3D}" dt="2024-10-07T10:31:02.580" v="819" actId="14100"/>
          <ac:spMkLst>
            <pc:docMk/>
            <pc:sldMk cId="0" sldId="271"/>
            <ac:spMk id="401" creationId="{00000000-0000-0000-0000-000000000000}"/>
          </ac:spMkLst>
        </pc:spChg>
      </pc:sldChg>
      <pc:sldChg chg="modSp">
        <pc:chgData name="Ronit Soni" userId="d8e2af906aac81cd" providerId="Windows Live" clId="Web-{16E20963-3042-13B4-19CD-B6AEC48EEE3D}" dt="2024-10-07T10:31:21.721" v="820" actId="1076"/>
        <pc:sldMkLst>
          <pc:docMk/>
          <pc:sldMk cId="0" sldId="274"/>
        </pc:sldMkLst>
        <pc:picChg chg="mod">
          <ac:chgData name="Ronit Soni" userId="d8e2af906aac81cd" providerId="Windows Live" clId="Web-{16E20963-3042-13B4-19CD-B6AEC48EEE3D}" dt="2024-10-07T10:31:21.721" v="820" actId="1076"/>
          <ac:picMkLst>
            <pc:docMk/>
            <pc:sldMk cId="0" sldId="274"/>
            <ac:picMk id="436" creationId="{00000000-0000-0000-0000-000000000000}"/>
          </ac:picMkLst>
        </pc:picChg>
      </pc:sldChg>
      <pc:sldChg chg="addSp delSp modSp">
        <pc:chgData name="Ronit Soni" userId="d8e2af906aac81cd" providerId="Windows Live" clId="Web-{16E20963-3042-13B4-19CD-B6AEC48EEE3D}" dt="2024-10-07T10:20:48.619" v="630" actId="14100"/>
        <pc:sldMkLst>
          <pc:docMk/>
          <pc:sldMk cId="1939214141" sldId="278"/>
        </pc:sldMkLst>
        <pc:spChg chg="mod">
          <ac:chgData name="Ronit Soni" userId="d8e2af906aac81cd" providerId="Windows Live" clId="Web-{16E20963-3042-13B4-19CD-B6AEC48EEE3D}" dt="2024-10-07T10:12:18.616" v="529" actId="1076"/>
          <ac:spMkLst>
            <pc:docMk/>
            <pc:sldMk cId="1939214141" sldId="278"/>
            <ac:spMk id="17" creationId="{179B188D-1DAA-6A0B-1696-0116DC8FC55A}"/>
          </ac:spMkLst>
        </pc:spChg>
        <pc:spChg chg="mod">
          <ac:chgData name="Ronit Soni" userId="d8e2af906aac81cd" providerId="Windows Live" clId="Web-{16E20963-3042-13B4-19CD-B6AEC48EEE3D}" dt="2024-10-07T10:16:28.719" v="582" actId="20577"/>
          <ac:spMkLst>
            <pc:docMk/>
            <pc:sldMk cId="1939214141" sldId="278"/>
            <ac:spMk id="18" creationId="{14BE355D-59C5-1058-825B-6343FE234B59}"/>
          </ac:spMkLst>
        </pc:spChg>
        <pc:grpChg chg="mod">
          <ac:chgData name="Ronit Soni" userId="d8e2af906aac81cd" providerId="Windows Live" clId="Web-{16E20963-3042-13B4-19CD-B6AEC48EEE3D}" dt="2024-10-07T10:16:12.390" v="578" actId="14100"/>
          <ac:grpSpMkLst>
            <pc:docMk/>
            <pc:sldMk cId="1939214141" sldId="278"/>
            <ac:grpSpMk id="14" creationId="{E92F284C-01FF-D90D-778A-17F425216613}"/>
          </ac:grpSpMkLst>
        </pc:grpChg>
        <pc:picChg chg="add del mod">
          <ac:chgData name="Ronit Soni" userId="d8e2af906aac81cd" providerId="Windows Live" clId="Web-{16E20963-3042-13B4-19CD-B6AEC48EEE3D}" dt="2024-10-07T10:19:28.882" v="619"/>
          <ac:picMkLst>
            <pc:docMk/>
            <pc:sldMk cId="1939214141" sldId="278"/>
            <ac:picMk id="3" creationId="{1DCB7C93-7B2F-EFCE-CD80-5FB89A8C352C}"/>
          </ac:picMkLst>
        </pc:picChg>
        <pc:picChg chg="add mod">
          <ac:chgData name="Ronit Soni" userId="d8e2af906aac81cd" providerId="Windows Live" clId="Web-{16E20963-3042-13B4-19CD-B6AEC48EEE3D}" dt="2024-10-07T10:20:48.619" v="630" actId="14100"/>
          <ac:picMkLst>
            <pc:docMk/>
            <pc:sldMk cId="1939214141" sldId="278"/>
            <ac:picMk id="6" creationId="{5E5F9441-F587-2A98-A9BC-697CFC83DA89}"/>
          </ac:picMkLst>
        </pc:picChg>
        <pc:picChg chg="del">
          <ac:chgData name="Ronit Soni" userId="d8e2af906aac81cd" providerId="Windows Live" clId="Web-{16E20963-3042-13B4-19CD-B6AEC48EEE3D}" dt="2024-10-07T10:10:14.096" v="489"/>
          <ac:picMkLst>
            <pc:docMk/>
            <pc:sldMk cId="1939214141" sldId="278"/>
            <ac:picMk id="11" creationId="{D650811F-00A2-96C8-8475-C14A4C7B5E6E}"/>
          </ac:picMkLst>
        </pc:picChg>
      </pc:sldChg>
      <pc:sldChg chg="ord">
        <pc:chgData name="Ronit Soni" userId="d8e2af906aac81cd" providerId="Windows Live" clId="Web-{16E20963-3042-13B4-19CD-B6AEC48EEE3D}" dt="2024-10-07T10:16:29.719" v="583"/>
        <pc:sldMkLst>
          <pc:docMk/>
          <pc:sldMk cId="1579919535" sldId="279"/>
        </pc:sldMkLst>
      </pc:sldChg>
      <pc:sldChg chg="addSp delSp modSp new del">
        <pc:chgData name="Ronit Soni" userId="d8e2af906aac81cd" providerId="Windows Live" clId="Web-{16E20963-3042-13B4-19CD-B6AEC48EEE3D}" dt="2024-10-07T10:21:51.497" v="637"/>
        <pc:sldMkLst>
          <pc:docMk/>
          <pc:sldMk cId="2708994453" sldId="281"/>
        </pc:sldMkLst>
        <pc:spChg chg="del mod">
          <ac:chgData name="Ronit Soni" userId="d8e2af906aac81cd" providerId="Windows Live" clId="Web-{16E20963-3042-13B4-19CD-B6AEC48EEE3D}" dt="2024-10-07T10:21:10.870" v="632"/>
          <ac:spMkLst>
            <pc:docMk/>
            <pc:sldMk cId="2708994453" sldId="281"/>
            <ac:spMk id="2" creationId="{63B87EDC-F389-7F00-051F-AB9588E5D409}"/>
          </ac:spMkLst>
        </pc:spChg>
        <pc:spChg chg="del">
          <ac:chgData name="Ronit Soni" userId="d8e2af906aac81cd" providerId="Windows Live" clId="Web-{16E20963-3042-13B4-19CD-B6AEC48EEE3D}" dt="2024-10-07T10:21:30.027" v="635"/>
          <ac:spMkLst>
            <pc:docMk/>
            <pc:sldMk cId="2708994453" sldId="281"/>
            <ac:spMk id="3" creationId="{514AF2AE-D5F7-E1AF-0D20-014680224B72}"/>
          </ac:spMkLst>
        </pc:spChg>
        <pc:spChg chg="add del mod">
          <ac:chgData name="Ronit Soni" userId="d8e2af906aac81cd" providerId="Windows Live" clId="Web-{16E20963-3042-13B4-19CD-B6AEC48EEE3D}" dt="2024-10-07T10:21:41.403" v="636"/>
          <ac:spMkLst>
            <pc:docMk/>
            <pc:sldMk cId="2708994453" sldId="281"/>
            <ac:spMk id="5" creationId="{8F3F6AC6-E4C0-F47D-FD18-4A9A905A9620}"/>
          </ac:spMkLst>
        </pc:spChg>
      </pc:sldChg>
      <pc:sldChg chg="addSp modSp new">
        <pc:chgData name="Ronit Soni" userId="d8e2af906aac81cd" providerId="Windows Live" clId="Web-{16E20963-3042-13B4-19CD-B6AEC48EEE3D}" dt="2024-10-07T10:27:02.633" v="805" actId="20577"/>
        <pc:sldMkLst>
          <pc:docMk/>
          <pc:sldMk cId="2461172390" sldId="282"/>
        </pc:sldMkLst>
        <pc:spChg chg="add mod">
          <ac:chgData name="Ronit Soni" userId="d8e2af906aac81cd" providerId="Windows Live" clId="Web-{16E20963-3042-13B4-19CD-B6AEC48EEE3D}" dt="2024-10-07T10:21:19.683" v="634" actId="1076"/>
          <ac:spMkLst>
            <pc:docMk/>
            <pc:sldMk cId="2461172390" sldId="282"/>
            <ac:spMk id="4" creationId="{63B87EDC-F389-7F00-051F-AB9588E5D409}"/>
          </ac:spMkLst>
        </pc:spChg>
        <pc:spChg chg="add mod">
          <ac:chgData name="Ronit Soni" userId="d8e2af906aac81cd" providerId="Windows Live" clId="Web-{16E20963-3042-13B4-19CD-B6AEC48EEE3D}" dt="2024-10-07T10:27:02.633" v="805" actId="20577"/>
          <ac:spMkLst>
            <pc:docMk/>
            <pc:sldMk cId="2461172390" sldId="282"/>
            <ac:spMk id="6" creationId="{FF4E2FF5-6A88-85F7-8E92-0ED770BCBDDE}"/>
          </ac:spMkLst>
        </pc:spChg>
        <pc:picChg chg="add">
          <ac:chgData name="Ronit Soni" userId="d8e2af906aac81cd" providerId="Windows Live" clId="Web-{16E20963-3042-13B4-19CD-B6AEC48EEE3D}" dt="2024-10-07T10:21:01.745" v="631"/>
          <ac:picMkLst>
            <pc:docMk/>
            <pc:sldMk cId="2461172390" sldId="282"/>
            <ac:picMk id="3" creationId="{97B98693-E21E-7A06-9954-15D6EB294CAF}"/>
          </ac:picMkLst>
        </pc:picChg>
      </pc:sldChg>
    </pc:docChg>
  </pc:docChgLst>
  <pc:docChgLst>
    <pc:chgData name="Ronit Soni" userId="d8e2af906aac81cd" providerId="Windows Live" clId="Web-{B98768BA-4720-6513-5C94-C6689A2B2C24}"/>
    <pc:docChg chg="addSld modSld sldOrd">
      <pc:chgData name="Ronit Soni" userId="d8e2af906aac81cd" providerId="Windows Live" clId="Web-{B98768BA-4720-6513-5C94-C6689A2B2C24}" dt="2024-10-09T07:44:01.336" v="180" actId="20577"/>
      <pc:docMkLst>
        <pc:docMk/>
      </pc:docMkLst>
      <pc:sldChg chg="addSp delSp modSp">
        <pc:chgData name="Ronit Soni" userId="d8e2af906aac81cd" providerId="Windows Live" clId="Web-{B98768BA-4720-6513-5C94-C6689A2B2C24}" dt="2024-10-09T07:35:03.907" v="119" actId="1076"/>
        <pc:sldMkLst>
          <pc:docMk/>
          <pc:sldMk cId="0" sldId="263"/>
        </pc:sldMkLst>
        <pc:spChg chg="add del">
          <ac:chgData name="Ronit Soni" userId="d8e2af906aac81cd" providerId="Windows Live" clId="Web-{B98768BA-4720-6513-5C94-C6689A2B2C24}" dt="2024-10-09T07:32:59.602" v="65"/>
          <ac:spMkLst>
            <pc:docMk/>
            <pc:sldMk cId="0" sldId="263"/>
            <ac:spMk id="2" creationId="{13283041-B222-21E3-EFC2-63556DF85374}"/>
          </ac:spMkLst>
        </pc:spChg>
        <pc:spChg chg="add mod">
          <ac:chgData name="Ronit Soni" userId="d8e2af906aac81cd" providerId="Windows Live" clId="Web-{B98768BA-4720-6513-5C94-C6689A2B2C24}" dt="2024-10-09T07:35:03.907" v="119" actId="1076"/>
          <ac:spMkLst>
            <pc:docMk/>
            <pc:sldMk cId="0" sldId="263"/>
            <ac:spMk id="4" creationId="{F42FBD7E-7682-529E-3933-D4ADFCF0E324}"/>
          </ac:spMkLst>
        </pc:spChg>
        <pc:spChg chg="mod">
          <ac:chgData name="Ronit Soni" userId="d8e2af906aac81cd" providerId="Windows Live" clId="Web-{B98768BA-4720-6513-5C94-C6689A2B2C24}" dt="2024-10-09T07:30:23.294" v="2" actId="1076"/>
          <ac:spMkLst>
            <pc:docMk/>
            <pc:sldMk cId="0" sldId="263"/>
            <ac:spMk id="6" creationId="{BB30E829-DAB6-1514-2664-795C7D4CE028}"/>
          </ac:spMkLst>
        </pc:spChg>
        <pc:spChg chg="mod">
          <ac:chgData name="Ronit Soni" userId="d8e2af906aac81cd" providerId="Windows Live" clId="Web-{B98768BA-4720-6513-5C94-C6689A2B2C24}" dt="2024-10-09T07:30:54.749" v="4" actId="1076"/>
          <ac:spMkLst>
            <pc:docMk/>
            <pc:sldMk cId="0" sldId="263"/>
            <ac:spMk id="9" creationId="{6350BA20-C50C-AAA8-CE0E-F1F18876D054}"/>
          </ac:spMkLst>
        </pc:spChg>
        <pc:spChg chg="del mod">
          <ac:chgData name="Ronit Soni" userId="d8e2af906aac81cd" providerId="Windows Live" clId="Web-{B98768BA-4720-6513-5C94-C6689A2B2C24}" dt="2024-10-09T07:32:50.632" v="63"/>
          <ac:spMkLst>
            <pc:docMk/>
            <pc:sldMk cId="0" sldId="263"/>
            <ac:spMk id="14" creationId="{78BFFB44-357C-BA8D-84B7-F8080AFF3C16}"/>
          </ac:spMkLst>
        </pc:spChg>
        <pc:grpChg chg="mod">
          <ac:chgData name="Ronit Soni" userId="d8e2af906aac81cd" providerId="Windows Live" clId="Web-{B98768BA-4720-6513-5C94-C6689A2B2C24}" dt="2024-10-09T07:30:47.546" v="3" actId="1076"/>
          <ac:grpSpMkLst>
            <pc:docMk/>
            <pc:sldMk cId="0" sldId="263"/>
            <ac:grpSpMk id="7" creationId="{E7F6564B-1242-E2D7-C085-3BC4014ACD86}"/>
          </ac:grpSpMkLst>
        </pc:grpChg>
        <pc:picChg chg="mod">
          <ac:chgData name="Ronit Soni" userId="d8e2af906aac81cd" providerId="Windows Live" clId="Web-{B98768BA-4720-6513-5C94-C6689A2B2C24}" dt="2024-10-09T07:31:04.266" v="5" actId="14100"/>
          <ac:picMkLst>
            <pc:docMk/>
            <pc:sldMk cId="0" sldId="263"/>
            <ac:picMk id="211" creationId="{00000000-0000-0000-0000-000000000000}"/>
          </ac:picMkLst>
        </pc:picChg>
      </pc:sldChg>
      <pc:sldChg chg="ord">
        <pc:chgData name="Ronit Soni" userId="d8e2af906aac81cd" providerId="Windows Live" clId="Web-{B98768BA-4720-6513-5C94-C6689A2B2C24}" dt="2024-10-09T07:36:07.646" v="131"/>
        <pc:sldMkLst>
          <pc:docMk/>
          <pc:sldMk cId="0" sldId="265"/>
        </pc:sldMkLst>
      </pc:sldChg>
      <pc:sldChg chg="ord">
        <pc:chgData name="Ronit Soni" userId="d8e2af906aac81cd" providerId="Windows Live" clId="Web-{B98768BA-4720-6513-5C94-C6689A2B2C24}" dt="2024-10-09T07:35:33.034" v="122"/>
        <pc:sldMkLst>
          <pc:docMk/>
          <pc:sldMk cId="0" sldId="273"/>
        </pc:sldMkLst>
      </pc:sldChg>
      <pc:sldChg chg="addSp modSp">
        <pc:chgData name="Ronit Soni" userId="d8e2af906aac81cd" providerId="Windows Live" clId="Web-{B98768BA-4720-6513-5C94-C6689A2B2C24}" dt="2024-10-09T07:44:01.336" v="180" actId="20577"/>
        <pc:sldMkLst>
          <pc:docMk/>
          <pc:sldMk cId="2461172390" sldId="282"/>
        </pc:sldMkLst>
        <pc:spChg chg="add mod">
          <ac:chgData name="Ronit Soni" userId="d8e2af906aac81cd" providerId="Windows Live" clId="Web-{B98768BA-4720-6513-5C94-C6689A2B2C24}" dt="2024-10-09T07:44:01.336" v="180" actId="20577"/>
          <ac:spMkLst>
            <pc:docMk/>
            <pc:sldMk cId="2461172390" sldId="282"/>
            <ac:spMk id="2" creationId="{BBFC45D7-083E-30D9-4152-9B5069D1D7A7}"/>
          </ac:spMkLst>
        </pc:spChg>
        <pc:spChg chg="mod">
          <ac:chgData name="Ronit Soni" userId="d8e2af906aac81cd" providerId="Windows Live" clId="Web-{B98768BA-4720-6513-5C94-C6689A2B2C24}" dt="2024-10-09T07:40:00.694" v="132" actId="20577"/>
          <ac:spMkLst>
            <pc:docMk/>
            <pc:sldMk cId="2461172390" sldId="282"/>
            <ac:spMk id="4" creationId="{63B87EDC-F389-7F00-051F-AB9588E5D409}"/>
          </ac:spMkLst>
        </pc:spChg>
      </pc:sldChg>
      <pc:sldChg chg="addSp delSp modSp ord">
        <pc:chgData name="Ronit Soni" userId="d8e2af906aac81cd" providerId="Windows Live" clId="Web-{B98768BA-4720-6513-5C94-C6689A2B2C24}" dt="2024-10-09T07:36:02.927" v="130" actId="1076"/>
        <pc:sldMkLst>
          <pc:docMk/>
          <pc:sldMk cId="2970598214" sldId="285"/>
        </pc:sldMkLst>
        <pc:spChg chg="del">
          <ac:chgData name="Ronit Soni" userId="d8e2af906aac81cd" providerId="Windows Live" clId="Web-{B98768BA-4720-6513-5C94-C6689A2B2C24}" dt="2024-10-09T07:35:59.458" v="129"/>
          <ac:spMkLst>
            <pc:docMk/>
            <pc:sldMk cId="2970598214" sldId="285"/>
            <ac:spMk id="3" creationId="{7807CB79-5166-CDB7-A9D3-7CECDE44C927}"/>
          </ac:spMkLst>
        </pc:spChg>
        <pc:picChg chg="add del mod">
          <ac:chgData name="Ronit Soni" userId="d8e2af906aac81cd" providerId="Windows Live" clId="Web-{B98768BA-4720-6513-5C94-C6689A2B2C24}" dt="2024-10-09T07:36:02.927" v="130" actId="1076"/>
          <ac:picMkLst>
            <pc:docMk/>
            <pc:sldMk cId="2970598214" sldId="285"/>
            <ac:picMk id="5" creationId="{AEA06962-A4FB-0330-7535-BAA2B32B0820}"/>
          </ac:picMkLst>
        </pc:picChg>
      </pc:sldChg>
      <pc:sldChg chg="delSp new">
        <pc:chgData name="Ronit Soni" userId="d8e2af906aac81cd" providerId="Windows Live" clId="Web-{B98768BA-4720-6513-5C94-C6689A2B2C24}" dt="2024-10-09T07:40:09.898" v="134"/>
        <pc:sldMkLst>
          <pc:docMk/>
          <pc:sldMk cId="4142561494" sldId="287"/>
        </pc:sldMkLst>
        <pc:spChg chg="del">
          <ac:chgData name="Ronit Soni" userId="d8e2af906aac81cd" providerId="Windows Live" clId="Web-{B98768BA-4720-6513-5C94-C6689A2B2C24}" dt="2024-10-09T07:40:09.898" v="134"/>
          <ac:spMkLst>
            <pc:docMk/>
            <pc:sldMk cId="4142561494" sldId="287"/>
            <ac:spMk id="3" creationId="{D271264E-447E-C0FF-84F5-A44103500BEB}"/>
          </ac:spMkLst>
        </pc:spChg>
      </pc:sldChg>
    </pc:docChg>
  </pc:docChgLst>
  <pc:docChgLst>
    <pc:chgData name="Ronit Soni" userId="d8e2af906aac81cd" providerId="Windows Live" clId="Web-{C08DE915-FA51-6AD5-6978-C6F1C2ED88FF}"/>
    <pc:docChg chg="addSld delSld modSld sldOrd">
      <pc:chgData name="Ronit Soni" userId="d8e2af906aac81cd" providerId="Windows Live" clId="Web-{C08DE915-FA51-6AD5-6978-C6F1C2ED88FF}" dt="2024-10-05T10:47:12.973" v="1815" actId="1076"/>
      <pc:docMkLst>
        <pc:docMk/>
      </pc:docMkLst>
      <pc:sldChg chg="ord">
        <pc:chgData name="Ronit Soni" userId="d8e2af906aac81cd" providerId="Windows Live" clId="Web-{C08DE915-FA51-6AD5-6978-C6F1C2ED88FF}" dt="2024-10-05T10:38:22.080" v="1678"/>
        <pc:sldMkLst>
          <pc:docMk/>
          <pc:sldMk cId="0" sldId="256"/>
        </pc:sldMkLst>
      </pc:sldChg>
      <pc:sldChg chg="addSp delSp modSp ord">
        <pc:chgData name="Ronit Soni" userId="d8e2af906aac81cd" providerId="Windows Live" clId="Web-{C08DE915-FA51-6AD5-6978-C6F1C2ED88FF}" dt="2024-10-05T10:38:00.751" v="1677"/>
        <pc:sldMkLst>
          <pc:docMk/>
          <pc:sldMk cId="0" sldId="257"/>
        </pc:sldMkLst>
        <pc:spChg chg="mod">
          <ac:chgData name="Ronit Soni" userId="d8e2af906aac81cd" providerId="Windows Live" clId="Web-{C08DE915-FA51-6AD5-6978-C6F1C2ED88FF}" dt="2024-10-05T09:44:44.440" v="1130" actId="1076"/>
          <ac:spMkLst>
            <pc:docMk/>
            <pc:sldMk cId="0" sldId="257"/>
            <ac:spMk id="97" creationId="{00000000-0000-0000-0000-000000000000}"/>
          </ac:spMkLst>
        </pc:spChg>
        <pc:spChg chg="mod">
          <ac:chgData name="Ronit Soni" userId="d8e2af906aac81cd" providerId="Windows Live" clId="Web-{C08DE915-FA51-6AD5-6978-C6F1C2ED88FF}" dt="2024-10-05T09:19:47.947" v="755" actId="1076"/>
          <ac:spMkLst>
            <pc:docMk/>
            <pc:sldMk cId="0" sldId="257"/>
            <ac:spMk id="107" creationId="{00000000-0000-0000-0000-000000000000}"/>
          </ac:spMkLst>
        </pc:spChg>
        <pc:spChg chg="mod">
          <ac:chgData name="Ronit Soni" userId="d8e2af906aac81cd" providerId="Windows Live" clId="Web-{C08DE915-FA51-6AD5-6978-C6F1C2ED88FF}" dt="2024-10-05T09:19:44.040" v="754" actId="1076"/>
          <ac:spMkLst>
            <pc:docMk/>
            <pc:sldMk cId="0" sldId="257"/>
            <ac:spMk id="112" creationId="{00000000-0000-0000-0000-000000000000}"/>
          </ac:spMkLst>
        </pc:spChg>
        <pc:spChg chg="del">
          <ac:chgData name="Ronit Soni" userId="d8e2af906aac81cd" providerId="Windows Live" clId="Web-{C08DE915-FA51-6AD5-6978-C6F1C2ED88FF}" dt="2024-10-05T09:19:24.431" v="750"/>
          <ac:spMkLst>
            <pc:docMk/>
            <pc:sldMk cId="0" sldId="257"/>
            <ac:spMk id="113" creationId="{00000000-0000-0000-0000-000000000000}"/>
          </ac:spMkLst>
        </pc:spChg>
        <pc:spChg chg="del mod">
          <ac:chgData name="Ronit Soni" userId="d8e2af906aac81cd" providerId="Windows Live" clId="Web-{C08DE915-FA51-6AD5-6978-C6F1C2ED88FF}" dt="2024-10-05T09:19:30.025" v="751"/>
          <ac:spMkLst>
            <pc:docMk/>
            <pc:sldMk cId="0" sldId="257"/>
            <ac:spMk id="114" creationId="{00000000-0000-0000-0000-000000000000}"/>
          </ac:spMkLst>
        </pc:spChg>
        <pc:spChg chg="del">
          <ac:chgData name="Ronit Soni" userId="d8e2af906aac81cd" providerId="Windows Live" clId="Web-{C08DE915-FA51-6AD5-6978-C6F1C2ED88FF}" dt="2024-10-05T09:19:33.728" v="752"/>
          <ac:spMkLst>
            <pc:docMk/>
            <pc:sldMk cId="0" sldId="257"/>
            <ac:spMk id="115" creationId="{00000000-0000-0000-0000-000000000000}"/>
          </ac:spMkLst>
        </pc:spChg>
        <pc:spChg chg="add del">
          <ac:chgData name="Ronit Soni" userId="d8e2af906aac81cd" providerId="Windows Live" clId="Web-{C08DE915-FA51-6AD5-6978-C6F1C2ED88FF}" dt="2024-10-05T10:21:28.287" v="1541"/>
          <ac:spMkLst>
            <pc:docMk/>
            <pc:sldMk cId="0" sldId="257"/>
            <ac:spMk id="117" creationId="{00000000-0000-0000-0000-000000000000}"/>
          </ac:spMkLst>
        </pc:spChg>
      </pc:sldChg>
      <pc:sldChg chg="addSp delSp modSp">
        <pc:chgData name="Ronit Soni" userId="d8e2af906aac81cd" providerId="Windows Live" clId="Web-{C08DE915-FA51-6AD5-6978-C6F1C2ED88FF}" dt="2024-10-05T10:21:30.084" v="1542"/>
        <pc:sldMkLst>
          <pc:docMk/>
          <pc:sldMk cId="0" sldId="258"/>
        </pc:sldMkLst>
        <pc:spChg chg="mod">
          <ac:chgData name="Ronit Soni" userId="d8e2af906aac81cd" providerId="Windows Live" clId="Web-{C08DE915-FA51-6AD5-6978-C6F1C2ED88FF}" dt="2024-10-05T08:33:34.816" v="58" actId="20577"/>
          <ac:spMkLst>
            <pc:docMk/>
            <pc:sldMk cId="0" sldId="258"/>
            <ac:spMk id="126" creationId="{00000000-0000-0000-0000-000000000000}"/>
          </ac:spMkLst>
        </pc:spChg>
        <pc:spChg chg="add del">
          <ac:chgData name="Ronit Soni" userId="d8e2af906aac81cd" providerId="Windows Live" clId="Web-{C08DE915-FA51-6AD5-6978-C6F1C2ED88FF}" dt="2024-10-05T10:21:30.084" v="1542"/>
          <ac:spMkLst>
            <pc:docMk/>
            <pc:sldMk cId="0" sldId="258"/>
            <ac:spMk id="130" creationId="{00000000-0000-0000-0000-000000000000}"/>
          </ac:spMkLst>
        </pc:spChg>
        <pc:spChg chg="mod">
          <ac:chgData name="Ronit Soni" userId="d8e2af906aac81cd" providerId="Windows Live" clId="Web-{C08DE915-FA51-6AD5-6978-C6F1C2ED88FF}" dt="2024-10-05T08:33:47.284" v="61" actId="20577"/>
          <ac:spMkLst>
            <pc:docMk/>
            <pc:sldMk cId="0" sldId="258"/>
            <ac:spMk id="131" creationId="{00000000-0000-0000-0000-000000000000}"/>
          </ac:spMkLst>
        </pc:spChg>
        <pc:picChg chg="mod">
          <ac:chgData name="Ronit Soni" userId="d8e2af906aac81cd" providerId="Windows Live" clId="Web-{C08DE915-FA51-6AD5-6978-C6F1C2ED88FF}" dt="2024-10-05T08:24:34.470" v="0" actId="1076"/>
          <ac:picMkLst>
            <pc:docMk/>
            <pc:sldMk cId="0" sldId="258"/>
            <ac:picMk id="122" creationId="{00000000-0000-0000-0000-000000000000}"/>
          </ac:picMkLst>
        </pc:picChg>
      </pc:sldChg>
      <pc:sldChg chg="addSp delSp modSp ord">
        <pc:chgData name="Ronit Soni" userId="d8e2af906aac81cd" providerId="Windows Live" clId="Web-{C08DE915-FA51-6AD5-6978-C6F1C2ED88FF}" dt="2024-10-05T10:21:26.662" v="1540"/>
        <pc:sldMkLst>
          <pc:docMk/>
          <pc:sldMk cId="0" sldId="259"/>
        </pc:sldMkLst>
        <pc:spChg chg="del mod">
          <ac:chgData name="Ronit Soni" userId="d8e2af906aac81cd" providerId="Windows Live" clId="Web-{C08DE915-FA51-6AD5-6978-C6F1C2ED88FF}" dt="2024-10-05T08:34:33.472" v="84"/>
          <ac:spMkLst>
            <pc:docMk/>
            <pc:sldMk cId="0" sldId="259"/>
            <ac:spMk id="141" creationId="{00000000-0000-0000-0000-000000000000}"/>
          </ac:spMkLst>
        </pc:spChg>
        <pc:spChg chg="add del">
          <ac:chgData name="Ronit Soni" userId="d8e2af906aac81cd" providerId="Windows Live" clId="Web-{C08DE915-FA51-6AD5-6978-C6F1C2ED88FF}" dt="2024-10-05T10:21:26.662" v="1540"/>
          <ac:spMkLst>
            <pc:docMk/>
            <pc:sldMk cId="0" sldId="259"/>
            <ac:spMk id="142" creationId="{00000000-0000-0000-0000-000000000000}"/>
          </ac:spMkLst>
        </pc:spChg>
        <pc:spChg chg="mod">
          <ac:chgData name="Ronit Soni" userId="d8e2af906aac81cd" providerId="Windows Live" clId="Web-{C08DE915-FA51-6AD5-6978-C6F1C2ED88FF}" dt="2024-10-05T09:45:01.674" v="1135" actId="1076"/>
          <ac:spMkLst>
            <pc:docMk/>
            <pc:sldMk cId="0" sldId="259"/>
            <ac:spMk id="145" creationId="{00000000-0000-0000-0000-000000000000}"/>
          </ac:spMkLst>
        </pc:spChg>
      </pc:sldChg>
      <pc:sldChg chg="addSp delSp modSp del">
        <pc:chgData name="Ronit Soni" userId="d8e2af906aac81cd" providerId="Windows Live" clId="Web-{C08DE915-FA51-6AD5-6978-C6F1C2ED88FF}" dt="2024-10-05T09:39:01.926" v="1026"/>
        <pc:sldMkLst>
          <pc:docMk/>
          <pc:sldMk cId="0" sldId="260"/>
        </pc:sldMkLst>
        <pc:spChg chg="add del mod">
          <ac:chgData name="Ronit Soni" userId="d8e2af906aac81cd" providerId="Windows Live" clId="Web-{C08DE915-FA51-6AD5-6978-C6F1C2ED88FF}" dt="2024-10-05T09:27:11.835" v="875"/>
          <ac:spMkLst>
            <pc:docMk/>
            <pc:sldMk cId="0" sldId="260"/>
            <ac:spMk id="2" creationId="{13F35628-52BF-42D7-BFE5-0F50A6CEDF47}"/>
          </ac:spMkLst>
        </pc:spChg>
        <pc:spChg chg="add del mod">
          <ac:chgData name="Ronit Soni" userId="d8e2af906aac81cd" providerId="Windows Live" clId="Web-{C08DE915-FA51-6AD5-6978-C6F1C2ED88FF}" dt="2024-10-05T09:25:49.086" v="845"/>
          <ac:spMkLst>
            <pc:docMk/>
            <pc:sldMk cId="0" sldId="260"/>
            <ac:spMk id="3" creationId="{630D1ECC-C80B-4926-00E8-1EF07C85601E}"/>
          </ac:spMkLst>
        </pc:spChg>
        <pc:spChg chg="add del mod">
          <ac:chgData name="Ronit Soni" userId="d8e2af906aac81cd" providerId="Windows Live" clId="Web-{C08DE915-FA51-6AD5-6978-C6F1C2ED88FF}" dt="2024-10-05T09:30:02.663" v="923"/>
          <ac:spMkLst>
            <pc:docMk/>
            <pc:sldMk cId="0" sldId="260"/>
            <ac:spMk id="4" creationId="{AAFBE306-6159-901E-B6B7-3CB70C057464}"/>
          </ac:spMkLst>
        </pc:spChg>
        <pc:spChg chg="add del mod">
          <ac:chgData name="Ronit Soni" userId="d8e2af906aac81cd" providerId="Windows Live" clId="Web-{C08DE915-FA51-6AD5-6978-C6F1C2ED88FF}" dt="2024-10-05T09:27:08.585" v="874"/>
          <ac:spMkLst>
            <pc:docMk/>
            <pc:sldMk cId="0" sldId="260"/>
            <ac:spMk id="5" creationId="{28A57889-B445-6035-1B28-07B6FD53F053}"/>
          </ac:spMkLst>
        </pc:spChg>
        <pc:spChg chg="add del mod">
          <ac:chgData name="Ronit Soni" userId="d8e2af906aac81cd" providerId="Windows Live" clId="Web-{C08DE915-FA51-6AD5-6978-C6F1C2ED88FF}" dt="2024-10-05T09:27:30.804" v="879"/>
          <ac:spMkLst>
            <pc:docMk/>
            <pc:sldMk cId="0" sldId="260"/>
            <ac:spMk id="6" creationId="{A583EFFF-2CD6-0F66-A5B4-DE2AF12BDD62}"/>
          </ac:spMkLst>
        </pc:spChg>
        <pc:spChg chg="add del mod">
          <ac:chgData name="Ronit Soni" userId="d8e2af906aac81cd" providerId="Windows Live" clId="Web-{C08DE915-FA51-6AD5-6978-C6F1C2ED88FF}" dt="2024-10-05T09:30:11.678" v="925"/>
          <ac:spMkLst>
            <pc:docMk/>
            <pc:sldMk cId="0" sldId="260"/>
            <ac:spMk id="7" creationId="{7650EBB9-342B-4CD5-4B6A-B2819B5552CF}"/>
          </ac:spMkLst>
        </pc:spChg>
        <pc:spChg chg="mod">
          <ac:chgData name="Ronit Soni" userId="d8e2af906aac81cd" providerId="Windows Live" clId="Web-{C08DE915-FA51-6AD5-6978-C6F1C2ED88FF}" dt="2024-10-05T08:35:09.550" v="94" actId="1076"/>
          <ac:spMkLst>
            <pc:docMk/>
            <pc:sldMk cId="0" sldId="260"/>
            <ac:spMk id="155" creationId="{00000000-0000-0000-0000-000000000000}"/>
          </ac:spMkLst>
        </pc:spChg>
        <pc:spChg chg="mod">
          <ac:chgData name="Ronit Soni" userId="d8e2af906aac81cd" providerId="Windows Live" clId="Web-{C08DE915-FA51-6AD5-6978-C6F1C2ED88FF}" dt="2024-10-05T09:21:54.524" v="789" actId="20577"/>
          <ac:spMkLst>
            <pc:docMk/>
            <pc:sldMk cId="0" sldId="260"/>
            <ac:spMk id="162" creationId="{00000000-0000-0000-0000-000000000000}"/>
          </ac:spMkLst>
        </pc:spChg>
        <pc:spChg chg="del mod">
          <ac:chgData name="Ronit Soni" userId="d8e2af906aac81cd" providerId="Windows Live" clId="Web-{C08DE915-FA51-6AD5-6978-C6F1C2ED88FF}" dt="2024-10-05T09:30:07.178" v="924"/>
          <ac:spMkLst>
            <pc:docMk/>
            <pc:sldMk cId="0" sldId="260"/>
            <ac:spMk id="163" creationId="{00000000-0000-0000-0000-000000000000}"/>
          </ac:spMkLst>
        </pc:spChg>
        <pc:spChg chg="del mod">
          <ac:chgData name="Ronit Soni" userId="d8e2af906aac81cd" providerId="Windows Live" clId="Web-{C08DE915-FA51-6AD5-6978-C6F1C2ED88FF}" dt="2024-10-05T09:22:41.305" v="798"/>
          <ac:spMkLst>
            <pc:docMk/>
            <pc:sldMk cId="0" sldId="260"/>
            <ac:spMk id="164" creationId="{00000000-0000-0000-0000-000000000000}"/>
          </ac:spMkLst>
        </pc:spChg>
        <pc:spChg chg="add del mod">
          <ac:chgData name="Ronit Soni" userId="d8e2af906aac81cd" providerId="Windows Live" clId="Web-{C08DE915-FA51-6AD5-6978-C6F1C2ED88FF}" dt="2024-10-05T09:38:11.286" v="1011"/>
          <ac:spMkLst>
            <pc:docMk/>
            <pc:sldMk cId="0" sldId="260"/>
            <ac:spMk id="165" creationId="{00000000-0000-0000-0000-000000000000}"/>
          </ac:spMkLst>
        </pc:spChg>
        <pc:spChg chg="del mod">
          <ac:chgData name="Ronit Soni" userId="d8e2af906aac81cd" providerId="Windows Live" clId="Web-{C08DE915-FA51-6AD5-6978-C6F1C2ED88FF}" dt="2024-10-05T09:23:06.352" v="817"/>
          <ac:spMkLst>
            <pc:docMk/>
            <pc:sldMk cId="0" sldId="260"/>
            <ac:spMk id="166" creationId="{00000000-0000-0000-0000-000000000000}"/>
          </ac:spMkLst>
        </pc:spChg>
        <pc:grpChg chg="del">
          <ac:chgData name="Ronit Soni" userId="d8e2af906aac81cd" providerId="Windows Live" clId="Web-{C08DE915-FA51-6AD5-6978-C6F1C2ED88FF}" dt="2024-10-05T09:22:34.321" v="792"/>
          <ac:grpSpMkLst>
            <pc:docMk/>
            <pc:sldMk cId="0" sldId="260"/>
            <ac:grpSpMk id="156" creationId="{00000000-0000-0000-0000-000000000000}"/>
          </ac:grpSpMkLst>
        </pc:grpChg>
        <pc:grpChg chg="del">
          <ac:chgData name="Ronit Soni" userId="d8e2af906aac81cd" providerId="Windows Live" clId="Web-{C08DE915-FA51-6AD5-6978-C6F1C2ED88FF}" dt="2024-10-05T09:22:36.274" v="795"/>
          <ac:grpSpMkLst>
            <pc:docMk/>
            <pc:sldMk cId="0" sldId="260"/>
            <ac:grpSpMk id="159" creationId="{00000000-0000-0000-0000-000000000000}"/>
          </ac:grpSpMkLst>
        </pc:grpChg>
        <pc:picChg chg="del mod">
          <ac:chgData name="Ronit Soni" userId="d8e2af906aac81cd" providerId="Windows Live" clId="Web-{C08DE915-FA51-6AD5-6978-C6F1C2ED88FF}" dt="2024-10-05T09:39:00.801" v="1025"/>
          <ac:picMkLst>
            <pc:docMk/>
            <pc:sldMk cId="0" sldId="260"/>
            <ac:picMk id="150" creationId="{00000000-0000-0000-0000-000000000000}"/>
          </ac:picMkLst>
        </pc:picChg>
        <pc:picChg chg="del">
          <ac:chgData name="Ronit Soni" userId="d8e2af906aac81cd" providerId="Windows Live" clId="Web-{C08DE915-FA51-6AD5-6978-C6F1C2ED88FF}" dt="2024-10-05T09:22:35.180" v="793"/>
          <ac:picMkLst>
            <pc:docMk/>
            <pc:sldMk cId="0" sldId="260"/>
            <ac:picMk id="168" creationId="{00000000-0000-0000-0000-000000000000}"/>
          </ac:picMkLst>
        </pc:picChg>
        <pc:picChg chg="del">
          <ac:chgData name="Ronit Soni" userId="d8e2af906aac81cd" providerId="Windows Live" clId="Web-{C08DE915-FA51-6AD5-6978-C6F1C2ED88FF}" dt="2024-10-05T09:22:35.743" v="794"/>
          <ac:picMkLst>
            <pc:docMk/>
            <pc:sldMk cId="0" sldId="260"/>
            <ac:picMk id="169" creationId="{00000000-0000-0000-0000-000000000000}"/>
          </ac:picMkLst>
        </pc:picChg>
      </pc:sldChg>
      <pc:sldChg chg="addSp delSp modSp ord">
        <pc:chgData name="Ronit Soni" userId="d8e2af906aac81cd" providerId="Windows Live" clId="Web-{C08DE915-FA51-6AD5-6978-C6F1C2ED88FF}" dt="2024-10-05T09:54:35.741" v="1265" actId="14100"/>
        <pc:sldMkLst>
          <pc:docMk/>
          <pc:sldMk cId="0" sldId="261"/>
        </pc:sldMkLst>
        <pc:spChg chg="mod">
          <ac:chgData name="Ronit Soni" userId="d8e2af906aac81cd" providerId="Windows Live" clId="Web-{C08DE915-FA51-6AD5-6978-C6F1C2ED88FF}" dt="2024-10-05T09:54:23.475" v="1261" actId="1076"/>
          <ac:spMkLst>
            <pc:docMk/>
            <pc:sldMk cId="0" sldId="261"/>
            <ac:spMk id="182" creationId="{00000000-0000-0000-0000-000000000000}"/>
          </ac:spMkLst>
        </pc:spChg>
        <pc:spChg chg="del mod">
          <ac:chgData name="Ronit Soni" userId="d8e2af906aac81cd" providerId="Windows Live" clId="Web-{C08DE915-FA51-6AD5-6978-C6F1C2ED88FF}" dt="2024-10-05T09:07:32.825" v="552"/>
          <ac:spMkLst>
            <pc:docMk/>
            <pc:sldMk cId="0" sldId="261"/>
            <ac:spMk id="183" creationId="{00000000-0000-0000-0000-000000000000}"/>
          </ac:spMkLst>
        </pc:spChg>
        <pc:spChg chg="mod">
          <ac:chgData name="Ronit Soni" userId="d8e2af906aac81cd" providerId="Windows Live" clId="Web-{C08DE915-FA51-6AD5-6978-C6F1C2ED88FF}" dt="2024-10-05T09:54:26.663" v="1262" actId="1076"/>
          <ac:spMkLst>
            <pc:docMk/>
            <pc:sldMk cId="0" sldId="261"/>
            <ac:spMk id="184" creationId="{00000000-0000-0000-0000-000000000000}"/>
          </ac:spMkLst>
        </pc:spChg>
        <pc:spChg chg="add del mod">
          <ac:chgData name="Ronit Soni" userId="d8e2af906aac81cd" providerId="Windows Live" clId="Web-{C08DE915-FA51-6AD5-6978-C6F1C2ED88FF}" dt="2024-10-05T09:05:40.059" v="521"/>
          <ac:spMkLst>
            <pc:docMk/>
            <pc:sldMk cId="0" sldId="261"/>
            <ac:spMk id="185" creationId="{00000000-0000-0000-0000-000000000000}"/>
          </ac:spMkLst>
        </pc:spChg>
        <pc:spChg chg="mod">
          <ac:chgData name="Ronit Soni" userId="d8e2af906aac81cd" providerId="Windows Live" clId="Web-{C08DE915-FA51-6AD5-6978-C6F1C2ED88FF}" dt="2024-10-05T09:33:15.849" v="977" actId="1076"/>
          <ac:spMkLst>
            <pc:docMk/>
            <pc:sldMk cId="0" sldId="261"/>
            <ac:spMk id="188" creationId="{00000000-0000-0000-0000-000000000000}"/>
          </ac:spMkLst>
        </pc:spChg>
        <pc:spChg chg="del">
          <ac:chgData name="Ronit Soni" userId="d8e2af906aac81cd" providerId="Windows Live" clId="Web-{C08DE915-FA51-6AD5-6978-C6F1C2ED88FF}" dt="2024-10-05T08:37:33.236" v="129"/>
          <ac:spMkLst>
            <pc:docMk/>
            <pc:sldMk cId="0" sldId="261"/>
            <ac:spMk id="189" creationId="{00000000-0000-0000-0000-000000000000}"/>
          </ac:spMkLst>
        </pc:spChg>
        <pc:grpChg chg="mod">
          <ac:chgData name="Ronit Soni" userId="d8e2af906aac81cd" providerId="Windows Live" clId="Web-{C08DE915-FA51-6AD5-6978-C6F1C2ED88FF}" dt="2024-10-05T09:54:35.741" v="1265" actId="14100"/>
          <ac:grpSpMkLst>
            <pc:docMk/>
            <pc:sldMk cId="0" sldId="261"/>
            <ac:grpSpMk id="176" creationId="{00000000-0000-0000-0000-000000000000}"/>
          </ac:grpSpMkLst>
        </pc:grpChg>
        <pc:grpChg chg="del mod">
          <ac:chgData name="Ronit Soni" userId="d8e2af906aac81cd" providerId="Windows Live" clId="Web-{C08DE915-FA51-6AD5-6978-C6F1C2ED88FF}" dt="2024-10-05T09:03:53.263" v="492"/>
          <ac:grpSpMkLst>
            <pc:docMk/>
            <pc:sldMk cId="0" sldId="261"/>
            <ac:grpSpMk id="179" creationId="{00000000-0000-0000-0000-000000000000}"/>
          </ac:grpSpMkLst>
        </pc:grpChg>
        <pc:picChg chg="mod">
          <ac:chgData name="Ronit Soni" userId="d8e2af906aac81cd" providerId="Windows Live" clId="Web-{C08DE915-FA51-6AD5-6978-C6F1C2ED88FF}" dt="2024-10-05T08:39:57.707" v="152" actId="1076"/>
          <ac:picMkLst>
            <pc:docMk/>
            <pc:sldMk cId="0" sldId="261"/>
            <ac:picMk id="174" creationId="{00000000-0000-0000-0000-000000000000}"/>
          </ac:picMkLst>
        </pc:picChg>
        <pc:picChg chg="mod">
          <ac:chgData name="Ronit Soni" userId="d8e2af906aac81cd" providerId="Windows Live" clId="Web-{C08DE915-FA51-6AD5-6978-C6F1C2ED88FF}" dt="2024-10-05T09:32:43.271" v="971" actId="1076"/>
          <ac:picMkLst>
            <pc:docMk/>
            <pc:sldMk cId="0" sldId="261"/>
            <ac:picMk id="175" creationId="{00000000-0000-0000-0000-000000000000}"/>
          </ac:picMkLst>
        </pc:picChg>
        <pc:picChg chg="del">
          <ac:chgData name="Ronit Soni" userId="d8e2af906aac81cd" providerId="Windows Live" clId="Web-{C08DE915-FA51-6AD5-6978-C6F1C2ED88FF}" dt="2024-10-05T08:35:48.159" v="110"/>
          <ac:picMkLst>
            <pc:docMk/>
            <pc:sldMk cId="0" sldId="261"/>
            <ac:picMk id="191" creationId="{00000000-0000-0000-0000-000000000000}"/>
          </ac:picMkLst>
        </pc:picChg>
        <pc:picChg chg="del">
          <ac:chgData name="Ronit Soni" userId="d8e2af906aac81cd" providerId="Windows Live" clId="Web-{C08DE915-FA51-6AD5-6978-C6F1C2ED88FF}" dt="2024-10-05T08:38:35.658" v="138"/>
          <ac:picMkLst>
            <pc:docMk/>
            <pc:sldMk cId="0" sldId="261"/>
            <ac:picMk id="192" creationId="{00000000-0000-0000-0000-000000000000}"/>
          </ac:picMkLst>
        </pc:picChg>
        <pc:cxnChg chg="mod">
          <ac:chgData name="Ronit Soni" userId="d8e2af906aac81cd" providerId="Windows Live" clId="Web-{C08DE915-FA51-6AD5-6978-C6F1C2ED88FF}" dt="2024-10-05T08:36:52.752" v="127" actId="1076"/>
          <ac:cxnSpMkLst>
            <pc:docMk/>
            <pc:sldMk cId="0" sldId="261"/>
            <ac:cxnSpMk id="190" creationId="{00000000-0000-0000-0000-000000000000}"/>
          </ac:cxnSpMkLst>
        </pc:cxnChg>
      </pc:sldChg>
      <pc:sldChg chg="addSp delSp modSp ord">
        <pc:chgData name="Ronit Soni" userId="d8e2af906aac81cd" providerId="Windows Live" clId="Web-{C08DE915-FA51-6AD5-6978-C6F1C2ED88FF}" dt="2024-10-05T10:44:12.989" v="1767"/>
        <pc:sldMkLst>
          <pc:docMk/>
          <pc:sldMk cId="0" sldId="263"/>
        </pc:sldMkLst>
        <pc:spChg chg="add del">
          <ac:chgData name="Ronit Soni" userId="d8e2af906aac81cd" providerId="Windows Live" clId="Web-{C08DE915-FA51-6AD5-6978-C6F1C2ED88FF}" dt="2024-10-05T10:01:21.151" v="1362"/>
          <ac:spMkLst>
            <pc:docMk/>
            <pc:sldMk cId="0" sldId="263"/>
            <ac:spMk id="2" creationId="{D2BB32F6-F588-D4C9-A10D-510ADC44AF67}"/>
          </ac:spMkLst>
        </pc:spChg>
        <pc:spChg chg="add">
          <ac:chgData name="Ronit Soni" userId="d8e2af906aac81cd" providerId="Windows Live" clId="Web-{C08DE915-FA51-6AD5-6978-C6F1C2ED88FF}" dt="2024-10-05T10:08:44.056" v="1363"/>
          <ac:spMkLst>
            <pc:docMk/>
            <pc:sldMk cId="0" sldId="263"/>
            <ac:spMk id="4" creationId="{86D3F4F4-CFD7-D957-4316-A09777D1F393}"/>
          </ac:spMkLst>
        </pc:spChg>
        <pc:spChg chg="add">
          <ac:chgData name="Ronit Soni" userId="d8e2af906aac81cd" providerId="Windows Live" clId="Web-{C08DE915-FA51-6AD5-6978-C6F1C2ED88FF}" dt="2024-10-05T10:08:44.056" v="1363"/>
          <ac:spMkLst>
            <pc:docMk/>
            <pc:sldMk cId="0" sldId="263"/>
            <ac:spMk id="5" creationId="{D4E842AA-4A51-AD9F-DC79-75B0F57A6747}"/>
          </ac:spMkLst>
        </pc:spChg>
        <pc:spChg chg="add del mod">
          <ac:chgData name="Ronit Soni" userId="d8e2af906aac81cd" providerId="Windows Live" clId="Web-{C08DE915-FA51-6AD5-6978-C6F1C2ED88FF}" dt="2024-10-05T10:22:46.427" v="1560"/>
          <ac:spMkLst>
            <pc:docMk/>
            <pc:sldMk cId="0" sldId="263"/>
            <ac:spMk id="7" creationId="{87CBDD25-9556-54E2-D0BE-09D9810C5FA2}"/>
          </ac:spMkLst>
        </pc:spChg>
        <pc:spChg chg="add del mod">
          <ac:chgData name="Ronit Soni" userId="d8e2af906aac81cd" providerId="Windows Live" clId="Web-{C08DE915-FA51-6AD5-6978-C6F1C2ED88FF}" dt="2024-10-05T10:23:04.162" v="1566"/>
          <ac:spMkLst>
            <pc:docMk/>
            <pc:sldMk cId="0" sldId="263"/>
            <ac:spMk id="8" creationId="{F520B4F3-A525-9562-668E-C5C44FB87E35}"/>
          </ac:spMkLst>
        </pc:spChg>
        <pc:spChg chg="mod">
          <ac:chgData name="Ronit Soni" userId="d8e2af906aac81cd" providerId="Windows Live" clId="Web-{C08DE915-FA51-6AD5-6978-C6F1C2ED88FF}" dt="2024-10-05T09:53:11.991" v="1258" actId="1076"/>
          <ac:spMkLst>
            <pc:docMk/>
            <pc:sldMk cId="0" sldId="263"/>
            <ac:spMk id="215" creationId="{00000000-0000-0000-0000-000000000000}"/>
          </ac:spMkLst>
        </pc:spChg>
        <pc:spChg chg="mod">
          <ac:chgData name="Ronit Soni" userId="d8e2af906aac81cd" providerId="Windows Live" clId="Web-{C08DE915-FA51-6AD5-6978-C6F1C2ED88FF}" dt="2024-10-05T09:52:36.157" v="1243" actId="1076"/>
          <ac:spMkLst>
            <pc:docMk/>
            <pc:sldMk cId="0" sldId="263"/>
            <ac:spMk id="228" creationId="{00000000-0000-0000-0000-000000000000}"/>
          </ac:spMkLst>
        </pc:spChg>
        <pc:spChg chg="del mod">
          <ac:chgData name="Ronit Soni" userId="d8e2af906aac81cd" providerId="Windows Live" clId="Web-{C08DE915-FA51-6AD5-6978-C6F1C2ED88FF}" dt="2024-10-05T10:40:29.255" v="1703"/>
          <ac:spMkLst>
            <pc:docMk/>
            <pc:sldMk cId="0" sldId="263"/>
            <ac:spMk id="229" creationId="{00000000-0000-0000-0000-000000000000}"/>
          </ac:spMkLst>
        </pc:spChg>
        <pc:spChg chg="mod">
          <ac:chgData name="Ronit Soni" userId="d8e2af906aac81cd" providerId="Windows Live" clId="Web-{C08DE915-FA51-6AD5-6978-C6F1C2ED88FF}" dt="2024-10-05T10:32:32.159" v="1638" actId="1076"/>
          <ac:spMkLst>
            <pc:docMk/>
            <pc:sldMk cId="0" sldId="263"/>
            <ac:spMk id="230" creationId="{00000000-0000-0000-0000-000000000000}"/>
          </ac:spMkLst>
        </pc:spChg>
        <pc:spChg chg="del mod">
          <ac:chgData name="Ronit Soni" userId="d8e2af906aac81cd" providerId="Windows Live" clId="Web-{C08DE915-FA51-6AD5-6978-C6F1C2ED88FF}" dt="2024-10-05T10:43:01.833" v="1747"/>
          <ac:spMkLst>
            <pc:docMk/>
            <pc:sldMk cId="0" sldId="263"/>
            <ac:spMk id="231" creationId="{00000000-0000-0000-0000-000000000000}"/>
          </ac:spMkLst>
        </pc:spChg>
        <pc:spChg chg="del mod">
          <ac:chgData name="Ronit Soni" userId="d8e2af906aac81cd" providerId="Windows Live" clId="Web-{C08DE915-FA51-6AD5-6978-C6F1C2ED88FF}" dt="2024-10-05T09:50:55.064" v="1217"/>
          <ac:spMkLst>
            <pc:docMk/>
            <pc:sldMk cId="0" sldId="263"/>
            <ac:spMk id="232" creationId="{00000000-0000-0000-0000-000000000000}"/>
          </ac:spMkLst>
        </pc:spChg>
        <pc:spChg chg="del mod">
          <ac:chgData name="Ronit Soni" userId="d8e2af906aac81cd" providerId="Windows Live" clId="Web-{C08DE915-FA51-6AD5-6978-C6F1C2ED88FF}" dt="2024-10-05T10:41:01.036" v="1711"/>
          <ac:spMkLst>
            <pc:docMk/>
            <pc:sldMk cId="0" sldId="263"/>
            <ac:spMk id="233" creationId="{00000000-0000-0000-0000-000000000000}"/>
          </ac:spMkLst>
        </pc:spChg>
        <pc:spChg chg="mod">
          <ac:chgData name="Ronit Soni" userId="d8e2af906aac81cd" providerId="Windows Live" clId="Web-{C08DE915-FA51-6AD5-6978-C6F1C2ED88FF}" dt="2024-10-05T10:33:11.628" v="1672" actId="14100"/>
          <ac:spMkLst>
            <pc:docMk/>
            <pc:sldMk cId="0" sldId="263"/>
            <ac:spMk id="234" creationId="{00000000-0000-0000-0000-000000000000}"/>
          </ac:spMkLst>
        </pc:spChg>
        <pc:spChg chg="del mod">
          <ac:chgData name="Ronit Soni" userId="d8e2af906aac81cd" providerId="Windows Live" clId="Web-{C08DE915-FA51-6AD5-6978-C6F1C2ED88FF}" dt="2024-10-05T10:44:12.989" v="1767"/>
          <ac:spMkLst>
            <pc:docMk/>
            <pc:sldMk cId="0" sldId="263"/>
            <ac:spMk id="235" creationId="{00000000-0000-0000-0000-000000000000}"/>
          </ac:spMkLst>
        </pc:spChg>
        <pc:spChg chg="del mod">
          <ac:chgData name="Ronit Soni" userId="d8e2af906aac81cd" providerId="Windows Live" clId="Web-{C08DE915-FA51-6AD5-6978-C6F1C2ED88FF}" dt="2024-10-05T09:51:05.642" v="1223"/>
          <ac:spMkLst>
            <pc:docMk/>
            <pc:sldMk cId="0" sldId="263"/>
            <ac:spMk id="236" creationId="{00000000-0000-0000-0000-000000000000}"/>
          </ac:spMkLst>
        </pc:spChg>
        <pc:spChg chg="add del mod">
          <ac:chgData name="Ronit Soni" userId="d8e2af906aac81cd" providerId="Windows Live" clId="Web-{C08DE915-FA51-6AD5-6978-C6F1C2ED88FF}" dt="2024-10-05T10:21:38.865" v="1546" actId="20577"/>
          <ac:spMkLst>
            <pc:docMk/>
            <pc:sldMk cId="0" sldId="263"/>
            <ac:spMk id="237" creationId="{00000000-0000-0000-0000-000000000000}"/>
          </ac:spMkLst>
        </pc:spChg>
        <pc:grpChg chg="add del">
          <ac:chgData name="Ronit Soni" userId="d8e2af906aac81cd" providerId="Windows Live" clId="Web-{C08DE915-FA51-6AD5-6978-C6F1C2ED88FF}" dt="2024-10-05T10:29:00.707" v="1575"/>
          <ac:grpSpMkLst>
            <pc:docMk/>
            <pc:sldMk cId="0" sldId="263"/>
            <ac:grpSpMk id="3" creationId="{0D2E58EF-60ED-47B9-D3A3-16F2AC6A39D0}"/>
          </ac:grpSpMkLst>
        </pc:grpChg>
        <pc:grpChg chg="mod">
          <ac:chgData name="Ronit Soni" userId="d8e2af906aac81cd" providerId="Windows Live" clId="Web-{C08DE915-FA51-6AD5-6978-C6F1C2ED88FF}" dt="2024-10-05T10:33:16.409" v="1673" actId="1076"/>
          <ac:grpSpMkLst>
            <pc:docMk/>
            <pc:sldMk cId="0" sldId="263"/>
            <ac:grpSpMk id="219" creationId="{00000000-0000-0000-0000-000000000000}"/>
          </ac:grpSpMkLst>
        </pc:grpChg>
        <pc:grpChg chg="del mod">
          <ac:chgData name="Ronit Soni" userId="d8e2af906aac81cd" providerId="Windows Live" clId="Web-{C08DE915-FA51-6AD5-6978-C6F1C2ED88FF}" dt="2024-10-05T10:43:35.020" v="1753"/>
          <ac:grpSpMkLst>
            <pc:docMk/>
            <pc:sldMk cId="0" sldId="263"/>
            <ac:grpSpMk id="222" creationId="{00000000-0000-0000-0000-000000000000}"/>
          </ac:grpSpMkLst>
        </pc:grpChg>
        <pc:grpChg chg="del">
          <ac:chgData name="Ronit Soni" userId="d8e2af906aac81cd" providerId="Windows Live" clId="Web-{C08DE915-FA51-6AD5-6978-C6F1C2ED88FF}" dt="2024-10-05T09:50:58.423" v="1219"/>
          <ac:grpSpMkLst>
            <pc:docMk/>
            <pc:sldMk cId="0" sldId="263"/>
            <ac:grpSpMk id="225" creationId="{00000000-0000-0000-0000-000000000000}"/>
          </ac:grpSpMkLst>
        </pc:grpChg>
        <pc:picChg chg="add del mod">
          <ac:chgData name="Ronit Soni" userId="d8e2af906aac81cd" providerId="Windows Live" clId="Web-{C08DE915-FA51-6AD5-6978-C6F1C2ED88FF}" dt="2024-10-05T10:28:57.191" v="1574"/>
          <ac:picMkLst>
            <pc:docMk/>
            <pc:sldMk cId="0" sldId="263"/>
            <ac:picMk id="6" creationId="{7500550E-A0C7-E727-38E1-9574BEFAE816}"/>
          </ac:picMkLst>
        </pc:picChg>
        <pc:picChg chg="mod">
          <ac:chgData name="Ronit Soni" userId="d8e2af906aac81cd" providerId="Windows Live" clId="Web-{C08DE915-FA51-6AD5-6978-C6F1C2ED88FF}" dt="2024-10-05T10:11:06.337" v="1414" actId="1076"/>
          <ac:picMkLst>
            <pc:docMk/>
            <pc:sldMk cId="0" sldId="263"/>
            <ac:picMk id="211" creationId="{00000000-0000-0000-0000-000000000000}"/>
          </ac:picMkLst>
        </pc:picChg>
        <pc:picChg chg="mod">
          <ac:chgData name="Ronit Soni" userId="d8e2af906aac81cd" providerId="Windows Live" clId="Web-{C08DE915-FA51-6AD5-6978-C6F1C2ED88FF}" dt="2024-10-05T09:52:44.672" v="1245" actId="1076"/>
          <ac:picMkLst>
            <pc:docMk/>
            <pc:sldMk cId="0" sldId="263"/>
            <ac:picMk id="212" creationId="{00000000-0000-0000-0000-000000000000}"/>
          </ac:picMkLst>
        </pc:picChg>
        <pc:picChg chg="del mod">
          <ac:chgData name="Ronit Soni" userId="d8e2af906aac81cd" providerId="Windows Live" clId="Web-{C08DE915-FA51-6AD5-6978-C6F1C2ED88FF}" dt="2024-10-05T10:43:25.036" v="1750"/>
          <ac:picMkLst>
            <pc:docMk/>
            <pc:sldMk cId="0" sldId="263"/>
            <ac:picMk id="239" creationId="{00000000-0000-0000-0000-000000000000}"/>
          </ac:picMkLst>
        </pc:picChg>
        <pc:picChg chg="mod">
          <ac:chgData name="Ronit Soni" userId="d8e2af906aac81cd" providerId="Windows Live" clId="Web-{C08DE915-FA51-6AD5-6978-C6F1C2ED88FF}" dt="2024-10-05T10:33:17.628" v="1674" actId="1076"/>
          <ac:picMkLst>
            <pc:docMk/>
            <pc:sldMk cId="0" sldId="263"/>
            <ac:picMk id="240" creationId="{00000000-0000-0000-0000-000000000000}"/>
          </ac:picMkLst>
        </pc:picChg>
        <pc:picChg chg="del">
          <ac:chgData name="Ronit Soni" userId="d8e2af906aac81cd" providerId="Windows Live" clId="Web-{C08DE915-FA51-6AD5-6978-C6F1C2ED88FF}" dt="2024-10-05T09:50:57.782" v="1218"/>
          <ac:picMkLst>
            <pc:docMk/>
            <pc:sldMk cId="0" sldId="263"/>
            <ac:picMk id="241" creationId="{00000000-0000-0000-0000-000000000000}"/>
          </ac:picMkLst>
        </pc:picChg>
      </pc:sldChg>
      <pc:sldChg chg="modSp">
        <pc:chgData name="Ronit Soni" userId="d8e2af906aac81cd" providerId="Windows Live" clId="Web-{C08DE915-FA51-6AD5-6978-C6F1C2ED88FF}" dt="2024-10-05T09:39:20.020" v="1028" actId="1076"/>
        <pc:sldMkLst>
          <pc:docMk/>
          <pc:sldMk cId="0" sldId="264"/>
        </pc:sldMkLst>
        <pc:picChg chg="mod">
          <ac:chgData name="Ronit Soni" userId="d8e2af906aac81cd" providerId="Windows Live" clId="Web-{C08DE915-FA51-6AD5-6978-C6F1C2ED88FF}" dt="2024-10-05T09:39:20.020" v="1028" actId="1076"/>
          <ac:picMkLst>
            <pc:docMk/>
            <pc:sldMk cId="0" sldId="264"/>
            <ac:picMk id="246" creationId="{00000000-0000-0000-0000-000000000000}"/>
          </ac:picMkLst>
        </pc:picChg>
      </pc:sldChg>
      <pc:sldChg chg="addSp delSp modSp ord">
        <pc:chgData name="Ronit Soni" userId="d8e2af906aac81cd" providerId="Windows Live" clId="Web-{C08DE915-FA51-6AD5-6978-C6F1C2ED88FF}" dt="2024-10-05T10:21:23.818" v="1539"/>
        <pc:sldMkLst>
          <pc:docMk/>
          <pc:sldMk cId="0" sldId="267"/>
        </pc:sldMkLst>
        <pc:spChg chg="mod">
          <ac:chgData name="Ronit Soni" userId="d8e2af906aac81cd" providerId="Windows Live" clId="Web-{C08DE915-FA51-6AD5-6978-C6F1C2ED88FF}" dt="2024-10-05T09:59:52.353" v="1349" actId="20577"/>
          <ac:spMkLst>
            <pc:docMk/>
            <pc:sldMk cId="0" sldId="267"/>
            <ac:spMk id="335" creationId="{00000000-0000-0000-0000-000000000000}"/>
          </ac:spMkLst>
        </pc:spChg>
        <pc:spChg chg="mod">
          <ac:chgData name="Ronit Soni" userId="d8e2af906aac81cd" providerId="Windows Live" clId="Web-{C08DE915-FA51-6AD5-6978-C6F1C2ED88FF}" dt="2024-10-05T10:00:18.245" v="1355" actId="1076"/>
          <ac:spMkLst>
            <pc:docMk/>
            <pc:sldMk cId="0" sldId="267"/>
            <ac:spMk id="338" creationId="{00000000-0000-0000-0000-000000000000}"/>
          </ac:spMkLst>
        </pc:spChg>
        <pc:spChg chg="add del">
          <ac:chgData name="Ronit Soni" userId="d8e2af906aac81cd" providerId="Windows Live" clId="Web-{C08DE915-FA51-6AD5-6978-C6F1C2ED88FF}" dt="2024-10-05T10:21:23.818" v="1539"/>
          <ac:spMkLst>
            <pc:docMk/>
            <pc:sldMk cId="0" sldId="267"/>
            <ac:spMk id="339" creationId="{00000000-0000-0000-0000-000000000000}"/>
          </ac:spMkLst>
        </pc:spChg>
      </pc:sldChg>
      <pc:sldChg chg="addSp delSp modSp ord">
        <pc:chgData name="Ronit Soni" userId="d8e2af906aac81cd" providerId="Windows Live" clId="Web-{C08DE915-FA51-6AD5-6978-C6F1C2ED88FF}" dt="2024-10-05T10:21:33.131" v="1543"/>
        <pc:sldMkLst>
          <pc:docMk/>
          <pc:sldMk cId="0" sldId="268"/>
        </pc:sldMkLst>
        <pc:spChg chg="add mod">
          <ac:chgData name="Ronit Soni" userId="d8e2af906aac81cd" providerId="Windows Live" clId="Web-{C08DE915-FA51-6AD5-6978-C6F1C2ED88FF}" dt="2024-10-05T09:38:38.160" v="1020" actId="14100"/>
          <ac:spMkLst>
            <pc:docMk/>
            <pc:sldMk cId="0" sldId="268"/>
            <ac:spMk id="2" creationId="{92AA7AFD-12B6-3835-3072-5973EBCDD90C}"/>
          </ac:spMkLst>
        </pc:spChg>
        <pc:spChg chg="mod">
          <ac:chgData name="Ronit Soni" userId="d8e2af906aac81cd" providerId="Windows Live" clId="Web-{C08DE915-FA51-6AD5-6978-C6F1C2ED88FF}" dt="2024-10-05T09:45:22.299" v="1140" actId="1076"/>
          <ac:spMkLst>
            <pc:docMk/>
            <pc:sldMk cId="0" sldId="268"/>
            <ac:spMk id="349" creationId="{00000000-0000-0000-0000-000000000000}"/>
          </ac:spMkLst>
        </pc:spChg>
        <pc:spChg chg="del mod">
          <ac:chgData name="Ronit Soni" userId="d8e2af906aac81cd" providerId="Windows Live" clId="Web-{C08DE915-FA51-6AD5-6978-C6F1C2ED88FF}" dt="2024-10-05T09:38:38.973" v="1021"/>
          <ac:spMkLst>
            <pc:docMk/>
            <pc:sldMk cId="0" sldId="268"/>
            <ac:spMk id="351" creationId="{00000000-0000-0000-0000-000000000000}"/>
          </ac:spMkLst>
        </pc:spChg>
        <pc:spChg chg="add del">
          <ac:chgData name="Ronit Soni" userId="d8e2af906aac81cd" providerId="Windows Live" clId="Web-{C08DE915-FA51-6AD5-6978-C6F1C2ED88FF}" dt="2024-10-05T10:21:33.131" v="1543"/>
          <ac:spMkLst>
            <pc:docMk/>
            <pc:sldMk cId="0" sldId="268"/>
            <ac:spMk id="352" creationId="{00000000-0000-0000-0000-000000000000}"/>
          </ac:spMkLst>
        </pc:spChg>
        <pc:picChg chg="mod">
          <ac:chgData name="Ronit Soni" userId="d8e2af906aac81cd" providerId="Windows Live" clId="Web-{C08DE915-FA51-6AD5-6978-C6F1C2ED88FF}" dt="2024-10-05T09:38:45.832" v="1024" actId="1076"/>
          <ac:picMkLst>
            <pc:docMk/>
            <pc:sldMk cId="0" sldId="268"/>
            <ac:picMk id="345" creationId="{00000000-0000-0000-0000-000000000000}"/>
          </ac:picMkLst>
        </pc:picChg>
        <pc:picChg chg="mod">
          <ac:chgData name="Ronit Soni" userId="d8e2af906aac81cd" providerId="Windows Live" clId="Web-{C08DE915-FA51-6AD5-6978-C6F1C2ED88FF}" dt="2024-10-05T09:38:41.457" v="1022" actId="1076"/>
          <ac:picMkLst>
            <pc:docMk/>
            <pc:sldMk cId="0" sldId="268"/>
            <ac:picMk id="346" creationId="{00000000-0000-0000-0000-000000000000}"/>
          </ac:picMkLst>
        </pc:picChg>
      </pc:sldChg>
      <pc:sldChg chg="addSp delSp modSp ord">
        <pc:chgData name="Ronit Soni" userId="d8e2af906aac81cd" providerId="Windows Live" clId="Web-{C08DE915-FA51-6AD5-6978-C6F1C2ED88FF}" dt="2024-10-05T09:59:02.103" v="1328" actId="1076"/>
        <pc:sldMkLst>
          <pc:docMk/>
          <pc:sldMk cId="0" sldId="273"/>
        </pc:sldMkLst>
        <pc:spChg chg="add">
          <ac:chgData name="Ronit Soni" userId="d8e2af906aac81cd" providerId="Windows Live" clId="Web-{C08DE915-FA51-6AD5-6978-C6F1C2ED88FF}" dt="2024-10-05T09:39:58.941" v="1032"/>
          <ac:spMkLst>
            <pc:docMk/>
            <pc:sldMk cId="0" sldId="273"/>
            <ac:spMk id="3" creationId="{18B86B39-8B16-B392-833B-BCC731CF5E7C}"/>
          </ac:spMkLst>
        </pc:spChg>
        <pc:spChg chg="mod">
          <ac:chgData name="Ronit Soni" userId="d8e2af906aac81cd" providerId="Windows Live" clId="Web-{C08DE915-FA51-6AD5-6978-C6F1C2ED88FF}" dt="2024-10-05T09:45:55.784" v="1146" actId="1076"/>
          <ac:spMkLst>
            <pc:docMk/>
            <pc:sldMk cId="0" sldId="273"/>
            <ac:spMk id="422" creationId="{00000000-0000-0000-0000-000000000000}"/>
          </ac:spMkLst>
        </pc:spChg>
        <pc:spChg chg="add del mod">
          <ac:chgData name="Ronit Soni" userId="d8e2af906aac81cd" providerId="Windows Live" clId="Web-{C08DE915-FA51-6AD5-6978-C6F1C2ED88FF}" dt="2024-10-05T09:43:51.315" v="1120" actId="1076"/>
          <ac:spMkLst>
            <pc:docMk/>
            <pc:sldMk cId="0" sldId="273"/>
            <ac:spMk id="423" creationId="{00000000-0000-0000-0000-000000000000}"/>
          </ac:spMkLst>
        </pc:spChg>
        <pc:spChg chg="mod">
          <ac:chgData name="Ronit Soni" userId="d8e2af906aac81cd" providerId="Windows Live" clId="Web-{C08DE915-FA51-6AD5-6978-C6F1C2ED88FF}" dt="2024-10-05T09:45:59.174" v="1147" actId="1076"/>
          <ac:spMkLst>
            <pc:docMk/>
            <pc:sldMk cId="0" sldId="273"/>
            <ac:spMk id="424" creationId="{00000000-0000-0000-0000-000000000000}"/>
          </ac:spMkLst>
        </pc:spChg>
        <pc:spChg chg="del mod">
          <ac:chgData name="Ronit Soni" userId="d8e2af906aac81cd" providerId="Windows Live" clId="Web-{C08DE915-FA51-6AD5-6978-C6F1C2ED88FF}" dt="2024-10-05T09:41:30.769" v="1098"/>
          <ac:spMkLst>
            <pc:docMk/>
            <pc:sldMk cId="0" sldId="273"/>
            <ac:spMk id="425" creationId="{00000000-0000-0000-0000-000000000000}"/>
          </ac:spMkLst>
        </pc:spChg>
        <pc:spChg chg="del mod">
          <ac:chgData name="Ronit Soni" userId="d8e2af906aac81cd" providerId="Windows Live" clId="Web-{C08DE915-FA51-6AD5-6978-C6F1C2ED88FF}" dt="2024-10-05T09:41:23.863" v="1095"/>
          <ac:spMkLst>
            <pc:docMk/>
            <pc:sldMk cId="0" sldId="273"/>
            <ac:spMk id="426" creationId="{00000000-0000-0000-0000-000000000000}"/>
          </ac:spMkLst>
        </pc:spChg>
        <pc:spChg chg="mod">
          <ac:chgData name="Ronit Soni" userId="d8e2af906aac81cd" providerId="Windows Live" clId="Web-{C08DE915-FA51-6AD5-6978-C6F1C2ED88FF}" dt="2024-10-05T09:39:57.301" v="1031" actId="20577"/>
          <ac:spMkLst>
            <pc:docMk/>
            <pc:sldMk cId="0" sldId="273"/>
            <ac:spMk id="429" creationId="{00000000-0000-0000-0000-000000000000}"/>
          </ac:spMkLst>
        </pc:spChg>
        <pc:picChg chg="add mod">
          <ac:chgData name="Ronit Soni" userId="d8e2af906aac81cd" providerId="Windows Live" clId="Web-{C08DE915-FA51-6AD5-6978-C6F1C2ED88FF}" dt="2024-10-05T09:43:47.768" v="1118" actId="1076"/>
          <ac:picMkLst>
            <pc:docMk/>
            <pc:sldMk cId="0" sldId="273"/>
            <ac:picMk id="4" creationId="{14F2C1A0-C920-62BE-92A1-8A48114DEA6D}"/>
          </ac:picMkLst>
        </pc:picChg>
        <pc:picChg chg="add mod">
          <ac:chgData name="Ronit Soni" userId="d8e2af906aac81cd" providerId="Windows Live" clId="Web-{C08DE915-FA51-6AD5-6978-C6F1C2ED88FF}" dt="2024-10-05T09:59:02.103" v="1328" actId="1076"/>
          <ac:picMkLst>
            <pc:docMk/>
            <pc:sldMk cId="0" sldId="273"/>
            <ac:picMk id="5" creationId="{FEC90FD4-FEBB-87DE-4C65-D4E68428F35C}"/>
          </ac:picMkLst>
        </pc:picChg>
        <pc:picChg chg="add mod">
          <ac:chgData name="Ronit Soni" userId="d8e2af906aac81cd" providerId="Windows Live" clId="Web-{C08DE915-FA51-6AD5-6978-C6F1C2ED88FF}" dt="2024-10-05T09:45:44.831" v="1144" actId="1076"/>
          <ac:picMkLst>
            <pc:docMk/>
            <pc:sldMk cId="0" sldId="273"/>
            <ac:picMk id="6" creationId="{D403B495-CD0C-0192-7AAE-C9546BCEBB4F}"/>
          </ac:picMkLst>
        </pc:picChg>
        <pc:picChg chg="del mod">
          <ac:chgData name="Ronit Soni" userId="d8e2af906aac81cd" providerId="Windows Live" clId="Web-{C08DE915-FA51-6AD5-6978-C6F1C2ED88FF}" dt="2024-10-05T09:43:34.659" v="1113"/>
          <ac:picMkLst>
            <pc:docMk/>
            <pc:sldMk cId="0" sldId="273"/>
            <ac:picMk id="431" creationId="{00000000-0000-0000-0000-000000000000}"/>
          </ac:picMkLst>
        </pc:picChg>
      </pc:sldChg>
      <pc:sldChg chg="addSp delSp modSp new del">
        <pc:chgData name="Ronit Soni" userId="d8e2af906aac81cd" providerId="Windows Live" clId="Web-{C08DE915-FA51-6AD5-6978-C6F1C2ED88FF}" dt="2024-10-05T09:16:26.619" v="682"/>
        <pc:sldMkLst>
          <pc:docMk/>
          <pc:sldMk cId="107710916" sldId="276"/>
        </pc:sldMkLst>
        <pc:spChg chg="del">
          <ac:chgData name="Ronit Soni" userId="d8e2af906aac81cd" providerId="Windows Live" clId="Web-{C08DE915-FA51-6AD5-6978-C6F1C2ED88FF}" dt="2024-10-05T09:04:27.294" v="498"/>
          <ac:spMkLst>
            <pc:docMk/>
            <pc:sldMk cId="107710916" sldId="276"/>
            <ac:spMk id="3" creationId="{76128E41-4D26-940A-74FA-A6E3E7B1F9DD}"/>
          </ac:spMkLst>
        </pc:spChg>
        <pc:spChg chg="add">
          <ac:chgData name="Ronit Soni" userId="d8e2af906aac81cd" providerId="Windows Live" clId="Web-{C08DE915-FA51-6AD5-6978-C6F1C2ED88FF}" dt="2024-10-05T09:04:08.060" v="494"/>
          <ac:spMkLst>
            <pc:docMk/>
            <pc:sldMk cId="107710916" sldId="276"/>
            <ac:spMk id="5" creationId="{CE34C1B4-67B1-EFDC-56D4-27625C9C5C00}"/>
          </ac:spMkLst>
        </pc:spChg>
        <pc:spChg chg="add mod">
          <ac:chgData name="Ronit Soni" userId="d8e2af906aac81cd" providerId="Windows Live" clId="Web-{C08DE915-FA51-6AD5-6978-C6F1C2ED88FF}" dt="2024-10-05T09:04:21.357" v="497" actId="14100"/>
          <ac:spMkLst>
            <pc:docMk/>
            <pc:sldMk cId="107710916" sldId="276"/>
            <ac:spMk id="6" creationId="{BB8CA494-C727-B01B-8F82-2006E5F1FB77}"/>
          </ac:spMkLst>
        </pc:spChg>
        <pc:grpChg chg="add del mod">
          <ac:chgData name="Ronit Soni" userId="d8e2af906aac81cd" providerId="Windows Live" clId="Web-{C08DE915-FA51-6AD5-6978-C6F1C2ED88FF}" dt="2024-10-05T09:05:56.278" v="526"/>
          <ac:grpSpMkLst>
            <pc:docMk/>
            <pc:sldMk cId="107710916" sldId="276"/>
            <ac:grpSpMk id="4" creationId="{E92F284C-01FF-D90D-778A-17F425216613}"/>
          </ac:grpSpMkLst>
        </pc:grpChg>
      </pc:sldChg>
      <pc:sldChg chg="addSp delSp modSp new del">
        <pc:chgData name="Ronit Soni" userId="d8e2af906aac81cd" providerId="Windows Live" clId="Web-{C08DE915-FA51-6AD5-6978-C6F1C2ED88FF}" dt="2024-10-05T09:37:10.692" v="1009"/>
        <pc:sldMkLst>
          <pc:docMk/>
          <pc:sldMk cId="3295193303" sldId="277"/>
        </pc:sldMkLst>
        <pc:spChg chg="del mod">
          <ac:chgData name="Ronit Soni" userId="d8e2af906aac81cd" providerId="Windows Live" clId="Web-{C08DE915-FA51-6AD5-6978-C6F1C2ED88FF}" dt="2024-10-05T09:08:26.278" v="564"/>
          <ac:spMkLst>
            <pc:docMk/>
            <pc:sldMk cId="3295193303" sldId="277"/>
            <ac:spMk id="2" creationId="{9D3D1BC3-9A13-2EB6-9A94-A46E25A9AB86}"/>
          </ac:spMkLst>
        </pc:spChg>
        <pc:spChg chg="mod">
          <ac:chgData name="Ronit Soni" userId="d8e2af906aac81cd" providerId="Windows Live" clId="Web-{C08DE915-FA51-6AD5-6978-C6F1C2ED88FF}" dt="2024-10-05T09:06:59.075" v="547" actId="688"/>
          <ac:spMkLst>
            <pc:docMk/>
            <pc:sldMk cId="3295193303" sldId="277"/>
            <ac:spMk id="3" creationId="{F29EAB8C-B91B-D5ED-9E1E-C3D80486263D}"/>
          </ac:spMkLst>
        </pc:spChg>
        <pc:spChg chg="add mod topLvl">
          <ac:chgData name="Ronit Soni" userId="d8e2af906aac81cd" providerId="Windows Live" clId="Web-{C08DE915-FA51-6AD5-6978-C6F1C2ED88FF}" dt="2024-10-05T09:07:12.981" v="550"/>
          <ac:spMkLst>
            <pc:docMk/>
            <pc:sldMk cId="3295193303" sldId="277"/>
            <ac:spMk id="5" creationId="{CE34C1B4-67B1-EFDC-56D4-27625C9C5C00}"/>
          </ac:spMkLst>
        </pc:spChg>
        <pc:spChg chg="add del mod topLvl">
          <ac:chgData name="Ronit Soni" userId="d8e2af906aac81cd" providerId="Windows Live" clId="Web-{C08DE915-FA51-6AD5-6978-C6F1C2ED88FF}" dt="2024-10-05T09:33:24.271" v="978" actId="1076"/>
          <ac:spMkLst>
            <pc:docMk/>
            <pc:sldMk cId="3295193303" sldId="277"/>
            <ac:spMk id="6" creationId="{BB8CA494-C727-B01B-8F82-2006E5F1FB77}"/>
          </ac:spMkLst>
        </pc:spChg>
        <pc:spChg chg="add del mod">
          <ac:chgData name="Ronit Soni" userId="d8e2af906aac81cd" providerId="Windows Live" clId="Web-{C08DE915-FA51-6AD5-6978-C6F1C2ED88FF}" dt="2024-10-05T09:06:55.778" v="546"/>
          <ac:spMkLst>
            <pc:docMk/>
            <pc:sldMk cId="3295193303" sldId="277"/>
            <ac:spMk id="7" creationId="{7427B55E-74D7-250B-4349-D5FF495BD6F9}"/>
          </ac:spMkLst>
        </pc:spChg>
        <pc:spChg chg="add del mod">
          <ac:chgData name="Ronit Soni" userId="d8e2af906aac81cd" providerId="Windows Live" clId="Web-{C08DE915-FA51-6AD5-6978-C6F1C2ED88FF}" dt="2024-10-05T09:35:32.067" v="992"/>
          <ac:spMkLst>
            <pc:docMk/>
            <pc:sldMk cId="3295193303" sldId="277"/>
            <ac:spMk id="8" creationId="{179B188D-1DAA-6A0B-1696-0116DC8FC55A}"/>
          </ac:spMkLst>
        </pc:spChg>
        <pc:spChg chg="add del mod">
          <ac:chgData name="Ronit Soni" userId="d8e2af906aac81cd" providerId="Windows Live" clId="Web-{C08DE915-FA51-6AD5-6978-C6F1C2ED88FF}" dt="2024-10-05T09:07:56.231" v="558"/>
          <ac:spMkLst>
            <pc:docMk/>
            <pc:sldMk cId="3295193303" sldId="277"/>
            <ac:spMk id="9" creationId="{8B049A5B-2976-EABE-A9CD-FB4E7D088A10}"/>
          </ac:spMkLst>
        </pc:spChg>
        <pc:spChg chg="add del mod">
          <ac:chgData name="Ronit Soni" userId="d8e2af906aac81cd" providerId="Windows Live" clId="Web-{C08DE915-FA51-6AD5-6978-C6F1C2ED88FF}" dt="2024-10-05T09:35:54.067" v="996"/>
          <ac:spMkLst>
            <pc:docMk/>
            <pc:sldMk cId="3295193303" sldId="277"/>
            <ac:spMk id="10" creationId="{14BE355D-59C5-1058-825B-6343FE234B59}"/>
          </ac:spMkLst>
        </pc:spChg>
        <pc:grpChg chg="add del mod">
          <ac:chgData name="Ronit Soni" userId="d8e2af906aac81cd" providerId="Windows Live" clId="Web-{C08DE915-FA51-6AD5-6978-C6F1C2ED88FF}" dt="2024-10-05T09:35:18.755" v="990"/>
          <ac:grpSpMkLst>
            <pc:docMk/>
            <pc:sldMk cId="3295193303" sldId="277"/>
            <ac:grpSpMk id="4" creationId="{E92F284C-01FF-D90D-778A-17F425216613}"/>
          </ac:grpSpMkLst>
        </pc:grpChg>
      </pc:sldChg>
      <pc:sldChg chg="addSp delSp modSp new">
        <pc:chgData name="Ronit Soni" userId="d8e2af906aac81cd" providerId="Windows Live" clId="Web-{C08DE915-FA51-6AD5-6978-C6F1C2ED88FF}" dt="2024-10-05T09:58:50.025" v="1327" actId="20577"/>
        <pc:sldMkLst>
          <pc:docMk/>
          <pc:sldMk cId="1939214141" sldId="278"/>
        </pc:sldMkLst>
        <pc:spChg chg="add">
          <ac:chgData name="Ronit Soni" userId="d8e2af906aac81cd" providerId="Windows Live" clId="Web-{C08DE915-FA51-6AD5-6978-C6F1C2ED88FF}" dt="2024-10-05T09:34:16.318" v="982"/>
          <ac:spMkLst>
            <pc:docMk/>
            <pc:sldMk cId="1939214141" sldId="278"/>
            <ac:spMk id="3" creationId="{6A0DC0C5-97CB-4A19-9A8B-468054DDE28F}"/>
          </ac:spMkLst>
        </pc:spChg>
        <pc:spChg chg="add del">
          <ac:chgData name="Ronit Soni" userId="d8e2af906aac81cd" providerId="Windows Live" clId="Web-{C08DE915-FA51-6AD5-6978-C6F1C2ED88FF}" dt="2024-10-05T09:34:27.755" v="984"/>
          <ac:spMkLst>
            <pc:docMk/>
            <pc:sldMk cId="1939214141" sldId="278"/>
            <ac:spMk id="5" creationId="{B354E46C-2803-3A59-93D5-8DDB4BED34A5}"/>
          </ac:spMkLst>
        </pc:spChg>
        <pc:spChg chg="add del">
          <ac:chgData name="Ronit Soni" userId="d8e2af906aac81cd" providerId="Windows Live" clId="Web-{C08DE915-FA51-6AD5-6978-C6F1C2ED88FF}" dt="2024-10-05T09:34:41.302" v="986"/>
          <ac:spMkLst>
            <pc:docMk/>
            <pc:sldMk cId="1939214141" sldId="278"/>
            <ac:spMk id="7" creationId="{F56ECEF6-7B57-5E71-1A7D-747C9E8758CF}"/>
          </ac:spMkLst>
        </pc:spChg>
        <pc:spChg chg="add">
          <ac:chgData name="Ronit Soni" userId="d8e2af906aac81cd" providerId="Windows Live" clId="Web-{C08DE915-FA51-6AD5-6978-C6F1C2ED88FF}" dt="2024-10-05T09:34:50.802" v="987"/>
          <ac:spMkLst>
            <pc:docMk/>
            <pc:sldMk cId="1939214141" sldId="278"/>
            <ac:spMk id="9" creationId="{69C54993-0571-B238-436B-6970DF5E048A}"/>
          </ac:spMkLst>
        </pc:spChg>
        <pc:spChg chg="add">
          <ac:chgData name="Ronit Soni" userId="d8e2af906aac81cd" providerId="Windows Live" clId="Web-{C08DE915-FA51-6AD5-6978-C6F1C2ED88FF}" dt="2024-10-05T09:35:24.099" v="991"/>
          <ac:spMkLst>
            <pc:docMk/>
            <pc:sldMk cId="1939214141" sldId="278"/>
            <ac:spMk id="15" creationId="{CE34C1B4-67B1-EFDC-56D4-27625C9C5C00}"/>
          </ac:spMkLst>
        </pc:spChg>
        <pc:spChg chg="add">
          <ac:chgData name="Ronit Soni" userId="d8e2af906aac81cd" providerId="Windows Live" clId="Web-{C08DE915-FA51-6AD5-6978-C6F1C2ED88FF}" dt="2024-10-05T09:35:24.099" v="991"/>
          <ac:spMkLst>
            <pc:docMk/>
            <pc:sldMk cId="1939214141" sldId="278"/>
            <ac:spMk id="16" creationId="{BB8CA494-C727-B01B-8F82-2006E5F1FB77}"/>
          </ac:spMkLst>
        </pc:spChg>
        <pc:spChg chg="add mod">
          <ac:chgData name="Ronit Soni" userId="d8e2af906aac81cd" providerId="Windows Live" clId="Web-{C08DE915-FA51-6AD5-6978-C6F1C2ED88FF}" dt="2024-10-05T09:36:20.974" v="1000" actId="1076"/>
          <ac:spMkLst>
            <pc:docMk/>
            <pc:sldMk cId="1939214141" sldId="278"/>
            <ac:spMk id="17" creationId="{179B188D-1DAA-6A0B-1696-0116DC8FC55A}"/>
          </ac:spMkLst>
        </pc:spChg>
        <pc:spChg chg="add mod">
          <ac:chgData name="Ronit Soni" userId="d8e2af906aac81cd" providerId="Windows Live" clId="Web-{C08DE915-FA51-6AD5-6978-C6F1C2ED88FF}" dt="2024-10-05T09:58:50.025" v="1327" actId="20577"/>
          <ac:spMkLst>
            <pc:docMk/>
            <pc:sldMk cId="1939214141" sldId="278"/>
            <ac:spMk id="18" creationId="{14BE355D-59C5-1058-825B-6343FE234B59}"/>
          </ac:spMkLst>
        </pc:spChg>
        <pc:grpChg chg="add mod">
          <ac:chgData name="Ronit Soni" userId="d8e2af906aac81cd" providerId="Windows Live" clId="Web-{C08DE915-FA51-6AD5-6978-C6F1C2ED88FF}" dt="2024-10-05T09:56:21.572" v="1266" actId="14100"/>
          <ac:grpSpMkLst>
            <pc:docMk/>
            <pc:sldMk cId="1939214141" sldId="278"/>
            <ac:grpSpMk id="14" creationId="{E92F284C-01FF-D90D-778A-17F425216613}"/>
          </ac:grpSpMkLst>
        </pc:grpChg>
        <pc:picChg chg="add">
          <ac:chgData name="Ronit Soni" userId="d8e2af906aac81cd" providerId="Windows Live" clId="Web-{C08DE915-FA51-6AD5-6978-C6F1C2ED88FF}" dt="2024-10-05T09:34:58.146" v="988"/>
          <ac:picMkLst>
            <pc:docMk/>
            <pc:sldMk cId="1939214141" sldId="278"/>
            <ac:picMk id="11" creationId="{D650811F-00A2-96C8-8475-C14A4C7B5E6E}"/>
          </ac:picMkLst>
        </pc:picChg>
        <pc:picChg chg="add">
          <ac:chgData name="Ronit Soni" userId="d8e2af906aac81cd" providerId="Windows Live" clId="Web-{C08DE915-FA51-6AD5-6978-C6F1C2ED88FF}" dt="2024-10-05T09:35:13.286" v="989"/>
          <ac:picMkLst>
            <pc:docMk/>
            <pc:sldMk cId="1939214141" sldId="278"/>
            <ac:picMk id="13" creationId="{D4F31837-AB49-2503-3E5E-4712BB1C2FFA}"/>
          </ac:picMkLst>
        </pc:picChg>
        <pc:cxnChg chg="add mod">
          <ac:chgData name="Ronit Soni" userId="d8e2af906aac81cd" providerId="Windows Live" clId="Web-{C08DE915-FA51-6AD5-6978-C6F1C2ED88FF}" dt="2024-10-05T09:37:02.942" v="1008" actId="1076"/>
          <ac:cxnSpMkLst>
            <pc:docMk/>
            <pc:sldMk cId="1939214141" sldId="278"/>
            <ac:cxnSpMk id="20" creationId="{040440F8-5269-7692-D414-8E009DE5B03C}"/>
          </ac:cxnSpMkLst>
        </pc:cxnChg>
      </pc:sldChg>
      <pc:sldChg chg="addSp delSp modSp add ord replId">
        <pc:chgData name="Ronit Soni" userId="d8e2af906aac81cd" providerId="Windows Live" clId="Web-{C08DE915-FA51-6AD5-6978-C6F1C2ED88FF}" dt="2024-10-05T10:47:12.973" v="1815" actId="1076"/>
        <pc:sldMkLst>
          <pc:docMk/>
          <pc:sldMk cId="1579919535" sldId="279"/>
        </pc:sldMkLst>
        <pc:spChg chg="add mod">
          <ac:chgData name="Ronit Soni" userId="d8e2af906aac81cd" providerId="Windows Live" clId="Web-{C08DE915-FA51-6AD5-6978-C6F1C2ED88FF}" dt="2024-10-05T10:46:23.894" v="1803" actId="20577"/>
          <ac:spMkLst>
            <pc:docMk/>
            <pc:sldMk cId="1579919535" sldId="279"/>
            <ac:spMk id="2" creationId="{E450996E-A9BD-7E85-CF8E-006830443DE9}"/>
          </ac:spMkLst>
        </pc:spChg>
        <pc:spChg chg="del">
          <ac:chgData name="Ronit Soni" userId="d8e2af906aac81cd" providerId="Windows Live" clId="Web-{C08DE915-FA51-6AD5-6978-C6F1C2ED88FF}" dt="2024-10-05T10:18:49.663" v="1517"/>
          <ac:spMkLst>
            <pc:docMk/>
            <pc:sldMk cId="1579919535" sldId="279"/>
            <ac:spMk id="7" creationId="{87CBDD25-9556-54E2-D0BE-09D9810C5FA2}"/>
          </ac:spMkLst>
        </pc:spChg>
        <pc:spChg chg="add del mod">
          <ac:chgData name="Ronit Soni" userId="d8e2af906aac81cd" providerId="Windows Live" clId="Web-{C08DE915-FA51-6AD5-6978-C6F1C2ED88FF}" dt="2024-10-05T10:42:39.505" v="1744" actId="14100"/>
          <ac:spMkLst>
            <pc:docMk/>
            <pc:sldMk cId="1579919535" sldId="279"/>
            <ac:spMk id="8" creationId="{F520B4F3-A525-9562-668E-C5C44FB87E35}"/>
          </ac:spMkLst>
        </pc:spChg>
        <pc:spChg chg="add mod">
          <ac:chgData name="Ronit Soni" userId="d8e2af906aac81cd" providerId="Windows Live" clId="Web-{C08DE915-FA51-6AD5-6978-C6F1C2ED88FF}" dt="2024-10-05T10:42:11.536" v="1734" actId="1076"/>
          <ac:spMkLst>
            <pc:docMk/>
            <pc:sldMk cId="1579919535" sldId="279"/>
            <ac:spMk id="9" creationId="{87CBDD25-9556-54E2-D0BE-09D9810C5FA2}"/>
          </ac:spMkLst>
        </pc:spChg>
        <pc:spChg chg="add mod">
          <ac:chgData name="Ronit Soni" userId="d8e2af906aac81cd" providerId="Windows Live" clId="Web-{C08DE915-FA51-6AD5-6978-C6F1C2ED88FF}" dt="2024-10-05T10:41:23.099" v="1718" actId="20577"/>
          <ac:spMkLst>
            <pc:docMk/>
            <pc:sldMk cId="1579919535" sldId="279"/>
            <ac:spMk id="14" creationId="{12B80B2E-362C-5F5F-11B1-89EEAE3F5317}"/>
          </ac:spMkLst>
        </pc:spChg>
        <pc:spChg chg="add mod">
          <ac:chgData name="Ronit Soni" userId="d8e2af906aac81cd" providerId="Windows Live" clId="Web-{C08DE915-FA51-6AD5-6978-C6F1C2ED88FF}" dt="2024-10-05T10:42:54.676" v="1746" actId="1076"/>
          <ac:spMkLst>
            <pc:docMk/>
            <pc:sldMk cId="1579919535" sldId="279"/>
            <ac:spMk id="15" creationId="{2FC4993F-5158-79D2-3148-AC843D9D4968}"/>
          </ac:spMkLst>
        </pc:spChg>
        <pc:spChg chg="add mod">
          <ac:chgData name="Ronit Soni" userId="d8e2af906aac81cd" providerId="Windows Live" clId="Web-{C08DE915-FA51-6AD5-6978-C6F1C2ED88FF}" dt="2024-10-05T10:43:12.848" v="1749" actId="1076"/>
          <ac:spMkLst>
            <pc:docMk/>
            <pc:sldMk cId="1579919535" sldId="279"/>
            <ac:spMk id="16" creationId="{3E985C54-5941-6687-F452-659C811F7B63}"/>
          </ac:spMkLst>
        </pc:spChg>
        <pc:spChg chg="add">
          <ac:chgData name="Ronit Soni" userId="d8e2af906aac81cd" providerId="Windows Live" clId="Web-{C08DE915-FA51-6AD5-6978-C6F1C2ED88FF}" dt="2024-10-05T10:43:38.707" v="1754"/>
          <ac:spMkLst>
            <pc:docMk/>
            <pc:sldMk cId="1579919535" sldId="279"/>
            <ac:spMk id="19" creationId="{DAFB51C3-FA80-AA42-B992-40FE48790FA4}"/>
          </ac:spMkLst>
        </pc:spChg>
        <pc:spChg chg="add">
          <ac:chgData name="Ronit Soni" userId="d8e2af906aac81cd" providerId="Windows Live" clId="Web-{C08DE915-FA51-6AD5-6978-C6F1C2ED88FF}" dt="2024-10-05T10:43:38.707" v="1754"/>
          <ac:spMkLst>
            <pc:docMk/>
            <pc:sldMk cId="1579919535" sldId="279"/>
            <ac:spMk id="20" creationId="{7F140AEB-649C-50A4-AA18-222F3A2F6EEF}"/>
          </ac:spMkLst>
        </pc:spChg>
        <pc:spChg chg="add mod">
          <ac:chgData name="Ronit Soni" userId="d8e2af906aac81cd" providerId="Windows Live" clId="Web-{C08DE915-FA51-6AD5-6978-C6F1C2ED88FF}" dt="2024-10-05T10:44:25.707" v="1771" actId="14100"/>
          <ac:spMkLst>
            <pc:docMk/>
            <pc:sldMk cId="1579919535" sldId="279"/>
            <ac:spMk id="22" creationId="{D25995B9-6A5F-9F9C-2EB3-F7B4111E288C}"/>
          </ac:spMkLst>
        </pc:spChg>
        <pc:spChg chg="mod">
          <ac:chgData name="Ronit Soni" userId="d8e2af906aac81cd" providerId="Windows Live" clId="Web-{C08DE915-FA51-6AD5-6978-C6F1C2ED88FF}" dt="2024-10-05T10:38:56.503" v="1683" actId="1076"/>
          <ac:spMkLst>
            <pc:docMk/>
            <pc:sldMk cId="1579919535" sldId="279"/>
            <ac:spMk id="228" creationId="{00000000-0000-0000-0000-000000000000}"/>
          </ac:spMkLst>
        </pc:spChg>
        <pc:spChg chg="del mod">
          <ac:chgData name="Ronit Soni" userId="d8e2af906aac81cd" providerId="Windows Live" clId="Web-{C08DE915-FA51-6AD5-6978-C6F1C2ED88FF}" dt="2024-10-05T10:13:59.336" v="1433"/>
          <ac:spMkLst>
            <pc:docMk/>
            <pc:sldMk cId="1579919535" sldId="279"/>
            <ac:spMk id="229" creationId="{00000000-0000-0000-0000-000000000000}"/>
          </ac:spMkLst>
        </pc:spChg>
        <pc:spChg chg="mod">
          <ac:chgData name="Ronit Soni" userId="d8e2af906aac81cd" providerId="Windows Live" clId="Web-{C08DE915-FA51-6AD5-6978-C6F1C2ED88FF}" dt="2024-10-05T10:41:40.614" v="1724" actId="1076"/>
          <ac:spMkLst>
            <pc:docMk/>
            <pc:sldMk cId="1579919535" sldId="279"/>
            <ac:spMk id="230" creationId="{00000000-0000-0000-0000-000000000000}"/>
          </ac:spMkLst>
        </pc:spChg>
        <pc:spChg chg="mod">
          <ac:chgData name="Ronit Soni" userId="d8e2af906aac81cd" providerId="Windows Live" clId="Web-{C08DE915-FA51-6AD5-6978-C6F1C2ED88FF}" dt="2024-10-05T10:46:19.894" v="1799" actId="20577"/>
          <ac:spMkLst>
            <pc:docMk/>
            <pc:sldMk cId="1579919535" sldId="279"/>
            <ac:spMk id="231" creationId="{00000000-0000-0000-0000-000000000000}"/>
          </ac:spMkLst>
        </pc:spChg>
        <pc:spChg chg="mod">
          <ac:chgData name="Ronit Soni" userId="d8e2af906aac81cd" providerId="Windows Live" clId="Web-{C08DE915-FA51-6AD5-6978-C6F1C2ED88FF}" dt="2024-10-05T10:39:31.378" v="1691" actId="1076"/>
          <ac:spMkLst>
            <pc:docMk/>
            <pc:sldMk cId="1579919535" sldId="279"/>
            <ac:spMk id="233" creationId="{00000000-0000-0000-0000-000000000000}"/>
          </ac:spMkLst>
        </pc:spChg>
        <pc:spChg chg="mod">
          <ac:chgData name="Ronit Soni" userId="d8e2af906aac81cd" providerId="Windows Live" clId="Web-{C08DE915-FA51-6AD5-6978-C6F1C2ED88FF}" dt="2024-10-05T10:41:47.536" v="1725" actId="1076"/>
          <ac:spMkLst>
            <pc:docMk/>
            <pc:sldMk cId="1579919535" sldId="279"/>
            <ac:spMk id="234" creationId="{00000000-0000-0000-0000-000000000000}"/>
          </ac:spMkLst>
        </pc:spChg>
        <pc:spChg chg="mod">
          <ac:chgData name="Ronit Soni" userId="d8e2af906aac81cd" providerId="Windows Live" clId="Web-{C08DE915-FA51-6AD5-6978-C6F1C2ED88FF}" dt="2024-10-05T10:39:52.596" v="1696" actId="1076"/>
          <ac:spMkLst>
            <pc:docMk/>
            <pc:sldMk cId="1579919535" sldId="279"/>
            <ac:spMk id="235" creationId="{00000000-0000-0000-0000-000000000000}"/>
          </ac:spMkLst>
        </pc:spChg>
        <pc:spChg chg="add del">
          <ac:chgData name="Ronit Soni" userId="d8e2af906aac81cd" providerId="Windows Live" clId="Web-{C08DE915-FA51-6AD5-6978-C6F1C2ED88FF}" dt="2024-10-05T10:38:53.253" v="1682"/>
          <ac:spMkLst>
            <pc:docMk/>
            <pc:sldMk cId="1579919535" sldId="279"/>
            <ac:spMk id="237" creationId="{00000000-0000-0000-0000-000000000000}"/>
          </ac:spMkLst>
        </pc:spChg>
        <pc:grpChg chg="add del mod">
          <ac:chgData name="Ronit Soni" userId="d8e2af906aac81cd" providerId="Windows Live" clId="Web-{C08DE915-FA51-6AD5-6978-C6F1C2ED88FF}" dt="2024-10-05T10:47:10.816" v="1814" actId="1076"/>
          <ac:grpSpMkLst>
            <pc:docMk/>
            <pc:sldMk cId="1579919535" sldId="279"/>
            <ac:grpSpMk id="3" creationId="{0D2E58EF-60ED-47B9-D3A3-16F2AC6A39D0}"/>
          </ac:grpSpMkLst>
        </pc:grpChg>
        <pc:grpChg chg="add mod">
          <ac:chgData name="Ronit Soni" userId="d8e2af906aac81cd" providerId="Windows Live" clId="Web-{C08DE915-FA51-6AD5-6978-C6F1C2ED88FF}" dt="2024-10-05T10:40:10.409" v="1699" actId="1076"/>
          <ac:grpSpMkLst>
            <pc:docMk/>
            <pc:sldMk cId="1579919535" sldId="279"/>
            <ac:grpSpMk id="10" creationId="{7B4E422C-6827-8EE1-44F3-DF9E063D046A}"/>
          </ac:grpSpMkLst>
        </pc:grpChg>
        <pc:grpChg chg="add mod">
          <ac:chgData name="Ronit Soni" userId="d8e2af906aac81cd" providerId="Windows Live" clId="Web-{C08DE915-FA51-6AD5-6978-C6F1C2ED88FF}" dt="2024-10-05T10:47:06.082" v="1812" actId="1076"/>
          <ac:grpSpMkLst>
            <pc:docMk/>
            <pc:sldMk cId="1579919535" sldId="279"/>
            <ac:grpSpMk id="18" creationId="{C06CA390-0AC6-1CF6-44C9-8C1C96C7F502}"/>
          </ac:grpSpMkLst>
        </pc:grpChg>
        <pc:grpChg chg="mod">
          <ac:chgData name="Ronit Soni" userId="d8e2af906aac81cd" providerId="Windows Live" clId="Web-{C08DE915-FA51-6AD5-6978-C6F1C2ED88FF}" dt="2024-10-05T10:46:44.566" v="1806" actId="14100"/>
          <ac:grpSpMkLst>
            <pc:docMk/>
            <pc:sldMk cId="1579919535" sldId="279"/>
            <ac:grpSpMk id="216" creationId="{00000000-0000-0000-0000-000000000000}"/>
          </ac:grpSpMkLst>
        </pc:grpChg>
        <pc:grpChg chg="mod">
          <ac:chgData name="Ronit Soni" userId="d8e2af906aac81cd" providerId="Windows Live" clId="Web-{C08DE915-FA51-6AD5-6978-C6F1C2ED88FF}" dt="2024-10-05T10:41:30.083" v="1720" actId="14100"/>
          <ac:grpSpMkLst>
            <pc:docMk/>
            <pc:sldMk cId="1579919535" sldId="279"/>
            <ac:grpSpMk id="219" creationId="{00000000-0000-0000-0000-000000000000}"/>
          </ac:grpSpMkLst>
        </pc:grpChg>
        <pc:grpChg chg="mod">
          <ac:chgData name="Ronit Soni" userId="d8e2af906aac81cd" providerId="Windows Live" clId="Web-{C08DE915-FA51-6AD5-6978-C6F1C2ED88FF}" dt="2024-10-05T10:46:59.254" v="1810" actId="14100"/>
          <ac:grpSpMkLst>
            <pc:docMk/>
            <pc:sldMk cId="1579919535" sldId="279"/>
            <ac:grpSpMk id="222" creationId="{00000000-0000-0000-0000-000000000000}"/>
          </ac:grpSpMkLst>
        </pc:grpChg>
        <pc:picChg chg="add del mod">
          <ac:chgData name="Ronit Soni" userId="d8e2af906aac81cd" providerId="Windows Live" clId="Web-{C08DE915-FA51-6AD5-6978-C6F1C2ED88FF}" dt="2024-10-05T10:47:12.973" v="1815" actId="1076"/>
          <ac:picMkLst>
            <pc:docMk/>
            <pc:sldMk cId="1579919535" sldId="279"/>
            <ac:picMk id="6" creationId="{7500550E-A0C7-E727-38E1-9574BEFAE816}"/>
          </ac:picMkLst>
        </pc:picChg>
        <pc:picChg chg="add mod">
          <ac:chgData name="Ronit Soni" userId="d8e2af906aac81cd" providerId="Windows Live" clId="Web-{C08DE915-FA51-6AD5-6978-C6F1C2ED88FF}" dt="2024-10-05T10:40:19.596" v="1702" actId="1076"/>
          <ac:picMkLst>
            <pc:docMk/>
            <pc:sldMk cId="1579919535" sldId="279"/>
            <ac:picMk id="13" creationId="{D39936CE-17A6-3789-1A38-65F0AC684E13}"/>
          </ac:picMkLst>
        </pc:picChg>
        <pc:picChg chg="add del mod">
          <ac:chgData name="Ronit Soni" userId="d8e2af906aac81cd" providerId="Windows Live" clId="Web-{C08DE915-FA51-6AD5-6978-C6F1C2ED88FF}" dt="2024-10-05T10:43:47.801" v="1759"/>
          <ac:picMkLst>
            <pc:docMk/>
            <pc:sldMk cId="1579919535" sldId="279"/>
            <ac:picMk id="17" creationId="{1FE7F433-2275-E277-DE7F-45EDB7D30E7E}"/>
          </ac:picMkLst>
        </pc:picChg>
        <pc:picChg chg="add mod">
          <ac:chgData name="Ronit Soni" userId="d8e2af906aac81cd" providerId="Windows Live" clId="Web-{C08DE915-FA51-6AD5-6978-C6F1C2ED88FF}" dt="2024-10-05T10:47:07.473" v="1813" actId="1076"/>
          <ac:picMkLst>
            <pc:docMk/>
            <pc:sldMk cId="1579919535" sldId="279"/>
            <ac:picMk id="21" creationId="{0062AEF5-DB22-9E6D-BE5E-C34C8E595409}"/>
          </ac:picMkLst>
        </pc:picChg>
        <pc:picChg chg="mod">
          <ac:chgData name="Ronit Soni" userId="d8e2af906aac81cd" providerId="Windows Live" clId="Web-{C08DE915-FA51-6AD5-6978-C6F1C2ED88FF}" dt="2024-10-05T10:23:11.693" v="1571" actId="1076"/>
          <ac:picMkLst>
            <pc:docMk/>
            <pc:sldMk cId="1579919535" sldId="279"/>
            <ac:picMk id="211" creationId="{00000000-0000-0000-0000-000000000000}"/>
          </ac:picMkLst>
        </pc:picChg>
        <pc:picChg chg="mod">
          <ac:chgData name="Ronit Soni" userId="d8e2af906aac81cd" providerId="Windows Live" clId="Web-{C08DE915-FA51-6AD5-6978-C6F1C2ED88FF}" dt="2024-10-05T10:13:11.898" v="1419" actId="1076"/>
          <ac:picMkLst>
            <pc:docMk/>
            <pc:sldMk cId="1579919535" sldId="279"/>
            <ac:picMk id="212" creationId="{00000000-0000-0000-0000-000000000000}"/>
          </ac:picMkLst>
        </pc:picChg>
        <pc:picChg chg="mod">
          <ac:chgData name="Ronit Soni" userId="d8e2af906aac81cd" providerId="Windows Live" clId="Web-{C08DE915-FA51-6AD5-6978-C6F1C2ED88FF}" dt="2024-10-05T10:46:46.363" v="1807" actId="1076"/>
          <ac:picMkLst>
            <pc:docMk/>
            <pc:sldMk cId="1579919535" sldId="279"/>
            <ac:picMk id="238" creationId="{00000000-0000-0000-0000-000000000000}"/>
          </ac:picMkLst>
        </pc:picChg>
        <pc:picChg chg="mod">
          <ac:chgData name="Ronit Soni" userId="d8e2af906aac81cd" providerId="Windows Live" clId="Web-{C08DE915-FA51-6AD5-6978-C6F1C2ED88FF}" dt="2024-10-05T10:47:01.004" v="1811" actId="1076"/>
          <ac:picMkLst>
            <pc:docMk/>
            <pc:sldMk cId="1579919535" sldId="279"/>
            <ac:picMk id="239" creationId="{00000000-0000-0000-0000-000000000000}"/>
          </ac:picMkLst>
        </pc:picChg>
        <pc:picChg chg="mod">
          <ac:chgData name="Ronit Soni" userId="d8e2af906aac81cd" providerId="Windows Live" clId="Web-{C08DE915-FA51-6AD5-6978-C6F1C2ED88FF}" dt="2024-10-05T10:41:37.645" v="1723" actId="1076"/>
          <ac:picMkLst>
            <pc:docMk/>
            <pc:sldMk cId="1579919535" sldId="279"/>
            <ac:picMk id="240" creationId="{00000000-0000-0000-0000-000000000000}"/>
          </ac:picMkLst>
        </pc:picChg>
      </pc:sldChg>
      <pc:sldChg chg="addSp new">
        <pc:chgData name="Ronit Soni" userId="d8e2af906aac81cd" providerId="Windows Live" clId="Web-{C08DE915-FA51-6AD5-6978-C6F1C2ED88FF}" dt="2024-10-05T10:35:54.815" v="1676"/>
        <pc:sldMkLst>
          <pc:docMk/>
          <pc:sldMk cId="2229729710" sldId="280"/>
        </pc:sldMkLst>
        <pc:spChg chg="add">
          <ac:chgData name="Ronit Soni" userId="d8e2af906aac81cd" providerId="Windows Live" clId="Web-{C08DE915-FA51-6AD5-6978-C6F1C2ED88FF}" dt="2024-10-05T10:35:54.815" v="1676"/>
          <ac:spMkLst>
            <pc:docMk/>
            <pc:sldMk cId="2229729710" sldId="280"/>
            <ac:spMk id="3" creationId="{4A00CBD3-9D4E-967B-1D0B-1004DD8C7BEC}"/>
          </ac:spMkLst>
        </pc:spChg>
      </pc:sldChg>
    </pc:docChg>
  </pc:docChgLst>
  <pc:docChgLst>
    <pc:chgData name="Ronit Soni" userId="d8e2af906aac81cd" providerId="Windows Live" clId="Web-{FE6F64B8-2E97-A83C-ACA6-790CA5C740F1}"/>
    <pc:docChg chg="addSld modSld">
      <pc:chgData name="Ronit Soni" userId="d8e2af906aac81cd" providerId="Windows Live" clId="Web-{FE6F64B8-2E97-A83C-ACA6-790CA5C740F1}" dt="2024-10-10T10:30:54.768" v="881" actId="20577"/>
      <pc:docMkLst>
        <pc:docMk/>
      </pc:docMkLst>
      <pc:sldChg chg="addSp delSp modSp">
        <pc:chgData name="Ronit Soni" userId="d8e2af906aac81cd" providerId="Windows Live" clId="Web-{FE6F64B8-2E97-A83C-ACA6-790CA5C740F1}" dt="2024-10-10T10:02:27.248" v="339"/>
        <pc:sldMkLst>
          <pc:docMk/>
          <pc:sldMk cId="2229729710" sldId="280"/>
        </pc:sldMkLst>
        <pc:spChg chg="add del mod">
          <ac:chgData name="Ronit Soni" userId="d8e2af906aac81cd" providerId="Windows Live" clId="Web-{FE6F64B8-2E97-A83C-ACA6-790CA5C740F1}" dt="2024-10-10T09:47:19.557" v="98"/>
          <ac:spMkLst>
            <pc:docMk/>
            <pc:sldMk cId="2229729710" sldId="280"/>
            <ac:spMk id="2" creationId="{E3AA49B9-F653-39A1-D117-49AFAB8F9402}"/>
          </ac:spMkLst>
        </pc:spChg>
        <pc:spChg chg="add mod">
          <ac:chgData name="Ronit Soni" userId="d8e2af906aac81cd" providerId="Windows Live" clId="Web-{FE6F64B8-2E97-A83C-ACA6-790CA5C740F1}" dt="2024-10-10T09:48:49.654" v="155" actId="14100"/>
          <ac:spMkLst>
            <pc:docMk/>
            <pc:sldMk cId="2229729710" sldId="280"/>
            <ac:spMk id="4" creationId="{A59DA3A2-A953-0D2A-3D18-5E0D6B2BB137}"/>
          </ac:spMkLst>
        </pc:spChg>
        <pc:spChg chg="add del">
          <ac:chgData name="Ronit Soni" userId="d8e2af906aac81cd" providerId="Windows Live" clId="Web-{FE6F64B8-2E97-A83C-ACA6-790CA5C740F1}" dt="2024-10-10T09:49:15.905" v="158"/>
          <ac:spMkLst>
            <pc:docMk/>
            <pc:sldMk cId="2229729710" sldId="280"/>
            <ac:spMk id="9" creationId="{4C0A1AEC-EF07-0E99-86F2-093CC5BEECE3}"/>
          </ac:spMkLst>
        </pc:spChg>
        <pc:spChg chg="add mod">
          <ac:chgData name="Ronit Soni" userId="d8e2af906aac81cd" providerId="Windows Live" clId="Web-{FE6F64B8-2E97-A83C-ACA6-790CA5C740F1}" dt="2024-10-10T10:02:22.092" v="338" actId="1076"/>
          <ac:spMkLst>
            <pc:docMk/>
            <pc:sldMk cId="2229729710" sldId="280"/>
            <ac:spMk id="10" creationId="{04734345-452B-369E-E6BB-8A3F815D7BF5}"/>
          </ac:spMkLst>
        </pc:spChg>
        <pc:spChg chg="add del mod">
          <ac:chgData name="Ronit Soni" userId="d8e2af906aac81cd" providerId="Windows Live" clId="Web-{FE6F64B8-2E97-A83C-ACA6-790CA5C740F1}" dt="2024-10-10T09:59:09.506" v="306"/>
          <ac:spMkLst>
            <pc:docMk/>
            <pc:sldMk cId="2229729710" sldId="280"/>
            <ac:spMk id="13" creationId="{3831B5EB-C653-D04B-61EC-A815A040CA6B}"/>
          </ac:spMkLst>
        </pc:spChg>
        <pc:spChg chg="add del mod">
          <ac:chgData name="Ronit Soni" userId="d8e2af906aac81cd" providerId="Windows Live" clId="Web-{FE6F64B8-2E97-A83C-ACA6-790CA5C740F1}" dt="2024-10-10T10:02:27.248" v="339"/>
          <ac:spMkLst>
            <pc:docMk/>
            <pc:sldMk cId="2229729710" sldId="280"/>
            <ac:spMk id="16" creationId="{C549AC0E-2351-3CE6-0FD2-512DA385E0DA}"/>
          </ac:spMkLst>
        </pc:spChg>
        <pc:grpChg chg="add mod">
          <ac:chgData name="Ronit Soni" userId="d8e2af906aac81cd" providerId="Windows Live" clId="Web-{FE6F64B8-2E97-A83C-ACA6-790CA5C740F1}" dt="2024-10-10T10:02:16.248" v="336" actId="1076"/>
          <ac:grpSpMkLst>
            <pc:docMk/>
            <pc:sldMk cId="2229729710" sldId="280"/>
            <ac:grpSpMk id="8" creationId="{9DF12AD4-DE25-7149-7221-E001088AF5D3}"/>
          </ac:grpSpMkLst>
        </pc:grpChg>
        <pc:picChg chg="add mod">
          <ac:chgData name="Ronit Soni" userId="d8e2af906aac81cd" providerId="Windows Live" clId="Web-{FE6F64B8-2E97-A83C-ACA6-790CA5C740F1}" dt="2024-10-10T09:46:46.243" v="83" actId="1076"/>
          <ac:picMkLst>
            <pc:docMk/>
            <pc:sldMk cId="2229729710" sldId="280"/>
            <ac:picMk id="3" creationId="{E5427314-C9EA-C387-CE2C-A5F86019EC30}"/>
          </ac:picMkLst>
        </pc:picChg>
        <pc:picChg chg="add del mod">
          <ac:chgData name="Ronit Soni" userId="d8e2af906aac81cd" providerId="Windows Live" clId="Web-{FE6F64B8-2E97-A83C-ACA6-790CA5C740F1}" dt="2024-10-10T09:56:45.126" v="298"/>
          <ac:picMkLst>
            <pc:docMk/>
            <pc:sldMk cId="2229729710" sldId="280"/>
            <ac:picMk id="11" creationId="{49C099C3-8C6D-250F-4A8E-5144516898A7}"/>
          </ac:picMkLst>
        </pc:picChg>
        <pc:picChg chg="add del mod">
          <ac:chgData name="Ronit Soni" userId="d8e2af906aac81cd" providerId="Windows Live" clId="Web-{FE6F64B8-2E97-A83C-ACA6-790CA5C740F1}" dt="2024-10-10T09:59:09.506" v="307"/>
          <ac:picMkLst>
            <pc:docMk/>
            <pc:sldMk cId="2229729710" sldId="280"/>
            <ac:picMk id="12" creationId="{B98E7758-6A98-9C4C-2FAE-52DD162CA5E0}"/>
          </ac:picMkLst>
        </pc:picChg>
        <pc:picChg chg="add mod">
          <ac:chgData name="Ronit Soni" userId="d8e2af906aac81cd" providerId="Windows Live" clId="Web-{FE6F64B8-2E97-A83C-ACA6-790CA5C740F1}" dt="2024-10-10T10:02:14.560" v="335" actId="14100"/>
          <ac:picMkLst>
            <pc:docMk/>
            <pc:sldMk cId="2229729710" sldId="280"/>
            <ac:picMk id="15" creationId="{DE769E00-5680-4DC0-915A-CDEAB9B5A9C7}"/>
          </ac:picMkLst>
        </pc:picChg>
      </pc:sldChg>
      <pc:sldChg chg="addSp delSp modSp">
        <pc:chgData name="Ronit Soni" userId="d8e2af906aac81cd" providerId="Windows Live" clId="Web-{FE6F64B8-2E97-A83C-ACA6-790CA5C740F1}" dt="2024-10-10T10:30:54.768" v="881" actId="20577"/>
        <pc:sldMkLst>
          <pc:docMk/>
          <pc:sldMk cId="2461172390" sldId="282"/>
        </pc:sldMkLst>
        <pc:spChg chg="add del mod">
          <ac:chgData name="Ronit Soni" userId="d8e2af906aac81cd" providerId="Windows Live" clId="Web-{FE6F64B8-2E97-A83C-ACA6-790CA5C740F1}" dt="2024-10-10T10:04:38.988" v="383"/>
          <ac:spMkLst>
            <pc:docMk/>
            <pc:sldMk cId="2461172390" sldId="282"/>
            <ac:spMk id="2" creationId="{51EE4583-DFFD-5B72-FF1D-F5A9660DC283}"/>
          </ac:spMkLst>
        </pc:spChg>
        <pc:spChg chg="add mod">
          <ac:chgData name="Ronit Soni" userId="d8e2af906aac81cd" providerId="Windows Live" clId="Web-{FE6F64B8-2E97-A83C-ACA6-790CA5C740F1}" dt="2024-10-10T10:30:54.768" v="881" actId="20577"/>
          <ac:spMkLst>
            <pc:docMk/>
            <pc:sldMk cId="2461172390" sldId="282"/>
            <ac:spMk id="4" creationId="{AF697B74-2097-34D3-1ACC-6610E50379B3}"/>
          </ac:spMkLst>
        </pc:spChg>
        <pc:spChg chg="mod">
          <ac:chgData name="Ronit Soni" userId="d8e2af906aac81cd" providerId="Windows Live" clId="Web-{FE6F64B8-2E97-A83C-ACA6-790CA5C740F1}" dt="2024-10-10T10:24:31.034" v="757" actId="1076"/>
          <ac:spMkLst>
            <pc:docMk/>
            <pc:sldMk cId="2461172390" sldId="282"/>
            <ac:spMk id="6" creationId="{7081878C-E161-BE1B-334D-AD0CA952429F}"/>
          </ac:spMkLst>
        </pc:spChg>
        <pc:spChg chg="mod topLvl">
          <ac:chgData name="Ronit Soni" userId="d8e2af906aac81cd" providerId="Windows Live" clId="Web-{FE6F64B8-2E97-A83C-ACA6-790CA5C740F1}" dt="2024-10-10T10:25:05.098" v="770" actId="1076"/>
          <ac:spMkLst>
            <pc:docMk/>
            <pc:sldMk cId="2461172390" sldId="282"/>
            <ac:spMk id="7" creationId="{DD05A5AE-B28B-69C3-8AA4-6EBBF4F0D15D}"/>
          </ac:spMkLst>
        </pc:spChg>
        <pc:spChg chg="del mod topLvl">
          <ac:chgData name="Ronit Soni" userId="d8e2af906aac81cd" providerId="Windows Live" clId="Web-{FE6F64B8-2E97-A83C-ACA6-790CA5C740F1}" dt="2024-10-10T10:03:48.376" v="367"/>
          <ac:spMkLst>
            <pc:docMk/>
            <pc:sldMk cId="2461172390" sldId="282"/>
            <ac:spMk id="8" creationId="{ECD51D2B-F8BB-57E3-7FF9-CFBB0DAD8F1C}"/>
          </ac:spMkLst>
        </pc:spChg>
        <pc:grpChg chg="del">
          <ac:chgData name="Ronit Soni" userId="d8e2af906aac81cd" providerId="Windows Live" clId="Web-{FE6F64B8-2E97-A83C-ACA6-790CA5C740F1}" dt="2024-10-10T10:03:48.376" v="367"/>
          <ac:grpSpMkLst>
            <pc:docMk/>
            <pc:sldMk cId="2461172390" sldId="282"/>
            <ac:grpSpMk id="9" creationId="{90D19645-56FD-F8EE-7107-A43CEB9DDE2F}"/>
          </ac:grpSpMkLst>
        </pc:grpChg>
      </pc:sldChg>
      <pc:sldChg chg="delSp">
        <pc:chgData name="Ronit Soni" userId="d8e2af906aac81cd" providerId="Windows Live" clId="Web-{FE6F64B8-2E97-A83C-ACA6-790CA5C740F1}" dt="2024-10-10T09:46:39.258" v="81"/>
        <pc:sldMkLst>
          <pc:docMk/>
          <pc:sldMk cId="1154592436" sldId="288"/>
        </pc:sldMkLst>
        <pc:picChg chg="del">
          <ac:chgData name="Ronit Soni" userId="d8e2af906aac81cd" providerId="Windows Live" clId="Web-{FE6F64B8-2E97-A83C-ACA6-790CA5C740F1}" dt="2024-10-10T09:46:39.258" v="81"/>
          <ac:picMkLst>
            <pc:docMk/>
            <pc:sldMk cId="1154592436" sldId="288"/>
            <ac:picMk id="5" creationId="{62DDA585-42A6-853F-CB0F-0F77B8B2AF4D}"/>
          </ac:picMkLst>
        </pc:picChg>
      </pc:sldChg>
      <pc:sldChg chg="addSp delSp modSp add replId">
        <pc:chgData name="Ronit Soni" userId="d8e2af906aac81cd" providerId="Windows Live" clId="Web-{FE6F64B8-2E97-A83C-ACA6-790CA5C740F1}" dt="2024-10-10T10:30:10.438" v="859"/>
        <pc:sldMkLst>
          <pc:docMk/>
          <pc:sldMk cId="2448172338" sldId="289"/>
        </pc:sldMkLst>
        <pc:spChg chg="add del mod">
          <ac:chgData name="Ronit Soni" userId="d8e2af906aac81cd" providerId="Windows Live" clId="Web-{FE6F64B8-2E97-A83C-ACA6-790CA5C740F1}" dt="2024-10-10T10:30:10.438" v="859"/>
          <ac:spMkLst>
            <pc:docMk/>
            <pc:sldMk cId="2448172338" sldId="289"/>
            <ac:spMk id="2" creationId="{AF697B74-2097-34D3-1ACC-6610E50379B3}"/>
          </ac:spMkLst>
        </pc:spChg>
        <pc:spChg chg="del mod">
          <ac:chgData name="Ronit Soni" userId="d8e2af906aac81cd" providerId="Windows Live" clId="Web-{FE6F64B8-2E97-A83C-ACA6-790CA5C740F1}" dt="2024-10-10T10:28:47.606" v="831"/>
          <ac:spMkLst>
            <pc:docMk/>
            <pc:sldMk cId="2448172338" sldId="289"/>
            <ac:spMk id="4" creationId="{AF697B74-2097-34D3-1ACC-6610E50379B3}"/>
          </ac:spMkLst>
        </pc:spChg>
        <pc:spChg chg="del">
          <ac:chgData name="Ronit Soni" userId="d8e2af906aac81cd" providerId="Windows Live" clId="Web-{FE6F64B8-2E97-A83C-ACA6-790CA5C740F1}" dt="2024-10-10T10:28:49.310" v="832"/>
          <ac:spMkLst>
            <pc:docMk/>
            <pc:sldMk cId="2448172338" sldId="289"/>
            <ac:spMk id="7" creationId="{DD05A5AE-B28B-69C3-8AA4-6EBBF4F0D15D}"/>
          </ac:spMkLst>
        </pc:spChg>
      </pc:sldChg>
    </pc:docChg>
  </pc:docChgLst>
  <pc:docChgLst>
    <pc:chgData name="Ronit Soni" userId="d8e2af906aac81cd" providerId="Windows Live" clId="Web-{F7C4A545-9FCC-2B3D-E425-2DC71ECA8C2F}"/>
    <pc:docChg chg="modSld sldOrd">
      <pc:chgData name="Ronit Soni" userId="d8e2af906aac81cd" providerId="Windows Live" clId="Web-{F7C4A545-9FCC-2B3D-E425-2DC71ECA8C2F}" dt="2024-10-07T08:34:59.777" v="240" actId="1076"/>
      <pc:docMkLst>
        <pc:docMk/>
      </pc:docMkLst>
      <pc:sldChg chg="addSp delSp modSp ord">
        <pc:chgData name="Ronit Soni" userId="d8e2af906aac81cd" providerId="Windows Live" clId="Web-{F7C4A545-9FCC-2B3D-E425-2DC71ECA8C2F}" dt="2024-10-07T08:34:59.777" v="240" actId="1076"/>
        <pc:sldMkLst>
          <pc:docMk/>
          <pc:sldMk cId="0" sldId="257"/>
        </pc:sldMkLst>
        <pc:spChg chg="add mod">
          <ac:chgData name="Ronit Soni" userId="d8e2af906aac81cd" providerId="Windows Live" clId="Web-{F7C4A545-9FCC-2B3D-E425-2DC71ECA8C2F}" dt="2024-10-07T08:29:35.268" v="163" actId="20577"/>
          <ac:spMkLst>
            <pc:docMk/>
            <pc:sldMk cId="0" sldId="257"/>
            <ac:spMk id="10" creationId="{AA203CDC-5CE1-A413-910C-AB0F93A4F16E}"/>
          </ac:spMkLst>
        </pc:spChg>
        <pc:spChg chg="add mod">
          <ac:chgData name="Ronit Soni" userId="d8e2af906aac81cd" providerId="Windows Live" clId="Web-{F7C4A545-9FCC-2B3D-E425-2DC71ECA8C2F}" dt="2024-10-07T08:32:35.132" v="204" actId="20577"/>
          <ac:spMkLst>
            <pc:docMk/>
            <pc:sldMk cId="0" sldId="257"/>
            <ac:spMk id="20" creationId="{5D1CBB51-28CB-4380-E26B-EE92EED19B4A}"/>
          </ac:spMkLst>
        </pc:spChg>
        <pc:spChg chg="add mod">
          <ac:chgData name="Ronit Soni" userId="d8e2af906aac81cd" providerId="Windows Live" clId="Web-{F7C4A545-9FCC-2B3D-E425-2DC71ECA8C2F}" dt="2024-10-07T08:32:38.257" v="206" actId="20577"/>
          <ac:spMkLst>
            <pc:docMk/>
            <pc:sldMk cId="0" sldId="257"/>
            <ac:spMk id="21" creationId="{D490382A-C310-DC66-8CEB-A1E598DBC438}"/>
          </ac:spMkLst>
        </pc:spChg>
        <pc:spChg chg="add mod">
          <ac:chgData name="Ronit Soni" userId="d8e2af906aac81cd" providerId="Windows Live" clId="Web-{F7C4A545-9FCC-2B3D-E425-2DC71ECA8C2F}" dt="2024-10-07T08:32:43.664" v="208" actId="20577"/>
          <ac:spMkLst>
            <pc:docMk/>
            <pc:sldMk cId="0" sldId="257"/>
            <ac:spMk id="22" creationId="{3ACA11AF-D652-2B1B-9DDA-4017E7402986}"/>
          </ac:spMkLst>
        </pc:spChg>
        <pc:spChg chg="add mod">
          <ac:chgData name="Ronit Soni" userId="d8e2af906aac81cd" providerId="Windows Live" clId="Web-{F7C4A545-9FCC-2B3D-E425-2DC71ECA8C2F}" dt="2024-10-07T08:33:23.962" v="221" actId="1076"/>
          <ac:spMkLst>
            <pc:docMk/>
            <pc:sldMk cId="0" sldId="257"/>
            <ac:spMk id="23" creationId="{7DF47FA5-F93A-FC34-08BC-C3B038B0FCBD}"/>
          </ac:spMkLst>
        </pc:spChg>
        <pc:spChg chg="add del mod">
          <ac:chgData name="Ronit Soni" userId="d8e2af906aac81cd" providerId="Windows Live" clId="Web-{F7C4A545-9FCC-2B3D-E425-2DC71ECA8C2F}" dt="2024-10-07T08:33:43.587" v="228"/>
          <ac:spMkLst>
            <pc:docMk/>
            <pc:sldMk cId="0" sldId="257"/>
            <ac:spMk id="24" creationId="{C3CB1840-F0DD-0E7F-3BA4-AC2BEB7250C0}"/>
          </ac:spMkLst>
        </pc:spChg>
        <pc:spChg chg="add mod">
          <ac:chgData name="Ronit Soni" userId="d8e2af906aac81cd" providerId="Windows Live" clId="Web-{F7C4A545-9FCC-2B3D-E425-2DC71ECA8C2F}" dt="2024-10-07T08:34:39.401" v="237" actId="1076"/>
          <ac:spMkLst>
            <pc:docMk/>
            <pc:sldMk cId="0" sldId="257"/>
            <ac:spMk id="31" creationId="{D88B7569-D410-553A-A0A9-1E8E2D15945F}"/>
          </ac:spMkLst>
        </pc:spChg>
        <pc:spChg chg="del topLvl">
          <ac:chgData name="Ronit Soni" userId="d8e2af906aac81cd" providerId="Windows Live" clId="Web-{F7C4A545-9FCC-2B3D-E425-2DC71ECA8C2F}" dt="2024-10-07T08:26:40.403" v="118"/>
          <ac:spMkLst>
            <pc:docMk/>
            <pc:sldMk cId="0" sldId="257"/>
            <ac:spMk id="96" creationId="{00000000-0000-0000-0000-000000000000}"/>
          </ac:spMkLst>
        </pc:spChg>
        <pc:spChg chg="del topLvl">
          <ac:chgData name="Ronit Soni" userId="d8e2af906aac81cd" providerId="Windows Live" clId="Web-{F7C4A545-9FCC-2B3D-E425-2DC71ECA8C2F}" dt="2024-10-07T08:26:38.059" v="117"/>
          <ac:spMkLst>
            <pc:docMk/>
            <pc:sldMk cId="0" sldId="257"/>
            <ac:spMk id="97" creationId="{00000000-0000-0000-0000-000000000000}"/>
          </ac:spMkLst>
        </pc:spChg>
        <pc:spChg chg="del mod topLvl">
          <ac:chgData name="Ronit Soni" userId="d8e2af906aac81cd" providerId="Windows Live" clId="Web-{F7C4A545-9FCC-2B3D-E425-2DC71ECA8C2F}" dt="2024-10-07T08:30:33.332" v="177"/>
          <ac:spMkLst>
            <pc:docMk/>
            <pc:sldMk cId="0" sldId="257"/>
            <ac:spMk id="105" creationId="{00000000-0000-0000-0000-000000000000}"/>
          </ac:spMkLst>
        </pc:spChg>
        <pc:spChg chg="del topLvl">
          <ac:chgData name="Ronit Soni" userId="d8e2af906aac81cd" providerId="Windows Live" clId="Web-{F7C4A545-9FCC-2B3D-E425-2DC71ECA8C2F}" dt="2024-10-07T08:30:17.175" v="173"/>
          <ac:spMkLst>
            <pc:docMk/>
            <pc:sldMk cId="0" sldId="257"/>
            <ac:spMk id="106" creationId="{00000000-0000-0000-0000-000000000000}"/>
          </ac:spMkLst>
        </pc:spChg>
        <pc:spChg chg="mod">
          <ac:chgData name="Ronit Soni" userId="d8e2af906aac81cd" providerId="Windows Live" clId="Web-{F7C4A545-9FCC-2B3D-E425-2DC71ECA8C2F}" dt="2024-10-07T08:31:21.114" v="187" actId="1076"/>
          <ac:spMkLst>
            <pc:docMk/>
            <pc:sldMk cId="0" sldId="257"/>
            <ac:spMk id="107" creationId="{00000000-0000-0000-0000-000000000000}"/>
          </ac:spMkLst>
        </pc:spChg>
        <pc:spChg chg="mod">
          <ac:chgData name="Ronit Soni" userId="d8e2af906aac81cd" providerId="Windows Live" clId="Web-{F7C4A545-9FCC-2B3D-E425-2DC71ECA8C2F}" dt="2024-10-07T08:31:31.521" v="189" actId="1076"/>
          <ac:spMkLst>
            <pc:docMk/>
            <pc:sldMk cId="0" sldId="257"/>
            <ac:spMk id="108" creationId="{00000000-0000-0000-0000-000000000000}"/>
          </ac:spMkLst>
        </pc:spChg>
        <pc:spChg chg="mod">
          <ac:chgData name="Ronit Soni" userId="d8e2af906aac81cd" providerId="Windows Live" clId="Web-{F7C4A545-9FCC-2B3D-E425-2DC71ECA8C2F}" dt="2024-10-07T08:28:19.515" v="146" actId="1076"/>
          <ac:spMkLst>
            <pc:docMk/>
            <pc:sldMk cId="0" sldId="257"/>
            <ac:spMk id="109" creationId="{00000000-0000-0000-0000-000000000000}"/>
          </ac:spMkLst>
        </pc:spChg>
        <pc:spChg chg="del mod">
          <ac:chgData name="Ronit Soni" userId="d8e2af906aac81cd" providerId="Windows Live" clId="Web-{F7C4A545-9FCC-2B3D-E425-2DC71ECA8C2F}" dt="2024-10-07T08:29:15.376" v="159"/>
          <ac:spMkLst>
            <pc:docMk/>
            <pc:sldMk cId="0" sldId="257"/>
            <ac:spMk id="110" creationId="{00000000-0000-0000-0000-000000000000}"/>
          </ac:spMkLst>
        </pc:spChg>
        <pc:spChg chg="del mod">
          <ac:chgData name="Ronit Soni" userId="d8e2af906aac81cd" providerId="Windows Live" clId="Web-{F7C4A545-9FCC-2B3D-E425-2DC71ECA8C2F}" dt="2024-10-07T08:30:03.534" v="169"/>
          <ac:spMkLst>
            <pc:docMk/>
            <pc:sldMk cId="0" sldId="257"/>
            <ac:spMk id="111" creationId="{00000000-0000-0000-0000-000000000000}"/>
          </ac:spMkLst>
        </pc:spChg>
        <pc:spChg chg="mod">
          <ac:chgData name="Ronit Soni" userId="d8e2af906aac81cd" providerId="Windows Live" clId="Web-{F7C4A545-9FCC-2B3D-E425-2DC71ECA8C2F}" dt="2024-10-07T08:31:27.130" v="188" actId="1076"/>
          <ac:spMkLst>
            <pc:docMk/>
            <pc:sldMk cId="0" sldId="257"/>
            <ac:spMk id="112" creationId="{00000000-0000-0000-0000-000000000000}"/>
          </ac:spMkLst>
        </pc:spChg>
        <pc:spChg chg="mod">
          <ac:chgData name="Ronit Soni" userId="d8e2af906aac81cd" providerId="Windows Live" clId="Web-{F7C4A545-9FCC-2B3D-E425-2DC71ECA8C2F}" dt="2024-10-07T08:27:03.654" v="124" actId="20577"/>
          <ac:spMkLst>
            <pc:docMk/>
            <pc:sldMk cId="0" sldId="257"/>
            <ac:spMk id="116" creationId="{00000000-0000-0000-0000-000000000000}"/>
          </ac:spMkLst>
        </pc:spChg>
        <pc:grpChg chg="add mod">
          <ac:chgData name="Ronit Soni" userId="d8e2af906aac81cd" providerId="Windows Live" clId="Web-{F7C4A545-9FCC-2B3D-E425-2DC71ECA8C2F}" dt="2024-10-07T08:28:43.297" v="150" actId="1076"/>
          <ac:grpSpMkLst>
            <pc:docMk/>
            <pc:sldMk cId="0" sldId="257"/>
            <ac:grpSpMk id="4" creationId="{AA398726-B00B-C2BD-CC9D-6737245ECA8E}"/>
          </ac:grpSpMkLst>
        </pc:grpChg>
        <pc:grpChg chg="add mod">
          <ac:chgData name="Ronit Soni" userId="d8e2af906aac81cd" providerId="Windows Live" clId="Web-{F7C4A545-9FCC-2B3D-E425-2DC71ECA8C2F}" dt="2024-10-07T08:31:18.224" v="186" actId="1076"/>
          <ac:grpSpMkLst>
            <pc:docMk/>
            <pc:sldMk cId="0" sldId="257"/>
            <ac:grpSpMk id="7" creationId="{C5CB9AD2-E53E-4554-9D1C-9532B05287B1}"/>
          </ac:grpSpMkLst>
        </pc:grpChg>
        <pc:grpChg chg="add mod">
          <ac:chgData name="Ronit Soni" userId="d8e2af906aac81cd" providerId="Windows Live" clId="Web-{F7C4A545-9FCC-2B3D-E425-2DC71ECA8C2F}" dt="2024-10-07T08:32:03.084" v="198" actId="1076"/>
          <ac:grpSpMkLst>
            <pc:docMk/>
            <pc:sldMk cId="0" sldId="257"/>
            <ac:grpSpMk id="11" creationId="{A88DF68F-6C47-3AD2-9526-CCE6570BB745}"/>
          </ac:grpSpMkLst>
        </pc:grpChg>
        <pc:grpChg chg="add mod">
          <ac:chgData name="Ronit Soni" userId="d8e2af906aac81cd" providerId="Windows Live" clId="Web-{F7C4A545-9FCC-2B3D-E425-2DC71ECA8C2F}" dt="2024-10-07T08:32:14.319" v="201" actId="1076"/>
          <ac:grpSpMkLst>
            <pc:docMk/>
            <pc:sldMk cId="0" sldId="257"/>
            <ac:grpSpMk id="14" creationId="{944FB47D-5976-66F8-EE16-88535255D241}"/>
          </ac:grpSpMkLst>
        </pc:grpChg>
        <pc:grpChg chg="add mod">
          <ac:chgData name="Ronit Soni" userId="d8e2af906aac81cd" providerId="Windows Live" clId="Web-{F7C4A545-9FCC-2B3D-E425-2DC71ECA8C2F}" dt="2024-10-07T08:32:55.508" v="212" actId="1076"/>
          <ac:grpSpMkLst>
            <pc:docMk/>
            <pc:sldMk cId="0" sldId="257"/>
            <ac:grpSpMk id="17" creationId="{B1E80799-ED75-8912-62FE-4F1D519BBB2D}"/>
          </ac:grpSpMkLst>
        </pc:grpChg>
        <pc:grpChg chg="add mod">
          <ac:chgData name="Ronit Soni" userId="d8e2af906aac81cd" providerId="Windows Live" clId="Web-{F7C4A545-9FCC-2B3D-E425-2DC71ECA8C2F}" dt="2024-10-07T08:33:56.119" v="232" actId="1076"/>
          <ac:grpSpMkLst>
            <pc:docMk/>
            <pc:sldMk cId="0" sldId="257"/>
            <ac:grpSpMk id="25" creationId="{923ACA86-461C-BFDB-486F-62E22D019DC8}"/>
          </ac:grpSpMkLst>
        </pc:grpChg>
        <pc:grpChg chg="add del">
          <ac:chgData name="Ronit Soni" userId="d8e2af906aac81cd" providerId="Windows Live" clId="Web-{F7C4A545-9FCC-2B3D-E425-2DC71ECA8C2F}" dt="2024-10-07T08:33:49.384" v="230"/>
          <ac:grpSpMkLst>
            <pc:docMk/>
            <pc:sldMk cId="0" sldId="257"/>
            <ac:grpSpMk id="28" creationId="{AA4D2556-F1A9-8A03-3F41-894C48CACAF7}"/>
          </ac:grpSpMkLst>
        </pc:grpChg>
        <pc:grpChg chg="del">
          <ac:chgData name="Ronit Soni" userId="d8e2af906aac81cd" providerId="Windows Live" clId="Web-{F7C4A545-9FCC-2B3D-E425-2DC71ECA8C2F}" dt="2024-10-07T08:26:38.059" v="117"/>
          <ac:grpSpMkLst>
            <pc:docMk/>
            <pc:sldMk cId="0" sldId="257"/>
            <ac:grpSpMk id="95" creationId="{00000000-0000-0000-0000-000000000000}"/>
          </ac:grpSpMkLst>
        </pc:grpChg>
        <pc:grpChg chg="mod">
          <ac:chgData name="Ronit Soni" userId="d8e2af906aac81cd" providerId="Windows Live" clId="Web-{F7C4A545-9FCC-2B3D-E425-2DC71ECA8C2F}" dt="2024-10-07T08:27:24.311" v="130" actId="1076"/>
          <ac:grpSpMkLst>
            <pc:docMk/>
            <pc:sldMk cId="0" sldId="257"/>
            <ac:grpSpMk id="98" creationId="{00000000-0000-0000-0000-000000000000}"/>
          </ac:grpSpMkLst>
        </pc:grpChg>
        <pc:grpChg chg="del mod">
          <ac:chgData name="Ronit Soni" userId="d8e2af906aac81cd" providerId="Windows Live" clId="Web-{F7C4A545-9FCC-2B3D-E425-2DC71ECA8C2F}" dt="2024-10-07T08:29:53.502" v="166"/>
          <ac:grpSpMkLst>
            <pc:docMk/>
            <pc:sldMk cId="0" sldId="257"/>
            <ac:grpSpMk id="101" creationId="{00000000-0000-0000-0000-000000000000}"/>
          </ac:grpSpMkLst>
        </pc:grpChg>
        <pc:grpChg chg="del mod">
          <ac:chgData name="Ronit Soni" userId="d8e2af906aac81cd" providerId="Windows Live" clId="Web-{F7C4A545-9FCC-2B3D-E425-2DC71ECA8C2F}" dt="2024-10-07T08:30:17.175" v="173"/>
          <ac:grpSpMkLst>
            <pc:docMk/>
            <pc:sldMk cId="0" sldId="257"/>
            <ac:grpSpMk id="104" creationId="{00000000-0000-0000-0000-000000000000}"/>
          </ac:grpSpMkLst>
        </pc:grpChg>
        <pc:picChg chg="add mod">
          <ac:chgData name="Ronit Soni" userId="d8e2af906aac81cd" providerId="Windows Live" clId="Web-{F7C4A545-9FCC-2B3D-E425-2DC71ECA8C2F}" dt="2024-10-07T08:26:52.497" v="121" actId="1076"/>
          <ac:picMkLst>
            <pc:docMk/>
            <pc:sldMk cId="0" sldId="257"/>
            <ac:picMk id="3" creationId="{C32147BF-4EB1-BF7F-143F-7F9B28596F61}"/>
          </ac:picMkLst>
        </pc:picChg>
        <pc:picChg chg="mod">
          <ac:chgData name="Ronit Soni" userId="d8e2af906aac81cd" providerId="Windows Live" clId="Web-{F7C4A545-9FCC-2B3D-E425-2DC71ECA8C2F}" dt="2024-10-07T08:34:59.777" v="240" actId="1076"/>
          <ac:picMkLst>
            <pc:docMk/>
            <pc:sldMk cId="0" sldId="257"/>
            <ac:picMk id="93" creationId="{00000000-0000-0000-0000-000000000000}"/>
          </ac:picMkLst>
        </pc:picChg>
        <pc:picChg chg="mod">
          <ac:chgData name="Ronit Soni" userId="d8e2af906aac81cd" providerId="Windows Live" clId="Web-{F7C4A545-9FCC-2B3D-E425-2DC71ECA8C2F}" dt="2024-10-07T08:27:12.623" v="126" actId="1076"/>
          <ac:picMkLst>
            <pc:docMk/>
            <pc:sldMk cId="0" sldId="257"/>
            <ac:picMk id="94" creationId="{00000000-0000-0000-0000-000000000000}"/>
          </ac:picMkLst>
        </pc:picChg>
      </pc:sldChg>
      <pc:sldChg chg="addSp delSp modSp">
        <pc:chgData name="Ronit Soni" userId="d8e2af906aac81cd" providerId="Windows Live" clId="Web-{F7C4A545-9FCC-2B3D-E425-2DC71ECA8C2F}" dt="2024-10-07T07:57:17.868" v="31" actId="20577"/>
        <pc:sldMkLst>
          <pc:docMk/>
          <pc:sldMk cId="0" sldId="258"/>
        </pc:sldMkLst>
        <pc:spChg chg="del topLvl">
          <ac:chgData name="Ronit Soni" userId="d8e2af906aac81cd" providerId="Windows Live" clId="Web-{F7C4A545-9FCC-2B3D-E425-2DC71ECA8C2F}" dt="2024-10-07T07:56:09.491" v="11"/>
          <ac:spMkLst>
            <pc:docMk/>
            <pc:sldMk cId="0" sldId="258"/>
            <ac:spMk id="125" creationId="{00000000-0000-0000-0000-000000000000}"/>
          </ac:spMkLst>
        </pc:spChg>
        <pc:spChg chg="del topLvl">
          <ac:chgData name="Ronit Soni" userId="d8e2af906aac81cd" providerId="Windows Live" clId="Web-{F7C4A545-9FCC-2B3D-E425-2DC71ECA8C2F}" dt="2024-10-07T07:55:42.724" v="4"/>
          <ac:spMkLst>
            <pc:docMk/>
            <pc:sldMk cId="0" sldId="258"/>
            <ac:spMk id="126" creationId="{00000000-0000-0000-0000-000000000000}"/>
          </ac:spMkLst>
        </pc:spChg>
        <pc:spChg chg="mod">
          <ac:chgData name="Ronit Soni" userId="d8e2af906aac81cd" providerId="Windows Live" clId="Web-{F7C4A545-9FCC-2B3D-E425-2DC71ECA8C2F}" dt="2024-10-07T07:57:17.868" v="31" actId="20577"/>
          <ac:spMkLst>
            <pc:docMk/>
            <pc:sldMk cId="0" sldId="258"/>
            <ac:spMk id="130" creationId="{00000000-0000-0000-0000-000000000000}"/>
          </ac:spMkLst>
        </pc:spChg>
        <pc:grpChg chg="del">
          <ac:chgData name="Ronit Soni" userId="d8e2af906aac81cd" providerId="Windows Live" clId="Web-{F7C4A545-9FCC-2B3D-E425-2DC71ECA8C2F}" dt="2024-10-07T07:55:42.724" v="4"/>
          <ac:grpSpMkLst>
            <pc:docMk/>
            <pc:sldMk cId="0" sldId="258"/>
            <ac:grpSpMk id="124" creationId="{00000000-0000-0000-0000-000000000000}"/>
          </ac:grpSpMkLst>
        </pc:grpChg>
        <pc:picChg chg="add del mod">
          <ac:chgData name="Ronit Soni" userId="d8e2af906aac81cd" providerId="Windows Live" clId="Web-{F7C4A545-9FCC-2B3D-E425-2DC71ECA8C2F}" dt="2024-10-07T07:56:24.444" v="14"/>
          <ac:picMkLst>
            <pc:docMk/>
            <pc:sldMk cId="0" sldId="258"/>
            <ac:picMk id="3" creationId="{CB144BE4-48C5-E300-1DE3-3D19AD738AB9}"/>
          </ac:picMkLst>
        </pc:picChg>
        <pc:picChg chg="add del mod">
          <ac:chgData name="Ronit Soni" userId="d8e2af906aac81cd" providerId="Windows Live" clId="Web-{F7C4A545-9FCC-2B3D-E425-2DC71ECA8C2F}" dt="2024-10-07T07:55:58.225" v="8"/>
          <ac:picMkLst>
            <pc:docMk/>
            <pc:sldMk cId="0" sldId="258"/>
            <ac:picMk id="5" creationId="{01F06DA8-0737-D984-9489-2ED8CF04F8B7}"/>
          </ac:picMkLst>
        </pc:picChg>
        <pc:picChg chg="add mod">
          <ac:chgData name="Ronit Soni" userId="d8e2af906aac81cd" providerId="Windows Live" clId="Web-{F7C4A545-9FCC-2B3D-E425-2DC71ECA8C2F}" dt="2024-10-07T07:56:30.054" v="17" actId="14100"/>
          <ac:picMkLst>
            <pc:docMk/>
            <pc:sldMk cId="0" sldId="258"/>
            <ac:picMk id="6" creationId="{E101CFE8-B850-B1EB-D8FD-D8155E3ACD42}"/>
          </ac:picMkLst>
        </pc:picChg>
      </pc:sldChg>
      <pc:sldChg chg="addSp delSp modSp">
        <pc:chgData name="Ronit Soni" userId="d8e2af906aac81cd" providerId="Windows Live" clId="Web-{F7C4A545-9FCC-2B3D-E425-2DC71ECA8C2F}" dt="2024-10-07T07:56:58.273" v="27" actId="20577"/>
        <pc:sldMkLst>
          <pc:docMk/>
          <pc:sldMk cId="0" sldId="259"/>
        </pc:sldMkLst>
        <pc:spChg chg="mod">
          <ac:chgData name="Ronit Soni" userId="d8e2af906aac81cd" providerId="Windows Live" clId="Web-{F7C4A545-9FCC-2B3D-E425-2DC71ECA8C2F}" dt="2024-10-07T07:56:58.273" v="27" actId="20577"/>
          <ac:spMkLst>
            <pc:docMk/>
            <pc:sldMk cId="0" sldId="259"/>
            <ac:spMk id="142" creationId="{00000000-0000-0000-0000-000000000000}"/>
          </ac:spMkLst>
        </pc:spChg>
        <pc:spChg chg="topLvl">
          <ac:chgData name="Ronit Soni" userId="d8e2af906aac81cd" providerId="Windows Live" clId="Web-{F7C4A545-9FCC-2B3D-E425-2DC71ECA8C2F}" dt="2024-10-07T07:55:16.880" v="0"/>
          <ac:spMkLst>
            <pc:docMk/>
            <pc:sldMk cId="0" sldId="259"/>
            <ac:spMk id="144" creationId="{00000000-0000-0000-0000-000000000000}"/>
          </ac:spMkLst>
        </pc:spChg>
        <pc:spChg chg="del topLvl">
          <ac:chgData name="Ronit Soni" userId="d8e2af906aac81cd" providerId="Windows Live" clId="Web-{F7C4A545-9FCC-2B3D-E425-2DC71ECA8C2F}" dt="2024-10-07T07:55:16.880" v="0"/>
          <ac:spMkLst>
            <pc:docMk/>
            <pc:sldMk cId="0" sldId="259"/>
            <ac:spMk id="145" creationId="{00000000-0000-0000-0000-000000000000}"/>
          </ac:spMkLst>
        </pc:spChg>
        <pc:grpChg chg="del">
          <ac:chgData name="Ronit Soni" userId="d8e2af906aac81cd" providerId="Windows Live" clId="Web-{F7C4A545-9FCC-2B3D-E425-2DC71ECA8C2F}" dt="2024-10-07T07:55:16.880" v="0"/>
          <ac:grpSpMkLst>
            <pc:docMk/>
            <pc:sldMk cId="0" sldId="259"/>
            <ac:grpSpMk id="143" creationId="{00000000-0000-0000-0000-000000000000}"/>
          </ac:grpSpMkLst>
        </pc:grpChg>
        <pc:picChg chg="add mod">
          <ac:chgData name="Ronit Soni" userId="d8e2af906aac81cd" providerId="Windows Live" clId="Web-{F7C4A545-9FCC-2B3D-E425-2DC71ECA8C2F}" dt="2024-10-07T07:55:28.239" v="3" actId="14100"/>
          <ac:picMkLst>
            <pc:docMk/>
            <pc:sldMk cId="0" sldId="259"/>
            <ac:picMk id="2" creationId="{920BC946-599E-F737-51FF-081772F5C954}"/>
          </ac:picMkLst>
        </pc:picChg>
      </pc:sldChg>
      <pc:sldChg chg="addSp delSp modSp">
        <pc:chgData name="Ronit Soni" userId="d8e2af906aac81cd" providerId="Windows Live" clId="Web-{F7C4A545-9FCC-2B3D-E425-2DC71ECA8C2F}" dt="2024-10-07T08:02:26.595" v="65" actId="1076"/>
        <pc:sldMkLst>
          <pc:docMk/>
          <pc:sldMk cId="0" sldId="261"/>
        </pc:sldMkLst>
        <pc:spChg chg="add mod">
          <ac:chgData name="Ronit Soni" userId="d8e2af906aac81cd" providerId="Windows Live" clId="Web-{F7C4A545-9FCC-2B3D-E425-2DC71ECA8C2F}" dt="2024-10-07T08:01:03.765" v="50" actId="20577"/>
          <ac:spMkLst>
            <pc:docMk/>
            <pc:sldMk cId="0" sldId="261"/>
            <ac:spMk id="4" creationId="{F0455E62-AE0E-5B54-7781-016D078DB0B2}"/>
          </ac:spMkLst>
        </pc:spChg>
        <pc:spChg chg="mod">
          <ac:chgData name="Ronit Soni" userId="d8e2af906aac81cd" providerId="Windows Live" clId="Web-{F7C4A545-9FCC-2B3D-E425-2DC71ECA8C2F}" dt="2024-10-07T08:02:26.595" v="65" actId="1076"/>
          <ac:spMkLst>
            <pc:docMk/>
            <pc:sldMk cId="0" sldId="261"/>
            <ac:spMk id="182" creationId="{00000000-0000-0000-0000-000000000000}"/>
          </ac:spMkLst>
        </pc:spChg>
        <pc:spChg chg="del topLvl">
          <ac:chgData name="Ronit Soni" userId="d8e2af906aac81cd" providerId="Windows Live" clId="Web-{F7C4A545-9FCC-2B3D-E425-2DC71ECA8C2F}" dt="2024-10-07T08:00:35.764" v="44"/>
          <ac:spMkLst>
            <pc:docMk/>
            <pc:sldMk cId="0" sldId="261"/>
            <ac:spMk id="187" creationId="{00000000-0000-0000-0000-000000000000}"/>
          </ac:spMkLst>
        </pc:spChg>
        <pc:spChg chg="del topLvl">
          <ac:chgData name="Ronit Soni" userId="d8e2af906aac81cd" providerId="Windows Live" clId="Web-{F7C4A545-9FCC-2B3D-E425-2DC71ECA8C2F}" dt="2024-10-07T08:00:28.139" v="41"/>
          <ac:spMkLst>
            <pc:docMk/>
            <pc:sldMk cId="0" sldId="261"/>
            <ac:spMk id="188" creationId="{00000000-0000-0000-0000-000000000000}"/>
          </ac:spMkLst>
        </pc:spChg>
        <pc:grpChg chg="del">
          <ac:chgData name="Ronit Soni" userId="d8e2af906aac81cd" providerId="Windows Live" clId="Web-{F7C4A545-9FCC-2B3D-E425-2DC71ECA8C2F}" dt="2024-10-07T08:00:28.139" v="41"/>
          <ac:grpSpMkLst>
            <pc:docMk/>
            <pc:sldMk cId="0" sldId="261"/>
            <ac:grpSpMk id="186" creationId="{00000000-0000-0000-0000-000000000000}"/>
          </ac:grpSpMkLst>
        </pc:grpChg>
        <pc:picChg chg="add mod">
          <ac:chgData name="Ronit Soni" userId="d8e2af906aac81cd" providerId="Windows Live" clId="Web-{F7C4A545-9FCC-2B3D-E425-2DC71ECA8C2F}" dt="2024-10-07T08:00:40.295" v="46" actId="14100"/>
          <ac:picMkLst>
            <pc:docMk/>
            <pc:sldMk cId="0" sldId="261"/>
            <ac:picMk id="2" creationId="{2A94A970-AFD2-DF2E-1097-92E58A49D969}"/>
          </ac:picMkLst>
        </pc:picChg>
        <pc:picChg chg="add del mod">
          <ac:chgData name="Ronit Soni" userId="d8e2af906aac81cd" providerId="Windows Live" clId="Web-{F7C4A545-9FCC-2B3D-E425-2DC71ECA8C2F}" dt="2024-10-07T07:57:57.056" v="40" actId="1076"/>
          <ac:picMkLst>
            <pc:docMk/>
            <pc:sldMk cId="0" sldId="261"/>
            <ac:picMk id="174" creationId="{00000000-0000-0000-0000-000000000000}"/>
          </ac:picMkLst>
        </pc:picChg>
        <pc:picChg chg="mod">
          <ac:chgData name="Ronit Soni" userId="d8e2af906aac81cd" providerId="Windows Live" clId="Web-{F7C4A545-9FCC-2B3D-E425-2DC71ECA8C2F}" dt="2024-10-07T08:00:56.905" v="49" actId="1076"/>
          <ac:picMkLst>
            <pc:docMk/>
            <pc:sldMk cId="0" sldId="261"/>
            <ac:picMk id="175" creationId="{00000000-0000-0000-0000-000000000000}"/>
          </ac:picMkLst>
        </pc:picChg>
      </pc:sldChg>
      <pc:sldChg chg="delSp modSp">
        <pc:chgData name="Ronit Soni" userId="d8e2af906aac81cd" providerId="Windows Live" clId="Web-{F7C4A545-9FCC-2B3D-E425-2DC71ECA8C2F}" dt="2024-10-07T08:16:06.603" v="115" actId="20577"/>
        <pc:sldMkLst>
          <pc:docMk/>
          <pc:sldMk cId="0" sldId="267"/>
        </pc:sldMkLst>
        <pc:spChg chg="mod">
          <ac:chgData name="Ronit Soni" userId="d8e2af906aac81cd" providerId="Windows Live" clId="Web-{F7C4A545-9FCC-2B3D-E425-2DC71ECA8C2F}" dt="2024-10-07T08:16:06.603" v="115" actId="20577"/>
          <ac:spMkLst>
            <pc:docMk/>
            <pc:sldMk cId="0" sldId="267"/>
            <ac:spMk id="331" creationId="{00000000-0000-0000-0000-000000000000}"/>
          </ac:spMkLst>
        </pc:spChg>
        <pc:spChg chg="del topLvl">
          <ac:chgData name="Ronit Soni" userId="d8e2af906aac81cd" providerId="Windows Live" clId="Web-{F7C4A545-9FCC-2B3D-E425-2DC71ECA8C2F}" dt="2024-10-07T08:06:09.758" v="108"/>
          <ac:spMkLst>
            <pc:docMk/>
            <pc:sldMk cId="0" sldId="267"/>
            <ac:spMk id="337" creationId="{00000000-0000-0000-0000-000000000000}"/>
          </ac:spMkLst>
        </pc:spChg>
        <pc:spChg chg="del mod topLvl">
          <ac:chgData name="Ronit Soni" userId="d8e2af906aac81cd" providerId="Windows Live" clId="Web-{F7C4A545-9FCC-2B3D-E425-2DC71ECA8C2F}" dt="2024-10-07T08:06:07.539" v="107"/>
          <ac:spMkLst>
            <pc:docMk/>
            <pc:sldMk cId="0" sldId="267"/>
            <ac:spMk id="338" creationId="{00000000-0000-0000-0000-000000000000}"/>
          </ac:spMkLst>
        </pc:spChg>
        <pc:grpChg chg="del">
          <ac:chgData name="Ronit Soni" userId="d8e2af906aac81cd" providerId="Windows Live" clId="Web-{F7C4A545-9FCC-2B3D-E425-2DC71ECA8C2F}" dt="2024-10-07T08:06:07.539" v="107"/>
          <ac:grpSpMkLst>
            <pc:docMk/>
            <pc:sldMk cId="0" sldId="267"/>
            <ac:grpSpMk id="336" creationId="{00000000-0000-0000-0000-000000000000}"/>
          </ac:grpSpMkLst>
        </pc:grpChg>
      </pc:sldChg>
      <pc:sldChg chg="addSp delSp modSp">
        <pc:chgData name="Ronit Soni" userId="d8e2af906aac81cd" providerId="Windows Live" clId="Web-{F7C4A545-9FCC-2B3D-E425-2DC71ECA8C2F}" dt="2024-10-07T07:57:28.524" v="35" actId="20577"/>
        <pc:sldMkLst>
          <pc:docMk/>
          <pc:sldMk cId="0" sldId="268"/>
        </pc:sldMkLst>
        <pc:spChg chg="del topLvl">
          <ac:chgData name="Ronit Soni" userId="d8e2af906aac81cd" providerId="Windows Live" clId="Web-{F7C4A545-9FCC-2B3D-E425-2DC71ECA8C2F}" dt="2024-10-07T07:56:40.382" v="19"/>
          <ac:spMkLst>
            <pc:docMk/>
            <pc:sldMk cId="0" sldId="268"/>
            <ac:spMk id="348" creationId="{00000000-0000-0000-0000-000000000000}"/>
          </ac:spMkLst>
        </pc:spChg>
        <pc:spChg chg="del topLvl">
          <ac:chgData name="Ronit Soni" userId="d8e2af906aac81cd" providerId="Windows Live" clId="Web-{F7C4A545-9FCC-2B3D-E425-2DC71ECA8C2F}" dt="2024-10-07T07:56:36.101" v="18"/>
          <ac:spMkLst>
            <pc:docMk/>
            <pc:sldMk cId="0" sldId="268"/>
            <ac:spMk id="349" creationId="{00000000-0000-0000-0000-000000000000}"/>
          </ac:spMkLst>
        </pc:spChg>
        <pc:spChg chg="mod">
          <ac:chgData name="Ronit Soni" userId="d8e2af906aac81cd" providerId="Windows Live" clId="Web-{F7C4A545-9FCC-2B3D-E425-2DC71ECA8C2F}" dt="2024-10-07T07:57:28.524" v="35" actId="20577"/>
          <ac:spMkLst>
            <pc:docMk/>
            <pc:sldMk cId="0" sldId="268"/>
            <ac:spMk id="352" creationId="{00000000-0000-0000-0000-000000000000}"/>
          </ac:spMkLst>
        </pc:spChg>
        <pc:grpChg chg="del">
          <ac:chgData name="Ronit Soni" userId="d8e2af906aac81cd" providerId="Windows Live" clId="Web-{F7C4A545-9FCC-2B3D-E425-2DC71ECA8C2F}" dt="2024-10-07T07:56:36.101" v="18"/>
          <ac:grpSpMkLst>
            <pc:docMk/>
            <pc:sldMk cId="0" sldId="268"/>
            <ac:grpSpMk id="347" creationId="{00000000-0000-0000-0000-000000000000}"/>
          </ac:grpSpMkLst>
        </pc:grpChg>
        <pc:picChg chg="add mod">
          <ac:chgData name="Ronit Soni" userId="d8e2af906aac81cd" providerId="Windows Live" clId="Web-{F7C4A545-9FCC-2B3D-E425-2DC71ECA8C2F}" dt="2024-10-07T07:56:48.132" v="22" actId="14100"/>
          <ac:picMkLst>
            <pc:docMk/>
            <pc:sldMk cId="0" sldId="268"/>
            <ac:picMk id="3" creationId="{4E87D038-7BC9-52DA-C280-0CB3F98710A7}"/>
          </ac:picMkLst>
        </pc:picChg>
      </pc:sldChg>
      <pc:sldChg chg="addSp delSp modSp">
        <pc:chgData name="Ronit Soni" userId="d8e2af906aac81cd" providerId="Windows Live" clId="Web-{F7C4A545-9FCC-2B3D-E425-2DC71ECA8C2F}" dt="2024-10-07T08:03:18.503" v="73" actId="20577"/>
        <pc:sldMkLst>
          <pc:docMk/>
          <pc:sldMk cId="1939214141" sldId="278"/>
        </pc:sldMkLst>
        <pc:spChg chg="del">
          <ac:chgData name="Ronit Soni" userId="d8e2af906aac81cd" providerId="Windows Live" clId="Web-{F7C4A545-9FCC-2B3D-E425-2DC71ECA8C2F}" dt="2024-10-07T08:01:18.156" v="53"/>
          <ac:spMkLst>
            <pc:docMk/>
            <pc:sldMk cId="1939214141" sldId="278"/>
            <ac:spMk id="3" creationId="{6A0DC0C5-97CB-4A19-9A8B-468054DDE28F}"/>
          </ac:spMkLst>
        </pc:spChg>
        <pc:spChg chg="del mod">
          <ac:chgData name="Ronit Soni" userId="d8e2af906aac81cd" providerId="Windows Live" clId="Web-{F7C4A545-9FCC-2B3D-E425-2DC71ECA8C2F}" dt="2024-10-07T08:01:23.203" v="55"/>
          <ac:spMkLst>
            <pc:docMk/>
            <pc:sldMk cId="1939214141" sldId="278"/>
            <ac:spMk id="9" creationId="{69C54993-0571-B238-436B-6970DF5E048A}"/>
          </ac:spMkLst>
        </pc:spChg>
        <pc:spChg chg="add mod">
          <ac:chgData name="Ronit Soni" userId="d8e2af906aac81cd" providerId="Windows Live" clId="Web-{F7C4A545-9FCC-2B3D-E425-2DC71ECA8C2F}" dt="2024-10-07T08:03:18.503" v="73" actId="20577"/>
          <ac:spMkLst>
            <pc:docMk/>
            <pc:sldMk cId="1939214141" sldId="278"/>
            <ac:spMk id="12" creationId="{DD4A337F-B310-C412-1B90-39BE98496191}"/>
          </ac:spMkLst>
        </pc:spChg>
        <pc:spChg chg="mod">
          <ac:chgData name="Ronit Soni" userId="d8e2af906aac81cd" providerId="Windows Live" clId="Web-{F7C4A545-9FCC-2B3D-E425-2DC71ECA8C2F}" dt="2024-10-07T08:02:33.627" v="66" actId="1076"/>
          <ac:spMkLst>
            <pc:docMk/>
            <pc:sldMk cId="1939214141" sldId="278"/>
            <ac:spMk id="17" creationId="{179B188D-1DAA-6A0B-1696-0116DC8FC55A}"/>
          </ac:spMkLst>
        </pc:spChg>
        <pc:picChg chg="add mod">
          <ac:chgData name="Ronit Soni" userId="d8e2af906aac81cd" providerId="Windows Live" clId="Web-{F7C4A545-9FCC-2B3D-E425-2DC71ECA8C2F}" dt="2024-10-07T08:01:29.234" v="57" actId="1076"/>
          <ac:picMkLst>
            <pc:docMk/>
            <pc:sldMk cId="1939214141" sldId="278"/>
            <ac:picMk id="4" creationId="{04BB72D9-2632-06C4-4CA1-08E262A1E2F2}"/>
          </ac:picMkLst>
        </pc:picChg>
        <pc:picChg chg="add del">
          <ac:chgData name="Ronit Soni" userId="d8e2af906aac81cd" providerId="Windows Live" clId="Web-{F7C4A545-9FCC-2B3D-E425-2DC71ECA8C2F}" dt="2024-10-07T08:02:48.236" v="68"/>
          <ac:picMkLst>
            <pc:docMk/>
            <pc:sldMk cId="1939214141" sldId="278"/>
            <ac:picMk id="6" creationId="{DD22AC5C-95DA-CF78-E93B-11A3E7FD693B}"/>
          </ac:picMkLst>
        </pc:picChg>
        <pc:picChg chg="add del">
          <ac:chgData name="Ronit Soni" userId="d8e2af906aac81cd" providerId="Windows Live" clId="Web-{F7C4A545-9FCC-2B3D-E425-2DC71ECA8C2F}" dt="2024-10-07T08:03:05.815" v="70"/>
          <ac:picMkLst>
            <pc:docMk/>
            <pc:sldMk cId="1939214141" sldId="278"/>
            <ac:picMk id="8" creationId="{370FEBC9-02E1-CB5A-9EB0-D4BBF1A18F0E}"/>
          </ac:picMkLst>
        </pc:picChg>
        <pc:picChg chg="mod">
          <ac:chgData name="Ronit Soni" userId="d8e2af906aac81cd" providerId="Windows Live" clId="Web-{F7C4A545-9FCC-2B3D-E425-2DC71ECA8C2F}" dt="2024-10-07T08:01:49.079" v="61" actId="1076"/>
          <ac:picMkLst>
            <pc:docMk/>
            <pc:sldMk cId="1939214141" sldId="278"/>
            <ac:picMk id="11" creationId="{D650811F-00A2-96C8-8475-C14A4C7B5E6E}"/>
          </ac:picMkLst>
        </pc:picChg>
      </pc:sldChg>
      <pc:sldChg chg="addSp delSp modSp">
        <pc:chgData name="Ronit Soni" userId="d8e2af906aac81cd" providerId="Windows Live" clId="Web-{F7C4A545-9FCC-2B3D-E425-2DC71ECA8C2F}" dt="2024-10-07T08:05:34.585" v="105" actId="1076"/>
        <pc:sldMkLst>
          <pc:docMk/>
          <pc:sldMk cId="1579919535" sldId="279"/>
        </pc:sldMkLst>
        <pc:spChg chg="add del mod">
          <ac:chgData name="Ronit Soni" userId="d8e2af906aac81cd" providerId="Windows Live" clId="Web-{F7C4A545-9FCC-2B3D-E425-2DC71ECA8C2F}" dt="2024-10-07T08:04:13.020" v="85" actId="20577"/>
          <ac:spMkLst>
            <pc:docMk/>
            <pc:sldMk cId="1579919535" sldId="279"/>
            <ac:spMk id="17" creationId="{7C355C3E-DB64-6BD4-ADA2-3FACFADB13D7}"/>
          </ac:spMkLst>
        </pc:spChg>
        <pc:spChg chg="add del">
          <ac:chgData name="Ronit Soni" userId="d8e2af906aac81cd" providerId="Windows Live" clId="Web-{F7C4A545-9FCC-2B3D-E425-2DC71ECA8C2F}" dt="2024-10-07T08:04:23.286" v="87"/>
          <ac:spMkLst>
            <pc:docMk/>
            <pc:sldMk cId="1579919535" sldId="279"/>
            <ac:spMk id="24" creationId="{17E60531-3DAD-BDF0-43A6-802DC266369B}"/>
          </ac:spMkLst>
        </pc:spChg>
        <pc:spChg chg="add del topLvl">
          <ac:chgData name="Ronit Soni" userId="d8e2af906aac81cd" providerId="Windows Live" clId="Web-{F7C4A545-9FCC-2B3D-E425-2DC71ECA8C2F}" dt="2024-10-07T08:03:42.191" v="80"/>
          <ac:spMkLst>
            <pc:docMk/>
            <pc:sldMk cId="1579919535" sldId="279"/>
            <ac:spMk id="214" creationId="{00000000-0000-0000-0000-000000000000}"/>
          </ac:spMkLst>
        </pc:spChg>
        <pc:spChg chg="del topLvl">
          <ac:chgData name="Ronit Soni" userId="d8e2af906aac81cd" providerId="Windows Live" clId="Web-{F7C4A545-9FCC-2B3D-E425-2DC71ECA8C2F}" dt="2024-10-07T08:03:27.409" v="74"/>
          <ac:spMkLst>
            <pc:docMk/>
            <pc:sldMk cId="1579919535" sldId="279"/>
            <ac:spMk id="215" creationId="{00000000-0000-0000-0000-000000000000}"/>
          </ac:spMkLst>
        </pc:spChg>
        <pc:grpChg chg="del">
          <ac:chgData name="Ronit Soni" userId="d8e2af906aac81cd" providerId="Windows Live" clId="Web-{F7C4A545-9FCC-2B3D-E425-2DC71ECA8C2F}" dt="2024-10-07T08:03:27.409" v="74"/>
          <ac:grpSpMkLst>
            <pc:docMk/>
            <pc:sldMk cId="1579919535" sldId="279"/>
            <ac:grpSpMk id="213" creationId="{00000000-0000-0000-0000-000000000000}"/>
          </ac:grpSpMkLst>
        </pc:grpChg>
        <pc:picChg chg="add mod">
          <ac:chgData name="Ronit Soni" userId="d8e2af906aac81cd" providerId="Windows Live" clId="Web-{F7C4A545-9FCC-2B3D-E425-2DC71ECA8C2F}" dt="2024-10-07T08:04:32.411" v="89" actId="1076"/>
          <ac:picMkLst>
            <pc:docMk/>
            <pc:sldMk cId="1579919535" sldId="279"/>
            <ac:picMk id="26" creationId="{B7D27C71-89E1-0734-D33E-5CFEF6301369}"/>
          </ac:picMkLst>
        </pc:picChg>
        <pc:picChg chg="mod">
          <ac:chgData name="Ronit Soni" userId="d8e2af906aac81cd" providerId="Windows Live" clId="Web-{F7C4A545-9FCC-2B3D-E425-2DC71ECA8C2F}" dt="2024-10-07T08:05:34.585" v="105" actId="1076"/>
          <ac:picMkLst>
            <pc:docMk/>
            <pc:sldMk cId="1579919535" sldId="279"/>
            <ac:picMk id="211" creationId="{00000000-0000-0000-0000-000000000000}"/>
          </ac:picMkLst>
        </pc:picChg>
        <pc:picChg chg="add del mod">
          <ac:chgData name="Ronit Soni" userId="d8e2af906aac81cd" providerId="Windows Live" clId="Web-{F7C4A545-9FCC-2B3D-E425-2DC71ECA8C2F}" dt="2024-10-07T08:05:06.803" v="96" actId="1076"/>
          <ac:picMkLst>
            <pc:docMk/>
            <pc:sldMk cId="1579919535" sldId="279"/>
            <ac:picMk id="212" creationId="{00000000-0000-0000-0000-000000000000}"/>
          </ac:picMkLst>
        </pc:picChg>
      </pc:sldChg>
    </pc:docChg>
  </pc:docChgLst>
  <pc:docChgLst>
    <pc:chgData name="Ronit Soni" userId="d8e2af906aac81cd" providerId="Windows Live" clId="Web-{3D9697A8-D730-A604-C351-0E22BE96F16A}"/>
    <pc:docChg chg="addSld delSld modSld sldOrd">
      <pc:chgData name="Ronit Soni" userId="d8e2af906aac81cd" providerId="Windows Live" clId="Web-{3D9697A8-D730-A604-C351-0E22BE96F16A}" dt="2024-10-09T09:06:30.898" v="456" actId="20577"/>
      <pc:docMkLst>
        <pc:docMk/>
      </pc:docMkLst>
      <pc:sldChg chg="modSp">
        <pc:chgData name="Ronit Soni" userId="d8e2af906aac81cd" providerId="Windows Live" clId="Web-{3D9697A8-D730-A604-C351-0E22BE96F16A}" dt="2024-10-09T08:44:54.963" v="341" actId="20577"/>
        <pc:sldMkLst>
          <pc:docMk/>
          <pc:sldMk cId="0" sldId="257"/>
        </pc:sldMkLst>
        <pc:spChg chg="mod">
          <ac:chgData name="Ronit Soni" userId="d8e2af906aac81cd" providerId="Windows Live" clId="Web-{3D9697A8-D730-A604-C351-0E22BE96F16A}" dt="2024-10-09T08:44:30.650" v="329" actId="20577"/>
          <ac:spMkLst>
            <pc:docMk/>
            <pc:sldMk cId="0" sldId="257"/>
            <ac:spMk id="34" creationId="{8627B9B1-D809-51DC-EE9E-7EA16004C3DA}"/>
          </ac:spMkLst>
        </pc:spChg>
        <pc:spChg chg="mod">
          <ac:chgData name="Ronit Soni" userId="d8e2af906aac81cd" providerId="Windows Live" clId="Web-{3D9697A8-D730-A604-C351-0E22BE96F16A}" dt="2024-10-09T08:44:54.963" v="341" actId="20577"/>
          <ac:spMkLst>
            <pc:docMk/>
            <pc:sldMk cId="0" sldId="257"/>
            <ac:spMk id="35" creationId="{799A42F3-FA51-7E31-22BC-C7ED7568AF1B}"/>
          </ac:spMkLst>
        </pc:spChg>
        <pc:spChg chg="mod">
          <ac:chgData name="Ronit Soni" userId="d8e2af906aac81cd" providerId="Windows Live" clId="Web-{3D9697A8-D730-A604-C351-0E22BE96F16A}" dt="2024-10-09T08:44:40.994" v="331" actId="20577"/>
          <ac:spMkLst>
            <pc:docMk/>
            <pc:sldMk cId="0" sldId="257"/>
            <ac:spMk id="36" creationId="{EC5F18D7-1D14-1597-6C41-7516C57AAD12}"/>
          </ac:spMkLst>
        </pc:spChg>
      </pc:sldChg>
      <pc:sldChg chg="modSp ord">
        <pc:chgData name="Ronit Soni" userId="d8e2af906aac81cd" providerId="Windows Live" clId="Web-{3D9697A8-D730-A604-C351-0E22BE96F16A}" dt="2024-10-09T08:43:44.320" v="306"/>
        <pc:sldMkLst>
          <pc:docMk/>
          <pc:sldMk cId="0" sldId="263"/>
        </pc:sldMkLst>
        <pc:spChg chg="mod">
          <ac:chgData name="Ronit Soni" userId="d8e2af906aac81cd" providerId="Windows Live" clId="Web-{3D9697A8-D730-A604-C351-0E22BE96F16A}" dt="2024-10-09T08:42:34.380" v="301" actId="14100"/>
          <ac:spMkLst>
            <pc:docMk/>
            <pc:sldMk cId="0" sldId="263"/>
            <ac:spMk id="8" creationId="{33DE1094-A3D3-B4D8-D0EC-6889C7068754}"/>
          </ac:spMkLst>
        </pc:spChg>
        <pc:spChg chg="mod">
          <ac:chgData name="Ronit Soni" userId="d8e2af906aac81cd" providerId="Windows Live" clId="Web-{3D9697A8-D730-A604-C351-0E22BE96F16A}" dt="2024-10-09T08:42:19.630" v="300" actId="14100"/>
          <ac:spMkLst>
            <pc:docMk/>
            <pc:sldMk cId="0" sldId="263"/>
            <ac:spMk id="9" creationId="{6350BA20-C50C-AAA8-CE0E-F1F18876D054}"/>
          </ac:spMkLst>
        </pc:spChg>
      </pc:sldChg>
      <pc:sldChg chg="addSp delSp">
        <pc:chgData name="Ronit Soni" userId="d8e2af906aac81cd" providerId="Windows Live" clId="Web-{3D9697A8-D730-A604-C351-0E22BE96F16A}" dt="2024-10-09T08:18:09.741" v="72"/>
        <pc:sldMkLst>
          <pc:docMk/>
          <pc:sldMk cId="0" sldId="265"/>
        </pc:sldMkLst>
        <pc:picChg chg="add del">
          <ac:chgData name="Ronit Soni" userId="d8e2af906aac81cd" providerId="Windows Live" clId="Web-{3D9697A8-D730-A604-C351-0E22BE96F16A}" dt="2024-10-09T08:18:09.741" v="72"/>
          <ac:picMkLst>
            <pc:docMk/>
            <pc:sldMk cId="0" sldId="265"/>
            <ac:picMk id="261" creationId="{00000000-0000-0000-0000-000000000000}"/>
          </ac:picMkLst>
        </pc:picChg>
        <pc:picChg chg="add del">
          <ac:chgData name="Ronit Soni" userId="d8e2af906aac81cd" providerId="Windows Live" clId="Web-{3D9697A8-D730-A604-C351-0E22BE96F16A}" dt="2024-10-09T08:18:05.991" v="71"/>
          <ac:picMkLst>
            <pc:docMk/>
            <pc:sldMk cId="0" sldId="265"/>
            <ac:picMk id="262" creationId="{00000000-0000-0000-0000-000000000000}"/>
          </ac:picMkLst>
        </pc:picChg>
      </pc:sldChg>
      <pc:sldChg chg="ord">
        <pc:chgData name="Ronit Soni" userId="d8e2af906aac81cd" providerId="Windows Live" clId="Web-{3D9697A8-D730-A604-C351-0E22BE96F16A}" dt="2024-10-09T08:45:04.870" v="344"/>
        <pc:sldMkLst>
          <pc:docMk/>
          <pc:sldMk cId="0" sldId="267"/>
        </pc:sldMkLst>
      </pc:sldChg>
      <pc:sldChg chg="ord">
        <pc:chgData name="Ronit Soni" userId="d8e2af906aac81cd" providerId="Windows Live" clId="Web-{3D9697A8-D730-A604-C351-0E22BE96F16A}" dt="2024-10-09T08:44:59.010" v="342"/>
        <pc:sldMkLst>
          <pc:docMk/>
          <pc:sldMk cId="0" sldId="273"/>
        </pc:sldMkLst>
      </pc:sldChg>
      <pc:sldChg chg="modSp">
        <pc:chgData name="Ronit Soni" userId="d8e2af906aac81cd" providerId="Windows Live" clId="Web-{3D9697A8-D730-A604-C351-0E22BE96F16A}" dt="2024-10-09T08:45:30.542" v="348" actId="20577"/>
        <pc:sldMkLst>
          <pc:docMk/>
          <pc:sldMk cId="0" sldId="275"/>
        </pc:sldMkLst>
        <pc:spChg chg="mod">
          <ac:chgData name="Ronit Soni" userId="d8e2af906aac81cd" providerId="Windows Live" clId="Web-{3D9697A8-D730-A604-C351-0E22BE96F16A}" dt="2024-10-09T08:45:30.542" v="348" actId="20577"/>
          <ac:spMkLst>
            <pc:docMk/>
            <pc:sldMk cId="0" sldId="275"/>
            <ac:spMk id="450" creationId="{00000000-0000-0000-0000-000000000000}"/>
          </ac:spMkLst>
        </pc:spChg>
      </pc:sldChg>
      <pc:sldChg chg="modSp">
        <pc:chgData name="Ronit Soni" userId="d8e2af906aac81cd" providerId="Windows Live" clId="Web-{3D9697A8-D730-A604-C351-0E22BE96F16A}" dt="2024-10-09T08:41:54.894" v="299" actId="1076"/>
        <pc:sldMkLst>
          <pc:docMk/>
          <pc:sldMk cId="1579919535" sldId="279"/>
        </pc:sldMkLst>
        <pc:spChg chg="mod">
          <ac:chgData name="Ronit Soni" userId="d8e2af906aac81cd" providerId="Windows Live" clId="Web-{3D9697A8-D730-A604-C351-0E22BE96F16A}" dt="2024-10-09T08:41:46.769" v="298" actId="1076"/>
          <ac:spMkLst>
            <pc:docMk/>
            <pc:sldMk cId="1579919535" sldId="279"/>
            <ac:spMk id="2" creationId="{E450996E-A9BD-7E85-CF8E-006830443DE9}"/>
          </ac:spMkLst>
        </pc:spChg>
        <pc:spChg chg="mod">
          <ac:chgData name="Ronit Soni" userId="d8e2af906aac81cd" providerId="Windows Live" clId="Web-{3D9697A8-D730-A604-C351-0E22BE96F16A}" dt="2024-10-09T08:41:39.816" v="297" actId="1076"/>
          <ac:spMkLst>
            <pc:docMk/>
            <pc:sldMk cId="1579919535" sldId="279"/>
            <ac:spMk id="14" creationId="{12B80B2E-362C-5F5F-11B1-89EEAE3F5317}"/>
          </ac:spMkLst>
        </pc:spChg>
        <pc:spChg chg="mod">
          <ac:chgData name="Ronit Soni" userId="d8e2af906aac81cd" providerId="Windows Live" clId="Web-{3D9697A8-D730-A604-C351-0E22BE96F16A}" dt="2024-10-09T08:38:23.325" v="258" actId="1076"/>
          <ac:spMkLst>
            <pc:docMk/>
            <pc:sldMk cId="1579919535" sldId="279"/>
            <ac:spMk id="15" creationId="{2FC4993F-5158-79D2-3148-AC843D9D4968}"/>
          </ac:spMkLst>
        </pc:spChg>
        <pc:spChg chg="mod">
          <ac:chgData name="Ronit Soni" userId="d8e2af906aac81cd" providerId="Windows Live" clId="Web-{3D9697A8-D730-A604-C351-0E22BE96F16A}" dt="2024-10-09T08:40:45.111" v="283" actId="20577"/>
          <ac:spMkLst>
            <pc:docMk/>
            <pc:sldMk cId="1579919535" sldId="279"/>
            <ac:spMk id="22" creationId="{D25995B9-6A5F-9F9C-2EB3-F7B4111E288C}"/>
          </ac:spMkLst>
        </pc:spChg>
        <pc:spChg chg="mod">
          <ac:chgData name="Ronit Soni" userId="d8e2af906aac81cd" providerId="Windows Live" clId="Web-{3D9697A8-D730-A604-C351-0E22BE96F16A}" dt="2024-10-09T08:41:54.894" v="299" actId="1076"/>
          <ac:spMkLst>
            <pc:docMk/>
            <pc:sldMk cId="1579919535" sldId="279"/>
            <ac:spMk id="228" creationId="{00000000-0000-0000-0000-000000000000}"/>
          </ac:spMkLst>
        </pc:spChg>
        <pc:spChg chg="mod">
          <ac:chgData name="Ronit Soni" userId="d8e2af906aac81cd" providerId="Windows Live" clId="Web-{3D9697A8-D730-A604-C351-0E22BE96F16A}" dt="2024-10-09T08:31:43.983" v="190" actId="1076"/>
          <ac:spMkLst>
            <pc:docMk/>
            <pc:sldMk cId="1579919535" sldId="279"/>
            <ac:spMk id="230" creationId="{00000000-0000-0000-0000-000000000000}"/>
          </ac:spMkLst>
        </pc:spChg>
        <pc:spChg chg="mod">
          <ac:chgData name="Ronit Soni" userId="d8e2af906aac81cd" providerId="Windows Live" clId="Web-{3D9697A8-D730-A604-C351-0E22BE96F16A}" dt="2024-10-09T08:37:08.697" v="242" actId="20577"/>
          <ac:spMkLst>
            <pc:docMk/>
            <pc:sldMk cId="1579919535" sldId="279"/>
            <ac:spMk id="231" creationId="{00000000-0000-0000-0000-000000000000}"/>
          </ac:spMkLst>
        </pc:spChg>
        <pc:spChg chg="mod">
          <ac:chgData name="Ronit Soni" userId="d8e2af906aac81cd" providerId="Windows Live" clId="Web-{3D9697A8-D730-A604-C351-0E22BE96F16A}" dt="2024-10-09T08:35:21.959" v="195" actId="1076"/>
          <ac:spMkLst>
            <pc:docMk/>
            <pc:sldMk cId="1579919535" sldId="279"/>
            <ac:spMk id="233" creationId="{00000000-0000-0000-0000-000000000000}"/>
          </ac:spMkLst>
        </pc:spChg>
        <pc:spChg chg="mod">
          <ac:chgData name="Ronit Soni" userId="d8e2af906aac81cd" providerId="Windows Live" clId="Web-{3D9697A8-D730-A604-C351-0E22BE96F16A}" dt="2024-10-09T08:32:01.718" v="194" actId="1076"/>
          <ac:spMkLst>
            <pc:docMk/>
            <pc:sldMk cId="1579919535" sldId="279"/>
            <ac:spMk id="234" creationId="{00000000-0000-0000-0000-000000000000}"/>
          </ac:spMkLst>
        </pc:spChg>
        <pc:spChg chg="mod">
          <ac:chgData name="Ronit Soni" userId="d8e2af906aac81cd" providerId="Windows Live" clId="Web-{3D9697A8-D730-A604-C351-0E22BE96F16A}" dt="2024-10-09T08:40:57.627" v="291" actId="20577"/>
          <ac:spMkLst>
            <pc:docMk/>
            <pc:sldMk cId="1579919535" sldId="279"/>
            <ac:spMk id="235" creationId="{00000000-0000-0000-0000-000000000000}"/>
          </ac:spMkLst>
        </pc:spChg>
        <pc:grpChg chg="mod">
          <ac:chgData name="Ronit Soni" userId="d8e2af906aac81cd" providerId="Windows Live" clId="Web-{3D9697A8-D730-A604-C351-0E22BE96F16A}" dt="2024-10-09T08:41:13.143" v="293" actId="14100"/>
          <ac:grpSpMkLst>
            <pc:docMk/>
            <pc:sldMk cId="1579919535" sldId="279"/>
            <ac:grpSpMk id="27" creationId="{CD1A86AF-4D4A-E52D-5F0D-59D50E2979D5}"/>
          </ac:grpSpMkLst>
        </pc:grpChg>
        <pc:grpChg chg="mod">
          <ac:chgData name="Ronit Soni" userId="d8e2af906aac81cd" providerId="Windows Live" clId="Web-{3D9697A8-D730-A604-C351-0E22BE96F16A}" dt="2024-10-09T08:38:08.105" v="255" actId="14100"/>
          <ac:grpSpMkLst>
            <pc:docMk/>
            <pc:sldMk cId="1579919535" sldId="279"/>
            <ac:grpSpMk id="222" creationId="{00000000-0000-0000-0000-000000000000}"/>
          </ac:grpSpMkLst>
        </pc:grpChg>
        <pc:picChg chg="mod">
          <ac:chgData name="Ronit Soni" userId="d8e2af906aac81cd" providerId="Windows Live" clId="Web-{3D9697A8-D730-A604-C351-0E22BE96F16A}" dt="2024-10-09T08:41:16.643" v="294" actId="1076"/>
          <ac:picMkLst>
            <pc:docMk/>
            <pc:sldMk cId="1579919535" sldId="279"/>
            <ac:picMk id="33" creationId="{20BD68DD-3E21-D840-6D84-1C1BB4C425F7}"/>
          </ac:picMkLst>
        </pc:picChg>
        <pc:picChg chg="mod">
          <ac:chgData name="Ronit Soni" userId="d8e2af906aac81cd" providerId="Windows Live" clId="Web-{3D9697A8-D730-A604-C351-0E22BE96F16A}" dt="2024-10-09T08:38:13.106" v="256" actId="1076"/>
          <ac:picMkLst>
            <pc:docMk/>
            <pc:sldMk cId="1579919535" sldId="279"/>
            <ac:picMk id="239" creationId="{00000000-0000-0000-0000-000000000000}"/>
          </ac:picMkLst>
        </pc:picChg>
      </pc:sldChg>
      <pc:sldChg chg="addSp delSp ord">
        <pc:chgData name="Ronit Soni" userId="d8e2af906aac81cd" providerId="Windows Live" clId="Web-{3D9697A8-D730-A604-C351-0E22BE96F16A}" dt="2024-10-09T08:55:42.563" v="386"/>
        <pc:sldMkLst>
          <pc:docMk/>
          <pc:sldMk cId="2229729710" sldId="280"/>
        </pc:sldMkLst>
        <pc:spChg chg="add del">
          <ac:chgData name="Ronit Soni" userId="d8e2af906aac81cd" providerId="Windows Live" clId="Web-{3D9697A8-D730-A604-C351-0E22BE96F16A}" dt="2024-10-09T08:55:38.110" v="384"/>
          <ac:spMkLst>
            <pc:docMk/>
            <pc:sldMk cId="2229729710" sldId="280"/>
            <ac:spMk id="2" creationId="{1E5F9B56-CA3C-F67F-21F5-10A264DE581A}"/>
          </ac:spMkLst>
        </pc:spChg>
        <pc:spChg chg="add del">
          <ac:chgData name="Ronit Soni" userId="d8e2af906aac81cd" providerId="Windows Live" clId="Web-{3D9697A8-D730-A604-C351-0E22BE96F16A}" dt="2024-10-09T08:55:42.563" v="386"/>
          <ac:spMkLst>
            <pc:docMk/>
            <pc:sldMk cId="2229729710" sldId="280"/>
            <ac:spMk id="3" creationId="{A5259495-D4D4-5273-AB5F-D15558CD64F9}"/>
          </ac:spMkLst>
        </pc:spChg>
      </pc:sldChg>
      <pc:sldChg chg="addSp delSp modSp ord">
        <pc:chgData name="Ronit Soni" userId="d8e2af906aac81cd" providerId="Windows Live" clId="Web-{3D9697A8-D730-A604-C351-0E22BE96F16A}" dt="2024-10-09T09:06:30.898" v="456" actId="20577"/>
        <pc:sldMkLst>
          <pc:docMk/>
          <pc:sldMk cId="2461172390" sldId="282"/>
        </pc:sldMkLst>
        <pc:spChg chg="mod">
          <ac:chgData name="Ronit Soni" userId="d8e2af906aac81cd" providerId="Windows Live" clId="Web-{3D9697A8-D730-A604-C351-0E22BE96F16A}" dt="2024-10-09T09:06:30.898" v="456" actId="20577"/>
          <ac:spMkLst>
            <pc:docMk/>
            <pc:sldMk cId="2461172390" sldId="282"/>
            <ac:spMk id="2" creationId="{BBFC45D7-083E-30D9-4152-9B5069D1D7A7}"/>
          </ac:spMkLst>
        </pc:spChg>
        <pc:spChg chg="del mod">
          <ac:chgData name="Ronit Soni" userId="d8e2af906aac81cd" providerId="Windows Live" clId="Web-{3D9697A8-D730-A604-C351-0E22BE96F16A}" dt="2024-10-09T08:58:55.523" v="413"/>
          <ac:spMkLst>
            <pc:docMk/>
            <pc:sldMk cId="2461172390" sldId="282"/>
            <ac:spMk id="4" creationId="{63B87EDC-F389-7F00-051F-AB9588E5D409}"/>
          </ac:spMkLst>
        </pc:spChg>
        <pc:spChg chg="add mod">
          <ac:chgData name="Ronit Soni" userId="d8e2af906aac81cd" providerId="Windows Live" clId="Web-{3D9697A8-D730-A604-C351-0E22BE96F16A}" dt="2024-10-09T08:59:28.524" v="436" actId="20577"/>
          <ac:spMkLst>
            <pc:docMk/>
            <pc:sldMk cId="2461172390" sldId="282"/>
            <ac:spMk id="6" creationId="{7081878C-E161-BE1B-334D-AD0CA952429F}"/>
          </ac:spMkLst>
        </pc:spChg>
      </pc:sldChg>
      <pc:sldChg chg="modSp">
        <pc:chgData name="Ronit Soni" userId="d8e2af906aac81cd" providerId="Windows Live" clId="Web-{3D9697A8-D730-A604-C351-0E22BE96F16A}" dt="2024-10-09T08:20:06.058" v="107" actId="1076"/>
        <pc:sldMkLst>
          <pc:docMk/>
          <pc:sldMk cId="2327543476" sldId="284"/>
        </pc:sldMkLst>
        <pc:grpChg chg="mod">
          <ac:chgData name="Ronit Soni" userId="d8e2af906aac81cd" providerId="Windows Live" clId="Web-{3D9697A8-D730-A604-C351-0E22BE96F16A}" dt="2024-10-09T08:20:06.058" v="107" actId="1076"/>
          <ac:grpSpMkLst>
            <pc:docMk/>
            <pc:sldMk cId="2327543476" sldId="284"/>
            <ac:grpSpMk id="7" creationId="{E7F6564B-1242-E2D7-C085-3BC4014ACD86}"/>
          </ac:grpSpMkLst>
        </pc:grpChg>
      </pc:sldChg>
      <pc:sldChg chg="ord">
        <pc:chgData name="Ronit Soni" userId="d8e2af906aac81cd" providerId="Windows Live" clId="Web-{3D9697A8-D730-A604-C351-0E22BE96F16A}" dt="2024-10-09T08:25:04.523" v="160"/>
        <pc:sldMkLst>
          <pc:docMk/>
          <pc:sldMk cId="2970598214" sldId="285"/>
        </pc:sldMkLst>
      </pc:sldChg>
      <pc:sldChg chg="del">
        <pc:chgData name="Ronit Soni" userId="d8e2af906aac81cd" providerId="Windows Live" clId="Web-{3D9697A8-D730-A604-C351-0E22BE96F16A}" dt="2024-10-09T08:55:04.265" v="381"/>
        <pc:sldMkLst>
          <pc:docMk/>
          <pc:sldMk cId="1445638978" sldId="286"/>
        </pc:sldMkLst>
      </pc:sldChg>
      <pc:sldChg chg="addSp delSp modSp add replId">
        <pc:chgData name="Ronit Soni" userId="d8e2af906aac81cd" providerId="Windows Live" clId="Web-{3D9697A8-D730-A604-C351-0E22BE96F16A}" dt="2024-10-09T08:54:15.342" v="380" actId="1076"/>
        <pc:sldMkLst>
          <pc:docMk/>
          <pc:sldMk cId="1154592436" sldId="288"/>
        </pc:sldMkLst>
        <pc:spChg chg="mod topLvl">
          <ac:chgData name="Ronit Soni" userId="d8e2af906aac81cd" providerId="Windows Live" clId="Web-{3D9697A8-D730-A604-C351-0E22BE96F16A}" dt="2024-10-09T08:53:29.168" v="369" actId="1076"/>
          <ac:spMkLst>
            <pc:docMk/>
            <pc:sldMk cId="1154592436" sldId="288"/>
            <ac:spMk id="7" creationId="{7D0E2D1E-86F5-9825-FC15-FD57D394B46F}"/>
          </ac:spMkLst>
        </pc:spChg>
        <pc:spChg chg="del mod topLvl">
          <ac:chgData name="Ronit Soni" userId="d8e2af906aac81cd" providerId="Windows Live" clId="Web-{3D9697A8-D730-A604-C351-0E22BE96F16A}" dt="2024-10-09T08:22:16.141" v="144"/>
          <ac:spMkLst>
            <pc:docMk/>
            <pc:sldMk cId="1154592436" sldId="288"/>
            <ac:spMk id="8" creationId="{3AC88EB1-1D3B-FF61-69E3-06D5864CF4D9}"/>
          </ac:spMkLst>
        </pc:spChg>
        <pc:spChg chg="add del mod">
          <ac:chgData name="Ronit Soni" userId="d8e2af906aac81cd" providerId="Windows Live" clId="Web-{3D9697A8-D730-A604-C351-0E22BE96F16A}" dt="2024-10-09T08:21:49.984" v="136"/>
          <ac:spMkLst>
            <pc:docMk/>
            <pc:sldMk cId="1154592436" sldId="288"/>
            <ac:spMk id="10" creationId="{94356C44-C253-42AB-6AEF-ABC0850529F1}"/>
          </ac:spMkLst>
        </pc:spChg>
        <pc:spChg chg="add mod">
          <ac:chgData name="Ronit Soni" userId="d8e2af906aac81cd" providerId="Windows Live" clId="Web-{3D9697A8-D730-A604-C351-0E22BE96F16A}" dt="2024-10-09T08:53:38.528" v="370" actId="1076"/>
          <ac:spMkLst>
            <pc:docMk/>
            <pc:sldMk cId="1154592436" sldId="288"/>
            <ac:spMk id="11" creationId="{57103821-46C1-FDD2-382B-77A393EE3144}"/>
          </ac:spMkLst>
        </pc:spChg>
        <pc:spChg chg="del">
          <ac:chgData name="Ronit Soni" userId="d8e2af906aac81cd" providerId="Windows Live" clId="Web-{3D9697A8-D730-A604-C351-0E22BE96F16A}" dt="2024-10-09T08:22:23.329" v="146"/>
          <ac:spMkLst>
            <pc:docMk/>
            <pc:sldMk cId="1154592436" sldId="288"/>
            <ac:spMk id="264" creationId="{00000000-0000-0000-0000-000000000000}"/>
          </ac:spMkLst>
        </pc:spChg>
        <pc:spChg chg="del mod">
          <ac:chgData name="Ronit Soni" userId="d8e2af906aac81cd" providerId="Windows Live" clId="Web-{3D9697A8-D730-A604-C351-0E22BE96F16A}" dt="2024-10-09T08:22:29.001" v="150"/>
          <ac:spMkLst>
            <pc:docMk/>
            <pc:sldMk cId="1154592436" sldId="288"/>
            <ac:spMk id="265" creationId="{00000000-0000-0000-0000-000000000000}"/>
          </ac:spMkLst>
        </pc:spChg>
        <pc:spChg chg="del">
          <ac:chgData name="Ronit Soni" userId="d8e2af906aac81cd" providerId="Windows Live" clId="Web-{3D9697A8-D730-A604-C351-0E22BE96F16A}" dt="2024-10-09T08:22:25.548" v="147"/>
          <ac:spMkLst>
            <pc:docMk/>
            <pc:sldMk cId="1154592436" sldId="288"/>
            <ac:spMk id="266" creationId="{00000000-0000-0000-0000-000000000000}"/>
          </ac:spMkLst>
        </pc:spChg>
        <pc:spChg chg="mod">
          <ac:chgData name="Ronit Soni" userId="d8e2af906aac81cd" providerId="Windows Live" clId="Web-{3D9697A8-D730-A604-C351-0E22BE96F16A}" dt="2024-10-09T08:53:25.746" v="368" actId="1076"/>
          <ac:spMkLst>
            <pc:docMk/>
            <pc:sldMk cId="1154592436" sldId="288"/>
            <ac:spMk id="267" creationId="{00000000-0000-0000-0000-000000000000}"/>
          </ac:spMkLst>
        </pc:spChg>
        <pc:spChg chg="del mod">
          <ac:chgData name="Ronit Soni" userId="d8e2af906aac81cd" providerId="Windows Live" clId="Web-{3D9697A8-D730-A604-C351-0E22BE96F16A}" dt="2024-10-09T08:20:33.450" v="116"/>
          <ac:spMkLst>
            <pc:docMk/>
            <pc:sldMk cId="1154592436" sldId="288"/>
            <ac:spMk id="268" creationId="{00000000-0000-0000-0000-000000000000}"/>
          </ac:spMkLst>
        </pc:spChg>
        <pc:spChg chg="mod">
          <ac:chgData name="Ronit Soni" userId="d8e2af906aac81cd" providerId="Windows Live" clId="Web-{3D9697A8-D730-A604-C351-0E22BE96F16A}" dt="2024-10-09T08:18:28.633" v="78" actId="20577"/>
          <ac:spMkLst>
            <pc:docMk/>
            <pc:sldMk cId="1154592436" sldId="288"/>
            <ac:spMk id="271" creationId="{00000000-0000-0000-0000-000000000000}"/>
          </ac:spMkLst>
        </pc:spChg>
        <pc:grpChg chg="add del mod">
          <ac:chgData name="Ronit Soni" userId="d8e2af906aac81cd" providerId="Windows Live" clId="Web-{3D9697A8-D730-A604-C351-0E22BE96F16A}" dt="2024-10-09T08:22:16.141" v="144"/>
          <ac:grpSpMkLst>
            <pc:docMk/>
            <pc:sldMk cId="1154592436" sldId="288"/>
            <ac:grpSpMk id="9" creationId="{B4947AE3-E2B3-E1DD-65B1-CBB630204B34}"/>
          </ac:grpSpMkLst>
        </pc:grpChg>
        <pc:grpChg chg="del">
          <ac:chgData name="Ronit Soni" userId="d8e2af906aac81cd" providerId="Windows Live" clId="Web-{3D9697A8-D730-A604-C351-0E22BE96F16A}" dt="2024-10-09T08:18:29.711" v="79"/>
          <ac:grpSpMkLst>
            <pc:docMk/>
            <pc:sldMk cId="1154592436" sldId="288"/>
            <ac:grpSpMk id="269" creationId="{00000000-0000-0000-0000-000000000000}"/>
          </ac:grpSpMkLst>
        </pc:grpChg>
        <pc:picChg chg="add">
          <ac:chgData name="Ronit Soni" userId="d8e2af906aac81cd" providerId="Windows Live" clId="Web-{3D9697A8-D730-A604-C351-0E22BE96F16A}" dt="2024-10-09T08:18:37.211" v="80"/>
          <ac:picMkLst>
            <pc:docMk/>
            <pc:sldMk cId="1154592436" sldId="288"/>
            <ac:picMk id="3" creationId="{5A793087-1B5C-4A21-FD1D-2421228DF15B}"/>
          </ac:picMkLst>
        </pc:picChg>
        <pc:picChg chg="add mod">
          <ac:chgData name="Ronit Soni" userId="d8e2af906aac81cd" providerId="Windows Live" clId="Web-{3D9697A8-D730-A604-C351-0E22BE96F16A}" dt="2024-10-09T08:53:05.136" v="363" actId="1076"/>
          <ac:picMkLst>
            <pc:docMk/>
            <pc:sldMk cId="1154592436" sldId="288"/>
            <ac:picMk id="5" creationId="{62DDA585-42A6-853F-CB0F-0F77B8B2AF4D}"/>
          </ac:picMkLst>
        </pc:picChg>
        <pc:picChg chg="mod">
          <ac:chgData name="Ronit Soni" userId="d8e2af906aac81cd" providerId="Windows Live" clId="Web-{3D9697A8-D730-A604-C351-0E22BE96F16A}" dt="2024-10-09T08:54:15.342" v="380" actId="1076"/>
          <ac:picMkLst>
            <pc:docMk/>
            <pc:sldMk cId="1154592436" sldId="288"/>
            <ac:picMk id="259" creationId="{00000000-0000-0000-0000-000000000000}"/>
          </ac:picMkLst>
        </pc:picChg>
        <pc:picChg chg="mod">
          <ac:chgData name="Ronit Soni" userId="d8e2af906aac81cd" providerId="Windows Live" clId="Web-{3D9697A8-D730-A604-C351-0E22BE96F16A}" dt="2024-10-09T08:54:06.029" v="378" actId="1076"/>
          <ac:picMkLst>
            <pc:docMk/>
            <pc:sldMk cId="1154592436" sldId="288"/>
            <ac:picMk id="260" creationId="{00000000-0000-0000-0000-000000000000}"/>
          </ac:picMkLst>
        </pc:picChg>
        <pc:picChg chg="del">
          <ac:chgData name="Ronit Soni" userId="d8e2af906aac81cd" providerId="Windows Live" clId="Web-{3D9697A8-D730-A604-C351-0E22BE96F16A}" dt="2024-10-09T08:18:20.773" v="74"/>
          <ac:picMkLst>
            <pc:docMk/>
            <pc:sldMk cId="1154592436" sldId="288"/>
            <ac:picMk id="261" creationId="{00000000-0000-0000-0000-000000000000}"/>
          </ac:picMkLst>
        </pc:picChg>
        <pc:picChg chg="del">
          <ac:chgData name="Ronit Soni" userId="d8e2af906aac81cd" providerId="Windows Live" clId="Web-{3D9697A8-D730-A604-C351-0E22BE96F16A}" dt="2024-10-09T08:18:21.757" v="75"/>
          <ac:picMkLst>
            <pc:docMk/>
            <pc:sldMk cId="1154592436" sldId="288"/>
            <ac:picMk id="262" creationId="{00000000-0000-0000-0000-000000000000}"/>
          </ac:picMkLst>
        </pc:picChg>
        <pc:picChg chg="del">
          <ac:chgData name="Ronit Soni" userId="d8e2af906aac81cd" providerId="Windows Live" clId="Web-{3D9697A8-D730-A604-C351-0E22BE96F16A}" dt="2024-10-09T08:18:22.351" v="76"/>
          <ac:picMkLst>
            <pc:docMk/>
            <pc:sldMk cId="1154592436" sldId="288"/>
            <ac:picMk id="263" creationId="{00000000-0000-0000-0000-000000000000}"/>
          </ac:picMkLst>
        </pc:picChg>
      </pc:sldChg>
    </pc:docChg>
  </pc:docChgLst>
  <pc:docChgLst>
    <pc:chgData name="Ronit Soni" userId="d8e2af906aac81cd" providerId="Windows Live" clId="Web-{D7F29CA8-8230-C018-8B26-3D7715F7390C}"/>
    <pc:docChg chg="addSld modSld sldOrd">
      <pc:chgData name="Ronit Soni" userId="d8e2af906aac81cd" providerId="Windows Live" clId="Web-{D7F29CA8-8230-C018-8B26-3D7715F7390C}" dt="2024-10-08T06:35:16.069" v="1055" actId="20577"/>
      <pc:docMkLst>
        <pc:docMk/>
      </pc:docMkLst>
      <pc:sldChg chg="modSp">
        <pc:chgData name="Ronit Soni" userId="d8e2af906aac81cd" providerId="Windows Live" clId="Web-{D7F29CA8-8230-C018-8B26-3D7715F7390C}" dt="2024-10-08T05:18:00.853" v="81" actId="20577"/>
        <pc:sldMkLst>
          <pc:docMk/>
          <pc:sldMk cId="0" sldId="257"/>
        </pc:sldMkLst>
        <pc:spChg chg="mod">
          <ac:chgData name="Ronit Soni" userId="d8e2af906aac81cd" providerId="Windows Live" clId="Web-{D7F29CA8-8230-C018-8B26-3D7715F7390C}" dt="2024-10-08T05:18:00.853" v="81" actId="20577"/>
          <ac:spMkLst>
            <pc:docMk/>
            <pc:sldMk cId="0" sldId="257"/>
            <ac:spMk id="117" creationId="{00000000-0000-0000-0000-000000000000}"/>
          </ac:spMkLst>
        </pc:spChg>
      </pc:sldChg>
      <pc:sldChg chg="modSp">
        <pc:chgData name="Ronit Soni" userId="d8e2af906aac81cd" providerId="Windows Live" clId="Web-{D7F29CA8-8230-C018-8B26-3D7715F7390C}" dt="2024-10-08T05:27:25.670" v="294" actId="20577"/>
        <pc:sldMkLst>
          <pc:docMk/>
          <pc:sldMk cId="0" sldId="258"/>
        </pc:sldMkLst>
        <pc:spChg chg="mod">
          <ac:chgData name="Ronit Soni" userId="d8e2af906aac81cd" providerId="Windows Live" clId="Web-{D7F29CA8-8230-C018-8B26-3D7715F7390C}" dt="2024-10-08T05:18:33.339" v="87" actId="20577"/>
          <ac:spMkLst>
            <pc:docMk/>
            <pc:sldMk cId="0" sldId="258"/>
            <ac:spMk id="129" creationId="{00000000-0000-0000-0000-000000000000}"/>
          </ac:spMkLst>
        </pc:spChg>
        <pc:spChg chg="mod">
          <ac:chgData name="Ronit Soni" userId="d8e2af906aac81cd" providerId="Windows Live" clId="Web-{D7F29CA8-8230-C018-8B26-3D7715F7390C}" dt="2024-10-08T05:27:25.670" v="294" actId="20577"/>
          <ac:spMkLst>
            <pc:docMk/>
            <pc:sldMk cId="0" sldId="258"/>
            <ac:spMk id="130" creationId="{00000000-0000-0000-0000-000000000000}"/>
          </ac:spMkLst>
        </pc:spChg>
        <pc:spChg chg="mod">
          <ac:chgData name="Ronit Soni" userId="d8e2af906aac81cd" providerId="Windows Live" clId="Web-{D7F29CA8-8230-C018-8B26-3D7715F7390C}" dt="2024-10-08T05:18:53.011" v="90" actId="20577"/>
          <ac:spMkLst>
            <pc:docMk/>
            <pc:sldMk cId="0" sldId="258"/>
            <ac:spMk id="131" creationId="{00000000-0000-0000-0000-000000000000}"/>
          </ac:spMkLst>
        </pc:spChg>
      </pc:sldChg>
      <pc:sldChg chg="modSp">
        <pc:chgData name="Ronit Soni" userId="d8e2af906aac81cd" providerId="Windows Live" clId="Web-{D7F29CA8-8230-C018-8B26-3D7715F7390C}" dt="2024-10-08T05:17:57.337" v="78" actId="20577"/>
        <pc:sldMkLst>
          <pc:docMk/>
          <pc:sldMk cId="0" sldId="259"/>
        </pc:sldMkLst>
        <pc:spChg chg="mod">
          <ac:chgData name="Ronit Soni" userId="d8e2af906aac81cd" providerId="Windows Live" clId="Web-{D7F29CA8-8230-C018-8B26-3D7715F7390C}" dt="2024-10-08T05:17:57.337" v="78" actId="20577"/>
          <ac:spMkLst>
            <pc:docMk/>
            <pc:sldMk cId="0" sldId="259"/>
            <ac:spMk id="142" creationId="{00000000-0000-0000-0000-000000000000}"/>
          </ac:spMkLst>
        </pc:spChg>
      </pc:sldChg>
      <pc:sldChg chg="modSp">
        <pc:chgData name="Ronit Soni" userId="d8e2af906aac81cd" providerId="Windows Live" clId="Web-{D7F29CA8-8230-C018-8B26-3D7715F7390C}" dt="2024-10-08T05:27:37.061" v="298" actId="20577"/>
        <pc:sldMkLst>
          <pc:docMk/>
          <pc:sldMk cId="0" sldId="261"/>
        </pc:sldMkLst>
        <pc:spChg chg="mod">
          <ac:chgData name="Ronit Soni" userId="d8e2af906aac81cd" providerId="Windows Live" clId="Web-{D7F29CA8-8230-C018-8B26-3D7715F7390C}" dt="2024-10-08T05:27:37.061" v="298" actId="20577"/>
          <ac:spMkLst>
            <pc:docMk/>
            <pc:sldMk cId="0" sldId="261"/>
            <ac:spMk id="4" creationId="{F0455E62-AE0E-5B54-7781-016D078DB0B2}"/>
          </ac:spMkLst>
        </pc:spChg>
      </pc:sldChg>
      <pc:sldChg chg="addSp delSp modSp ord">
        <pc:chgData name="Ronit Soni" userId="d8e2af906aac81cd" providerId="Windows Live" clId="Web-{D7F29CA8-8230-C018-8B26-3D7715F7390C}" dt="2024-10-08T06:31:37.249" v="1002"/>
        <pc:sldMkLst>
          <pc:docMk/>
          <pc:sldMk cId="0" sldId="263"/>
        </pc:sldMkLst>
        <pc:spChg chg="mod">
          <ac:chgData name="Ronit Soni" userId="d8e2af906aac81cd" providerId="Windows Live" clId="Web-{D7F29CA8-8230-C018-8B26-3D7715F7390C}" dt="2024-10-08T05:45:01.933" v="584" actId="1076"/>
          <ac:spMkLst>
            <pc:docMk/>
            <pc:sldMk cId="0" sldId="263"/>
            <ac:spMk id="6" creationId="{BB30E829-DAB6-1514-2664-795C7D4CE028}"/>
          </ac:spMkLst>
        </pc:spChg>
        <pc:spChg chg="add mod">
          <ac:chgData name="Ronit Soni" userId="d8e2af906aac81cd" providerId="Windows Live" clId="Web-{D7F29CA8-8230-C018-8B26-3D7715F7390C}" dt="2024-10-08T06:24:22.687" v="939" actId="1076"/>
          <ac:spMkLst>
            <pc:docMk/>
            <pc:sldMk cId="0" sldId="263"/>
            <ac:spMk id="8" creationId="{33DE1094-A3D3-B4D8-D0EC-6889C7068754}"/>
          </ac:spMkLst>
        </pc:spChg>
        <pc:spChg chg="add mod">
          <ac:chgData name="Ronit Soni" userId="d8e2af906aac81cd" providerId="Windows Live" clId="Web-{D7F29CA8-8230-C018-8B26-3D7715F7390C}" dt="2024-10-08T06:24:36.328" v="940" actId="1076"/>
          <ac:spMkLst>
            <pc:docMk/>
            <pc:sldMk cId="0" sldId="263"/>
            <ac:spMk id="9" creationId="{6350BA20-C50C-AAA8-CE0E-F1F18876D054}"/>
          </ac:spMkLst>
        </pc:spChg>
        <pc:spChg chg="add mod">
          <ac:chgData name="Ronit Soni" userId="d8e2af906aac81cd" providerId="Windows Live" clId="Web-{D7F29CA8-8230-C018-8B26-3D7715F7390C}" dt="2024-10-08T06:16:43.124" v="888" actId="1076"/>
          <ac:spMkLst>
            <pc:docMk/>
            <pc:sldMk cId="0" sldId="263"/>
            <ac:spMk id="14" creationId="{78BFFB44-357C-BA8D-84B7-F8080AFF3C16}"/>
          </ac:spMkLst>
        </pc:spChg>
        <pc:spChg chg="del mod topLvl">
          <ac:chgData name="Ronit Soni" userId="d8e2af906aac81cd" providerId="Windows Live" clId="Web-{D7F29CA8-8230-C018-8B26-3D7715F7390C}" dt="2024-10-08T05:29:20.017" v="328"/>
          <ac:spMkLst>
            <pc:docMk/>
            <pc:sldMk cId="0" sldId="263"/>
            <ac:spMk id="217" creationId="{00000000-0000-0000-0000-000000000000}"/>
          </ac:spMkLst>
        </pc:spChg>
        <pc:spChg chg="del mod topLvl">
          <ac:chgData name="Ronit Soni" userId="d8e2af906aac81cd" providerId="Windows Live" clId="Web-{D7F29CA8-8230-C018-8B26-3D7715F7390C}" dt="2024-10-08T05:28:58.501" v="320"/>
          <ac:spMkLst>
            <pc:docMk/>
            <pc:sldMk cId="0" sldId="263"/>
            <ac:spMk id="218" creationId="{00000000-0000-0000-0000-000000000000}"/>
          </ac:spMkLst>
        </pc:spChg>
        <pc:spChg chg="mod">
          <ac:chgData name="Ronit Soni" userId="d8e2af906aac81cd" providerId="Windows Live" clId="Web-{D7F29CA8-8230-C018-8B26-3D7715F7390C}" dt="2024-10-08T05:28:27.719" v="308" actId="1076"/>
          <ac:spMkLst>
            <pc:docMk/>
            <pc:sldMk cId="0" sldId="263"/>
            <ac:spMk id="221" creationId="{00000000-0000-0000-0000-000000000000}"/>
          </ac:spMkLst>
        </pc:spChg>
        <pc:spChg chg="del mod">
          <ac:chgData name="Ronit Soni" userId="d8e2af906aac81cd" providerId="Windows Live" clId="Web-{D7F29CA8-8230-C018-8B26-3D7715F7390C}" dt="2024-10-08T05:50:06.319" v="620"/>
          <ac:spMkLst>
            <pc:docMk/>
            <pc:sldMk cId="0" sldId="263"/>
            <ac:spMk id="228" creationId="{00000000-0000-0000-0000-000000000000}"/>
          </ac:spMkLst>
        </pc:spChg>
        <pc:spChg chg="del">
          <ac:chgData name="Ronit Soni" userId="d8e2af906aac81cd" providerId="Windows Live" clId="Web-{D7F29CA8-8230-C018-8B26-3D7715F7390C}" dt="2024-10-08T05:03:05.228" v="36"/>
          <ac:spMkLst>
            <pc:docMk/>
            <pc:sldMk cId="0" sldId="263"/>
            <ac:spMk id="230" creationId="{00000000-0000-0000-0000-000000000000}"/>
          </ac:spMkLst>
        </pc:spChg>
        <pc:spChg chg="del">
          <ac:chgData name="Ronit Soni" userId="d8e2af906aac81cd" providerId="Windows Live" clId="Web-{D7F29CA8-8230-C018-8B26-3D7715F7390C}" dt="2024-10-08T05:03:08.197" v="37"/>
          <ac:spMkLst>
            <pc:docMk/>
            <pc:sldMk cId="0" sldId="263"/>
            <ac:spMk id="234" creationId="{00000000-0000-0000-0000-000000000000}"/>
          </ac:spMkLst>
        </pc:spChg>
        <pc:grpChg chg="add mod">
          <ac:chgData name="Ronit Soni" userId="d8e2af906aac81cd" providerId="Windows Live" clId="Web-{D7F29CA8-8230-C018-8B26-3D7715F7390C}" dt="2024-10-08T06:24:46.454" v="941" actId="14100"/>
          <ac:grpSpMkLst>
            <pc:docMk/>
            <pc:sldMk cId="0" sldId="263"/>
            <ac:grpSpMk id="7" creationId="{E7F6564B-1242-E2D7-C085-3BC4014ACD86}"/>
          </ac:grpSpMkLst>
        </pc:grpChg>
        <pc:grpChg chg="del">
          <ac:chgData name="Ronit Soni" userId="d8e2af906aac81cd" providerId="Windows Live" clId="Web-{D7F29CA8-8230-C018-8B26-3D7715F7390C}" dt="2024-10-08T05:03:21.588" v="38"/>
          <ac:grpSpMkLst>
            <pc:docMk/>
            <pc:sldMk cId="0" sldId="263"/>
            <ac:grpSpMk id="213" creationId="{00000000-0000-0000-0000-000000000000}"/>
          </ac:grpSpMkLst>
        </pc:grpChg>
        <pc:grpChg chg="del mod">
          <ac:chgData name="Ronit Soni" userId="d8e2af906aac81cd" providerId="Windows Live" clId="Web-{D7F29CA8-8230-C018-8B26-3D7715F7390C}" dt="2024-10-08T05:28:58.501" v="320"/>
          <ac:grpSpMkLst>
            <pc:docMk/>
            <pc:sldMk cId="0" sldId="263"/>
            <ac:grpSpMk id="216" creationId="{00000000-0000-0000-0000-000000000000}"/>
          </ac:grpSpMkLst>
        </pc:grpChg>
        <pc:grpChg chg="del mod">
          <ac:chgData name="Ronit Soni" userId="d8e2af906aac81cd" providerId="Windows Live" clId="Web-{D7F29CA8-8230-C018-8B26-3D7715F7390C}" dt="2024-10-08T05:29:18.846" v="327"/>
          <ac:grpSpMkLst>
            <pc:docMk/>
            <pc:sldMk cId="0" sldId="263"/>
            <ac:grpSpMk id="219" creationId="{00000000-0000-0000-0000-000000000000}"/>
          </ac:grpSpMkLst>
        </pc:grpChg>
        <pc:picChg chg="add mod">
          <ac:chgData name="Ronit Soni" userId="d8e2af906aac81cd" providerId="Windows Live" clId="Web-{D7F29CA8-8230-C018-8B26-3D7715F7390C}" dt="2024-10-08T06:24:03.968" v="936" actId="1076"/>
          <ac:picMkLst>
            <pc:docMk/>
            <pc:sldMk cId="0" sldId="263"/>
            <ac:picMk id="3" creationId="{40ACED3A-53DA-2424-3E75-D67F285772E0}"/>
          </ac:picMkLst>
        </pc:picChg>
        <pc:picChg chg="mod">
          <ac:chgData name="Ronit Soni" userId="d8e2af906aac81cd" providerId="Windows Live" clId="Web-{D7F29CA8-8230-C018-8B26-3D7715F7390C}" dt="2024-10-08T05:29:24.377" v="329" actId="1076"/>
          <ac:picMkLst>
            <pc:docMk/>
            <pc:sldMk cId="0" sldId="263"/>
            <ac:picMk id="211" creationId="{00000000-0000-0000-0000-000000000000}"/>
          </ac:picMkLst>
        </pc:picChg>
        <pc:picChg chg="mod">
          <ac:chgData name="Ronit Soni" userId="d8e2af906aac81cd" providerId="Windows Live" clId="Web-{D7F29CA8-8230-C018-8B26-3D7715F7390C}" dt="2024-10-08T05:38:45.350" v="472" actId="1076"/>
          <ac:picMkLst>
            <pc:docMk/>
            <pc:sldMk cId="0" sldId="263"/>
            <ac:picMk id="212" creationId="{00000000-0000-0000-0000-000000000000}"/>
          </ac:picMkLst>
        </pc:picChg>
        <pc:picChg chg="del">
          <ac:chgData name="Ronit Soni" userId="d8e2af906aac81cd" providerId="Windows Live" clId="Web-{D7F29CA8-8230-C018-8B26-3D7715F7390C}" dt="2024-10-08T05:28:09.452" v="302"/>
          <ac:picMkLst>
            <pc:docMk/>
            <pc:sldMk cId="0" sldId="263"/>
            <ac:picMk id="238" creationId="{00000000-0000-0000-0000-000000000000}"/>
          </ac:picMkLst>
        </pc:picChg>
        <pc:picChg chg="del">
          <ac:chgData name="Ronit Soni" userId="d8e2af906aac81cd" providerId="Windows Live" clId="Web-{D7F29CA8-8230-C018-8B26-3D7715F7390C}" dt="2024-10-08T05:28:22.719" v="306"/>
          <ac:picMkLst>
            <pc:docMk/>
            <pc:sldMk cId="0" sldId="263"/>
            <ac:picMk id="240" creationId="{00000000-0000-0000-0000-000000000000}"/>
          </ac:picMkLst>
        </pc:picChg>
        <pc:cxnChg chg="add mod">
          <ac:chgData name="Ronit Soni" userId="d8e2af906aac81cd" providerId="Windows Live" clId="Web-{D7F29CA8-8230-C018-8B26-3D7715F7390C}" dt="2024-10-08T05:44:16.275" v="582" actId="14100"/>
          <ac:cxnSpMkLst>
            <pc:docMk/>
            <pc:sldMk cId="0" sldId="263"/>
            <ac:cxnSpMk id="10" creationId="{88854EB2-880F-9410-5AE5-060C0423C697}"/>
          </ac:cxnSpMkLst>
        </pc:cxnChg>
        <pc:cxnChg chg="add mod">
          <ac:chgData name="Ronit Soni" userId="d8e2af906aac81cd" providerId="Windows Live" clId="Web-{D7F29CA8-8230-C018-8B26-3D7715F7390C}" dt="2024-10-08T05:46:46.015" v="587" actId="1076"/>
          <ac:cxnSpMkLst>
            <pc:docMk/>
            <pc:sldMk cId="0" sldId="263"/>
            <ac:cxnSpMk id="12" creationId="{5F036678-8158-22B8-9323-CAA3EA370BD8}"/>
          </ac:cxnSpMkLst>
        </pc:cxnChg>
      </pc:sldChg>
      <pc:sldChg chg="modSp">
        <pc:chgData name="Ronit Soni" userId="d8e2af906aac81cd" providerId="Windows Live" clId="Web-{D7F29CA8-8230-C018-8B26-3D7715F7390C}" dt="2024-10-08T05:27:29.092" v="296" actId="20577"/>
        <pc:sldMkLst>
          <pc:docMk/>
          <pc:sldMk cId="0" sldId="268"/>
        </pc:sldMkLst>
        <pc:spChg chg="mod">
          <ac:chgData name="Ronit Soni" userId="d8e2af906aac81cd" providerId="Windows Live" clId="Web-{D7F29CA8-8230-C018-8B26-3D7715F7390C}" dt="2024-10-08T05:26:23.402" v="291" actId="20577"/>
          <ac:spMkLst>
            <pc:docMk/>
            <pc:sldMk cId="0" sldId="268"/>
            <ac:spMk id="2" creationId="{92AA7AFD-12B6-3835-3072-5973EBCDD90C}"/>
          </ac:spMkLst>
        </pc:spChg>
        <pc:spChg chg="mod">
          <ac:chgData name="Ronit Soni" userId="d8e2af906aac81cd" providerId="Windows Live" clId="Web-{D7F29CA8-8230-C018-8B26-3D7715F7390C}" dt="2024-10-08T05:27:29.092" v="296" actId="20577"/>
          <ac:spMkLst>
            <pc:docMk/>
            <pc:sldMk cId="0" sldId="268"/>
            <ac:spMk id="352" creationId="{00000000-0000-0000-0000-000000000000}"/>
          </ac:spMkLst>
        </pc:spChg>
      </pc:sldChg>
      <pc:sldChg chg="modSp">
        <pc:chgData name="Ronit Soni" userId="d8e2af906aac81cd" providerId="Windows Live" clId="Web-{D7F29CA8-8230-C018-8B26-3D7715F7390C}" dt="2024-10-08T05:46:55.031" v="588" actId="1076"/>
        <pc:sldMkLst>
          <pc:docMk/>
          <pc:sldMk cId="1939214141" sldId="278"/>
        </pc:sldMkLst>
        <pc:spChg chg="mod">
          <ac:chgData name="Ronit Soni" userId="d8e2af906aac81cd" providerId="Windows Live" clId="Web-{D7F29CA8-8230-C018-8B26-3D7715F7390C}" dt="2024-10-08T05:27:44.827" v="300" actId="20577"/>
          <ac:spMkLst>
            <pc:docMk/>
            <pc:sldMk cId="1939214141" sldId="278"/>
            <ac:spMk id="12" creationId="{DD4A337F-B310-C412-1B90-39BE98496191}"/>
          </ac:spMkLst>
        </pc:spChg>
        <pc:cxnChg chg="mod">
          <ac:chgData name="Ronit Soni" userId="d8e2af906aac81cd" providerId="Windows Live" clId="Web-{D7F29CA8-8230-C018-8B26-3D7715F7390C}" dt="2024-10-08T05:46:55.031" v="588" actId="1076"/>
          <ac:cxnSpMkLst>
            <pc:docMk/>
            <pc:sldMk cId="1939214141" sldId="278"/>
            <ac:cxnSpMk id="20" creationId="{040440F8-5269-7692-D414-8E009DE5B03C}"/>
          </ac:cxnSpMkLst>
        </pc:cxnChg>
      </pc:sldChg>
      <pc:sldChg chg="addSp modSp">
        <pc:chgData name="Ronit Soni" userId="d8e2af906aac81cd" providerId="Windows Live" clId="Web-{D7F29CA8-8230-C018-8B26-3D7715F7390C}" dt="2024-10-08T05:49:39.459" v="609" actId="688"/>
        <pc:sldMkLst>
          <pc:docMk/>
          <pc:sldMk cId="1579919535" sldId="279"/>
        </pc:sldMkLst>
        <pc:spChg chg="mod">
          <ac:chgData name="Ronit Soni" userId="d8e2af906aac81cd" providerId="Windows Live" clId="Web-{D7F29CA8-8230-C018-8B26-3D7715F7390C}" dt="2024-10-08T05:27:52.905" v="301" actId="20577"/>
          <ac:spMkLst>
            <pc:docMk/>
            <pc:sldMk cId="1579919535" sldId="279"/>
            <ac:spMk id="17" creationId="{7C355C3E-DB64-6BD4-ADA2-3FACFADB13D7}"/>
          </ac:spMkLst>
        </pc:spChg>
        <pc:picChg chg="mod">
          <ac:chgData name="Ronit Soni" userId="d8e2af906aac81cd" providerId="Windows Live" clId="Web-{D7F29CA8-8230-C018-8B26-3D7715F7390C}" dt="2024-10-08T05:49:39.459" v="609" actId="688"/>
          <ac:picMkLst>
            <pc:docMk/>
            <pc:sldMk cId="1579919535" sldId="279"/>
            <ac:picMk id="212" creationId="{00000000-0000-0000-0000-000000000000}"/>
          </ac:picMkLst>
        </pc:picChg>
        <pc:cxnChg chg="add">
          <ac:chgData name="Ronit Soni" userId="d8e2af906aac81cd" providerId="Windows Live" clId="Web-{D7F29CA8-8230-C018-8B26-3D7715F7390C}" dt="2024-10-08T05:47:01.047" v="589"/>
          <ac:cxnSpMkLst>
            <pc:docMk/>
            <pc:sldMk cId="1579919535" sldId="279"/>
            <ac:cxnSpMk id="23" creationId="{5589024D-85CF-7F02-FAA4-2FAB754BB56B}"/>
          </ac:cxnSpMkLst>
        </pc:cxnChg>
      </pc:sldChg>
      <pc:sldChg chg="ord">
        <pc:chgData name="Ronit Soni" userId="d8e2af906aac81cd" providerId="Windows Live" clId="Web-{D7F29CA8-8230-C018-8B26-3D7715F7390C}" dt="2024-10-08T06:35:08.397" v="1054"/>
        <pc:sldMkLst>
          <pc:docMk/>
          <pc:sldMk cId="2229729710" sldId="280"/>
        </pc:sldMkLst>
      </pc:sldChg>
      <pc:sldChg chg="modSp">
        <pc:chgData name="Ronit Soni" userId="d8e2af906aac81cd" providerId="Windows Live" clId="Web-{D7F29CA8-8230-C018-8B26-3D7715F7390C}" dt="2024-10-08T06:35:16.069" v="1055" actId="20577"/>
        <pc:sldMkLst>
          <pc:docMk/>
          <pc:sldMk cId="2461172390" sldId="282"/>
        </pc:sldMkLst>
        <pc:spChg chg="mod">
          <ac:chgData name="Ronit Soni" userId="d8e2af906aac81cd" providerId="Windows Live" clId="Web-{D7F29CA8-8230-C018-8B26-3D7715F7390C}" dt="2024-10-08T06:35:16.069" v="1055" actId="20577"/>
          <ac:spMkLst>
            <pc:docMk/>
            <pc:sldMk cId="2461172390" sldId="282"/>
            <ac:spMk id="6" creationId="{FF4E2FF5-6A88-85F7-8E92-0ED770BCBDDE}"/>
          </ac:spMkLst>
        </pc:spChg>
      </pc:sldChg>
      <pc:sldChg chg="modSp add ord replId">
        <pc:chgData name="Ronit Soni" userId="d8e2af906aac81cd" providerId="Windows Live" clId="Web-{D7F29CA8-8230-C018-8B26-3D7715F7390C}" dt="2024-10-08T06:31:59.500" v="1006"/>
        <pc:sldMkLst>
          <pc:docMk/>
          <pc:sldMk cId="530018177" sldId="283"/>
        </pc:sldMkLst>
        <pc:spChg chg="mod">
          <ac:chgData name="Ronit Soni" userId="d8e2af906aac81cd" providerId="Windows Live" clId="Web-{D7F29CA8-8230-C018-8B26-3D7715F7390C}" dt="2024-10-08T06:29:36.870" v="992" actId="20577"/>
          <ac:spMkLst>
            <pc:docMk/>
            <pc:sldMk cId="530018177" sldId="283"/>
            <ac:spMk id="8" creationId="{33DE1094-A3D3-B4D8-D0EC-6889C7068754}"/>
          </ac:spMkLst>
        </pc:spChg>
        <pc:grpChg chg="mod">
          <ac:chgData name="Ronit Soni" userId="d8e2af906aac81cd" providerId="Windows Live" clId="Web-{D7F29CA8-8230-C018-8B26-3D7715F7390C}" dt="2024-10-08T06:29:44.542" v="993" actId="14100"/>
          <ac:grpSpMkLst>
            <pc:docMk/>
            <pc:sldMk cId="530018177" sldId="283"/>
            <ac:grpSpMk id="7" creationId="{E7F6564B-1242-E2D7-C085-3BC4014ACD86}"/>
          </ac:grpSpMkLst>
        </pc:grpChg>
      </pc:sldChg>
      <pc:sldChg chg="modSp add replId">
        <pc:chgData name="Ronit Soni" userId="d8e2af906aac81cd" providerId="Windows Live" clId="Web-{D7F29CA8-8230-C018-8B26-3D7715F7390C}" dt="2024-10-08T06:34:59.412" v="1053" actId="20577"/>
        <pc:sldMkLst>
          <pc:docMk/>
          <pc:sldMk cId="2327543476" sldId="284"/>
        </pc:sldMkLst>
        <pc:spChg chg="mod">
          <ac:chgData name="Ronit Soni" userId="d8e2af906aac81cd" providerId="Windows Live" clId="Web-{D7F29CA8-8230-C018-8B26-3D7715F7390C}" dt="2024-10-08T06:34:49.381" v="1049" actId="20577"/>
          <ac:spMkLst>
            <pc:docMk/>
            <pc:sldMk cId="2327543476" sldId="284"/>
            <ac:spMk id="8" creationId="{33DE1094-A3D3-B4D8-D0EC-6889C7068754}"/>
          </ac:spMkLst>
        </pc:spChg>
        <pc:spChg chg="mod">
          <ac:chgData name="Ronit Soni" userId="d8e2af906aac81cd" providerId="Windows Live" clId="Web-{D7F29CA8-8230-C018-8B26-3D7715F7390C}" dt="2024-10-08T06:34:59.412" v="1053" actId="20577"/>
          <ac:spMkLst>
            <pc:docMk/>
            <pc:sldMk cId="2327543476" sldId="284"/>
            <ac:spMk id="9" creationId="{6350BA20-C50C-AAA8-CE0E-F1F18876D054}"/>
          </ac:spMkLst>
        </pc:spChg>
        <pc:spChg chg="mod">
          <ac:chgData name="Ronit Soni" userId="d8e2af906aac81cd" providerId="Windows Live" clId="Web-{D7F29CA8-8230-C018-8B26-3D7715F7390C}" dt="2024-10-08T06:31:45.234" v="1005" actId="20577"/>
          <ac:spMkLst>
            <pc:docMk/>
            <pc:sldMk cId="2327543476" sldId="284"/>
            <ac:spMk id="14" creationId="{78BFFB44-357C-BA8D-84B7-F8080AFF3C16}"/>
          </ac:spMkLst>
        </pc:spChg>
        <pc:grpChg chg="mod">
          <ac:chgData name="Ronit Soni" userId="d8e2af906aac81cd" providerId="Windows Live" clId="Web-{D7F29CA8-8230-C018-8B26-3D7715F7390C}" dt="2024-10-08T06:30:54.560" v="1001" actId="14100"/>
          <ac:grpSpMkLst>
            <pc:docMk/>
            <pc:sldMk cId="2327543476" sldId="284"/>
            <ac:grpSpMk id="7" creationId="{E7F6564B-1242-E2D7-C085-3BC4014ACD86}"/>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
        <p:cNvGrpSpPr/>
        <p:nvPr/>
      </p:nvGrpSpPr>
      <p:grpSpPr>
        <a:xfrm>
          <a:off x="0" y="0"/>
          <a:ext cx="0" cy="0"/>
          <a:chOff x="0" y="0"/>
          <a:chExt cx="0" cy="0"/>
        </a:xfrm>
      </p:grpSpPr>
      <p:sp>
        <p:nvSpPr>
          <p:cNvPr id="73" name="Google Shape;73;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4" name="Google Shape;74;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25686005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r>
              <a:rPr lang="en-US" dirty="0" err="1" smtClean="0"/>
              <a:t>revnene</a:t>
            </a:r>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21" name="Google Shape;32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17" name="Google Shape;41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1"/>
        <p:cNvGrpSpPr/>
        <p:nvPr/>
      </p:nvGrpSpPr>
      <p:grpSpPr>
        <a:xfrm>
          <a:off x="0" y="0"/>
          <a:ext cx="0" cy="0"/>
          <a:chOff x="0" y="0"/>
          <a:chExt cx="0" cy="0"/>
        </a:xfrm>
      </p:grpSpPr>
      <p:sp>
        <p:nvSpPr>
          <p:cNvPr id="442" name="Google Shape;442;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443" name="Google Shape;443;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1" name="Google Shape;9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0" name="Google Shape;120;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42" name="Google Shape;342;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 xmlns:p14="http://schemas.microsoft.com/office/powerpoint/2010/main" val="41807033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9" name="Google Shape;20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txBox="1">
            <a:spLocks noGrp="1"/>
          </p:cNvSpPr>
          <p:nvPr>
            <p:ph type="title"/>
          </p:nvPr>
        </p:nvSpPr>
        <p:spPr>
          <a:xfrm>
            <a:off x="1341325" y="1320150"/>
            <a:ext cx="10115100" cy="1362000"/>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7000"/>
              <a:buFont typeface="Calibri"/>
              <a:buNone/>
              <a:defRPr sz="7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5"/>
          <p:cNvSpPr txBox="1">
            <a:spLocks noGrp="1"/>
          </p:cNvSpPr>
          <p:nvPr>
            <p:ph type="body" idx="1"/>
          </p:nvPr>
        </p:nvSpPr>
        <p:spPr>
          <a:xfrm>
            <a:off x="5257788" y="6322688"/>
            <a:ext cx="7772400" cy="150030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SzPts val="2100"/>
              <a:buNone/>
              <a:defRPr/>
            </a:lvl1pPr>
            <a:lvl2pPr marL="914400" lvl="1" indent="-228600" algn="l">
              <a:spcBef>
                <a:spcPts val="360"/>
              </a:spcBef>
              <a:spcAft>
                <a:spcPts val="0"/>
              </a:spcAft>
              <a:buSzPts val="2100"/>
              <a:buNone/>
              <a:defRPr/>
            </a:lvl2pPr>
            <a:lvl3pPr marL="1371600" lvl="2" indent="-228600" algn="l">
              <a:spcBef>
                <a:spcPts val="320"/>
              </a:spcBef>
              <a:spcAft>
                <a:spcPts val="0"/>
              </a:spcAft>
              <a:buSzPts val="2100"/>
              <a:buNone/>
              <a:defRPr/>
            </a:lvl3pPr>
            <a:lvl4pPr marL="1828800" lvl="3" indent="-228600" algn="l">
              <a:spcBef>
                <a:spcPts val="280"/>
              </a:spcBef>
              <a:spcAft>
                <a:spcPts val="0"/>
              </a:spcAft>
              <a:buSzPts val="2100"/>
              <a:buNone/>
              <a:defRPr/>
            </a:lvl4pPr>
            <a:lvl5pPr marL="2286000" lvl="4" indent="-228600" algn="l">
              <a:spcBef>
                <a:spcPts val="280"/>
              </a:spcBef>
              <a:spcAft>
                <a:spcPts val="0"/>
              </a:spcAft>
              <a:buSzPts val="2100"/>
              <a:buNone/>
              <a:defRPr/>
            </a:lvl5pPr>
            <a:lvl6pPr marL="2743200" lvl="5" indent="-228600" algn="l">
              <a:spcBef>
                <a:spcPts val="280"/>
              </a:spcBef>
              <a:spcAft>
                <a:spcPts val="0"/>
              </a:spcAft>
              <a:buSzPts val="2100"/>
              <a:buNone/>
              <a:defRPr/>
            </a:lvl6pPr>
            <a:lvl7pPr marL="3200400" lvl="6" indent="-228600" algn="l">
              <a:spcBef>
                <a:spcPts val="280"/>
              </a:spcBef>
              <a:spcAft>
                <a:spcPts val="0"/>
              </a:spcAft>
              <a:buSzPts val="2100"/>
              <a:buNone/>
              <a:defRPr/>
            </a:lvl7pPr>
            <a:lvl8pPr marL="3657600" lvl="7" indent="-228600" algn="l">
              <a:spcBef>
                <a:spcPts val="280"/>
              </a:spcBef>
              <a:spcAft>
                <a:spcPts val="0"/>
              </a:spcAft>
              <a:buSzPts val="2100"/>
              <a:buNone/>
              <a:defRPr/>
            </a:lvl8pPr>
            <a:lvl9pPr marL="4114800" lvl="8" indent="-228600" algn="l">
              <a:spcBef>
                <a:spcPts val="280"/>
              </a:spcBef>
              <a:spcAft>
                <a:spcPts val="0"/>
              </a:spcAft>
              <a:buSzPts val="2100"/>
              <a:buNone/>
              <a:defRPr/>
            </a:lvl9pPr>
          </a:lstStyle>
          <a:p>
            <a:endParaRPr/>
          </a:p>
        </p:txBody>
      </p:sp>
      <p:sp>
        <p:nvSpPr>
          <p:cNvPr id="27" name="Google Shape;27;p5"/>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28" name="Google Shape;28;p5"/>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29" name="Google Shape;29;p5"/>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30" name="Google Shape;30;p5"/>
          <p:cNvPicPr preferRelativeResize="0"/>
          <p:nvPr/>
        </p:nvPicPr>
        <p:blipFill>
          <a:blip r:embed="rId3">
            <a:alphaModFix/>
          </a:blip>
          <a:stretch>
            <a:fillRect/>
          </a:stretch>
        </p:blipFill>
        <p:spPr>
          <a:xfrm>
            <a:off x="-9704375" y="-3141100"/>
            <a:ext cx="14276383" cy="13140198"/>
          </a:xfrm>
          <a:prstGeom prst="rect">
            <a:avLst/>
          </a:prstGeom>
          <a:noFill/>
          <a:ln>
            <a:noFill/>
          </a:ln>
        </p:spPr>
      </p:pic>
      <p:pic>
        <p:nvPicPr>
          <p:cNvPr id="31" name="Google Shape;31;p5"/>
          <p:cNvPicPr preferRelativeResize="0"/>
          <p:nvPr/>
        </p:nvPicPr>
        <p:blipFill>
          <a:blip r:embed="rId4">
            <a:alphaModFix/>
          </a:blip>
          <a:stretch>
            <a:fillRect/>
          </a:stretch>
        </p:blipFill>
        <p:spPr>
          <a:xfrm>
            <a:off x="10685846" y="-2581050"/>
            <a:ext cx="10613326" cy="1373090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 name="Google Shape;34;p6"/>
          <p:cNvSpPr txBox="1">
            <a:spLocks noGrp="1"/>
          </p:cNvSpPr>
          <p:nvPr>
            <p:ph type="body" idx="1"/>
          </p:nvPr>
        </p:nvSpPr>
        <p:spPr>
          <a:xfrm>
            <a:off x="3473475" y="4810025"/>
            <a:ext cx="5565600" cy="4526100"/>
          </a:xfrm>
          <a:prstGeom prst="rect">
            <a:avLst/>
          </a:prstGeom>
          <a:noFill/>
          <a:ln>
            <a:noFill/>
          </a:ln>
        </p:spPr>
        <p:txBody>
          <a:bodyPr spcFirstLastPara="1" wrap="square" lIns="91425" tIns="45700" rIns="91425" bIns="45700" anchor="t" anchorCtr="0">
            <a:normAutofit/>
          </a:bodyPr>
          <a:lstStyle>
            <a:lvl1pPr marL="457200" lvl="0" indent="-361950" algn="l">
              <a:spcBef>
                <a:spcPts val="560"/>
              </a:spcBef>
              <a:spcAft>
                <a:spcPts val="0"/>
              </a:spcAft>
              <a:buClr>
                <a:schemeClr val="dk1"/>
              </a:buClr>
              <a:buSzPts val="2100"/>
              <a:buChar char="•"/>
              <a:defRPr/>
            </a:lvl1pPr>
            <a:lvl2pPr marL="914400" lvl="1" indent="-361950" algn="l">
              <a:spcBef>
                <a:spcPts val="480"/>
              </a:spcBef>
              <a:spcAft>
                <a:spcPts val="0"/>
              </a:spcAft>
              <a:buClr>
                <a:schemeClr val="dk1"/>
              </a:buClr>
              <a:buSzPts val="2100"/>
              <a:buChar char="–"/>
              <a:defRPr/>
            </a:lvl2pPr>
            <a:lvl3pPr marL="1371600" lvl="2" indent="-361950" algn="l">
              <a:spcBef>
                <a:spcPts val="400"/>
              </a:spcBef>
              <a:spcAft>
                <a:spcPts val="0"/>
              </a:spcAft>
              <a:buClr>
                <a:schemeClr val="dk1"/>
              </a:buClr>
              <a:buSzPts val="2100"/>
              <a:buChar char="•"/>
              <a:defRPr/>
            </a:lvl3pPr>
            <a:lvl4pPr marL="1828800" lvl="3" indent="-361950" algn="l">
              <a:spcBef>
                <a:spcPts val="360"/>
              </a:spcBef>
              <a:spcAft>
                <a:spcPts val="0"/>
              </a:spcAft>
              <a:buClr>
                <a:schemeClr val="dk1"/>
              </a:buClr>
              <a:buSzPts val="2100"/>
              <a:buChar char="–"/>
              <a:defRPr/>
            </a:lvl4pPr>
            <a:lvl5pPr marL="2286000" lvl="4" indent="-361950" algn="l">
              <a:spcBef>
                <a:spcPts val="360"/>
              </a:spcBef>
              <a:spcAft>
                <a:spcPts val="0"/>
              </a:spcAft>
              <a:buClr>
                <a:schemeClr val="dk1"/>
              </a:buClr>
              <a:buSzPts val="2100"/>
              <a:buChar char="»"/>
              <a:defRPr/>
            </a:lvl5pPr>
            <a:lvl6pPr marL="2743200" lvl="5" indent="-361950" algn="l">
              <a:spcBef>
                <a:spcPts val="360"/>
              </a:spcBef>
              <a:spcAft>
                <a:spcPts val="0"/>
              </a:spcAft>
              <a:buClr>
                <a:schemeClr val="dk1"/>
              </a:buClr>
              <a:buSzPts val="2100"/>
              <a:buChar char="•"/>
              <a:defRPr/>
            </a:lvl6pPr>
            <a:lvl7pPr marL="3200400" lvl="6" indent="-361950" algn="l">
              <a:spcBef>
                <a:spcPts val="360"/>
              </a:spcBef>
              <a:spcAft>
                <a:spcPts val="0"/>
              </a:spcAft>
              <a:buClr>
                <a:schemeClr val="dk1"/>
              </a:buClr>
              <a:buSzPts val="2100"/>
              <a:buChar char="•"/>
              <a:defRPr/>
            </a:lvl7pPr>
            <a:lvl8pPr marL="3657600" lvl="7" indent="-361950" algn="l">
              <a:spcBef>
                <a:spcPts val="360"/>
              </a:spcBef>
              <a:spcAft>
                <a:spcPts val="0"/>
              </a:spcAft>
              <a:buClr>
                <a:schemeClr val="dk1"/>
              </a:buClr>
              <a:buSzPts val="2100"/>
              <a:buChar char="•"/>
              <a:defRPr/>
            </a:lvl8pPr>
            <a:lvl9pPr marL="4114800" lvl="8" indent="-361950" algn="l">
              <a:spcBef>
                <a:spcPts val="360"/>
              </a:spcBef>
              <a:spcAft>
                <a:spcPts val="0"/>
              </a:spcAft>
              <a:buClr>
                <a:schemeClr val="dk1"/>
              </a:buClr>
              <a:buSzPts val="2100"/>
              <a:buChar char="•"/>
              <a:defRPr/>
            </a:lvl9pPr>
          </a:lstStyle>
          <a:p>
            <a:endParaRPr/>
          </a:p>
        </p:txBody>
      </p:sp>
      <p:sp>
        <p:nvSpPr>
          <p:cNvPr id="35" name="Google Shape;35;p6"/>
          <p:cNvSpPr txBox="1">
            <a:spLocks noGrp="1"/>
          </p:cNvSpPr>
          <p:nvPr>
            <p:ph type="body" idx="2"/>
          </p:nvPr>
        </p:nvSpPr>
        <p:spPr>
          <a:xfrm>
            <a:off x="9248936" y="4810025"/>
            <a:ext cx="5565600" cy="4526100"/>
          </a:xfrm>
          <a:prstGeom prst="rect">
            <a:avLst/>
          </a:prstGeom>
          <a:noFill/>
          <a:ln>
            <a:noFill/>
          </a:ln>
        </p:spPr>
        <p:txBody>
          <a:bodyPr spcFirstLastPara="1" wrap="square" lIns="91425" tIns="45700" rIns="91425" bIns="45700" anchor="t" anchorCtr="0">
            <a:normAutofit/>
          </a:bodyPr>
          <a:lstStyle>
            <a:lvl1pPr marL="457200" lvl="0" indent="-361950" algn="l">
              <a:spcBef>
                <a:spcPts val="560"/>
              </a:spcBef>
              <a:spcAft>
                <a:spcPts val="0"/>
              </a:spcAft>
              <a:buClr>
                <a:schemeClr val="dk1"/>
              </a:buClr>
              <a:buSzPts val="2100"/>
              <a:buChar char="•"/>
              <a:defRPr/>
            </a:lvl1pPr>
            <a:lvl2pPr marL="914400" lvl="1" indent="-361950" algn="l">
              <a:spcBef>
                <a:spcPts val="480"/>
              </a:spcBef>
              <a:spcAft>
                <a:spcPts val="0"/>
              </a:spcAft>
              <a:buClr>
                <a:schemeClr val="dk1"/>
              </a:buClr>
              <a:buSzPts val="2100"/>
              <a:buChar char="–"/>
              <a:defRPr/>
            </a:lvl2pPr>
            <a:lvl3pPr marL="1371600" lvl="2" indent="-361950" algn="l">
              <a:spcBef>
                <a:spcPts val="400"/>
              </a:spcBef>
              <a:spcAft>
                <a:spcPts val="0"/>
              </a:spcAft>
              <a:buClr>
                <a:schemeClr val="dk1"/>
              </a:buClr>
              <a:buSzPts val="2100"/>
              <a:buChar char="•"/>
              <a:defRPr/>
            </a:lvl3pPr>
            <a:lvl4pPr marL="1828800" lvl="3" indent="-361950" algn="l">
              <a:spcBef>
                <a:spcPts val="360"/>
              </a:spcBef>
              <a:spcAft>
                <a:spcPts val="0"/>
              </a:spcAft>
              <a:buClr>
                <a:schemeClr val="dk1"/>
              </a:buClr>
              <a:buSzPts val="2100"/>
              <a:buChar char="–"/>
              <a:defRPr/>
            </a:lvl4pPr>
            <a:lvl5pPr marL="2286000" lvl="4" indent="-361950" algn="l">
              <a:spcBef>
                <a:spcPts val="360"/>
              </a:spcBef>
              <a:spcAft>
                <a:spcPts val="0"/>
              </a:spcAft>
              <a:buClr>
                <a:schemeClr val="dk1"/>
              </a:buClr>
              <a:buSzPts val="2100"/>
              <a:buChar char="»"/>
              <a:defRPr/>
            </a:lvl5pPr>
            <a:lvl6pPr marL="2743200" lvl="5" indent="-361950" algn="l">
              <a:spcBef>
                <a:spcPts val="360"/>
              </a:spcBef>
              <a:spcAft>
                <a:spcPts val="0"/>
              </a:spcAft>
              <a:buClr>
                <a:schemeClr val="dk1"/>
              </a:buClr>
              <a:buSzPts val="2100"/>
              <a:buChar char="•"/>
              <a:defRPr/>
            </a:lvl6pPr>
            <a:lvl7pPr marL="3200400" lvl="6" indent="-361950" algn="l">
              <a:spcBef>
                <a:spcPts val="360"/>
              </a:spcBef>
              <a:spcAft>
                <a:spcPts val="0"/>
              </a:spcAft>
              <a:buClr>
                <a:schemeClr val="dk1"/>
              </a:buClr>
              <a:buSzPts val="2100"/>
              <a:buChar char="•"/>
              <a:defRPr/>
            </a:lvl7pPr>
            <a:lvl8pPr marL="3657600" lvl="7" indent="-361950" algn="l">
              <a:spcBef>
                <a:spcPts val="360"/>
              </a:spcBef>
              <a:spcAft>
                <a:spcPts val="0"/>
              </a:spcAft>
              <a:buClr>
                <a:schemeClr val="dk1"/>
              </a:buClr>
              <a:buSzPts val="2100"/>
              <a:buChar char="•"/>
              <a:defRPr/>
            </a:lvl8pPr>
            <a:lvl9pPr marL="4114800" lvl="8" indent="-361950" algn="l">
              <a:spcBef>
                <a:spcPts val="360"/>
              </a:spcBef>
              <a:spcAft>
                <a:spcPts val="0"/>
              </a:spcAft>
              <a:buClr>
                <a:schemeClr val="dk1"/>
              </a:buClr>
              <a:buSzPts val="2100"/>
              <a:buChar char="•"/>
              <a:defRPr/>
            </a:lvl9pPr>
          </a:lstStyle>
          <a:p>
            <a:endParaRPr/>
          </a:p>
        </p:txBody>
      </p:sp>
      <p:sp>
        <p:nvSpPr>
          <p:cNvPr id="36" name="Google Shape;36;p6"/>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37" name="Google Shape;37;p6"/>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38" name="Google Shape;38;p6"/>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9"/>
        <p:cNvGrpSpPr/>
        <p:nvPr/>
      </p:nvGrpSpPr>
      <p:grpSpPr>
        <a:xfrm>
          <a:off x="0" y="0"/>
          <a:ext cx="0" cy="0"/>
          <a:chOff x="0" y="0"/>
          <a:chExt cx="0" cy="0"/>
        </a:xfrm>
      </p:grpSpPr>
      <p:sp>
        <p:nvSpPr>
          <p:cNvPr id="40" name="Google Shape;40;p7"/>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7"/>
          <p:cNvSpPr txBox="1">
            <a:spLocks noGrp="1"/>
          </p:cNvSpPr>
          <p:nvPr>
            <p:ph type="body" idx="1"/>
          </p:nvPr>
        </p:nvSpPr>
        <p:spPr>
          <a:xfrm>
            <a:off x="3829825" y="5200450"/>
            <a:ext cx="5316000" cy="3951300"/>
          </a:xfrm>
          <a:prstGeom prst="rect">
            <a:avLst/>
          </a:prstGeom>
          <a:noFill/>
          <a:ln>
            <a:noFill/>
          </a:ln>
        </p:spPr>
        <p:txBody>
          <a:bodyPr spcFirstLastPara="1" wrap="square" lIns="91425" tIns="45700" rIns="91425" bIns="45700" anchor="t" anchorCtr="0">
            <a:normAutofit/>
          </a:bodyPr>
          <a:lstStyle>
            <a:lvl1pPr marL="457200" lvl="0" indent="-361950" algn="l">
              <a:spcBef>
                <a:spcPts val="480"/>
              </a:spcBef>
              <a:spcAft>
                <a:spcPts val="0"/>
              </a:spcAft>
              <a:buClr>
                <a:schemeClr val="dk1"/>
              </a:buClr>
              <a:buSzPts val="2100"/>
              <a:buChar char="•"/>
              <a:defRPr/>
            </a:lvl1pPr>
            <a:lvl2pPr marL="914400" lvl="1" indent="-361950" algn="l">
              <a:spcBef>
                <a:spcPts val="400"/>
              </a:spcBef>
              <a:spcAft>
                <a:spcPts val="0"/>
              </a:spcAft>
              <a:buClr>
                <a:schemeClr val="dk1"/>
              </a:buClr>
              <a:buSzPts val="2100"/>
              <a:buChar char="–"/>
              <a:defRPr/>
            </a:lvl2pPr>
            <a:lvl3pPr marL="1371600" lvl="2" indent="-361950" algn="l">
              <a:spcBef>
                <a:spcPts val="360"/>
              </a:spcBef>
              <a:spcAft>
                <a:spcPts val="0"/>
              </a:spcAft>
              <a:buClr>
                <a:schemeClr val="dk1"/>
              </a:buClr>
              <a:buSzPts val="2100"/>
              <a:buChar char="•"/>
              <a:defRPr/>
            </a:lvl3pPr>
            <a:lvl4pPr marL="1828800" lvl="3" indent="-361950" algn="l">
              <a:spcBef>
                <a:spcPts val="320"/>
              </a:spcBef>
              <a:spcAft>
                <a:spcPts val="0"/>
              </a:spcAft>
              <a:buClr>
                <a:schemeClr val="dk1"/>
              </a:buClr>
              <a:buSzPts val="2100"/>
              <a:buChar char="–"/>
              <a:defRPr/>
            </a:lvl4pPr>
            <a:lvl5pPr marL="2286000" lvl="4" indent="-361950" algn="l">
              <a:spcBef>
                <a:spcPts val="320"/>
              </a:spcBef>
              <a:spcAft>
                <a:spcPts val="0"/>
              </a:spcAft>
              <a:buClr>
                <a:schemeClr val="dk1"/>
              </a:buClr>
              <a:buSzPts val="2100"/>
              <a:buChar char="»"/>
              <a:defRPr/>
            </a:lvl5pPr>
            <a:lvl6pPr marL="2743200" lvl="5" indent="-361950" algn="l">
              <a:spcBef>
                <a:spcPts val="320"/>
              </a:spcBef>
              <a:spcAft>
                <a:spcPts val="0"/>
              </a:spcAft>
              <a:buClr>
                <a:schemeClr val="dk1"/>
              </a:buClr>
              <a:buSzPts val="2100"/>
              <a:buChar char="•"/>
              <a:defRPr/>
            </a:lvl6pPr>
            <a:lvl7pPr marL="3200400" lvl="6" indent="-361950" algn="l">
              <a:spcBef>
                <a:spcPts val="320"/>
              </a:spcBef>
              <a:spcAft>
                <a:spcPts val="0"/>
              </a:spcAft>
              <a:buClr>
                <a:schemeClr val="dk1"/>
              </a:buClr>
              <a:buSzPts val="2100"/>
              <a:buChar char="•"/>
              <a:defRPr/>
            </a:lvl7pPr>
            <a:lvl8pPr marL="3657600" lvl="7" indent="-361950" algn="l">
              <a:spcBef>
                <a:spcPts val="320"/>
              </a:spcBef>
              <a:spcAft>
                <a:spcPts val="0"/>
              </a:spcAft>
              <a:buClr>
                <a:schemeClr val="dk1"/>
              </a:buClr>
              <a:buSzPts val="2100"/>
              <a:buChar char="•"/>
              <a:defRPr/>
            </a:lvl8pPr>
            <a:lvl9pPr marL="4114800" lvl="8" indent="-361950" algn="l">
              <a:spcBef>
                <a:spcPts val="320"/>
              </a:spcBef>
              <a:spcAft>
                <a:spcPts val="0"/>
              </a:spcAft>
              <a:buClr>
                <a:schemeClr val="dk1"/>
              </a:buClr>
              <a:buSzPts val="2100"/>
              <a:buChar char="•"/>
              <a:defRPr/>
            </a:lvl9pPr>
          </a:lstStyle>
          <a:p>
            <a:endParaRPr/>
          </a:p>
        </p:txBody>
      </p:sp>
      <p:sp>
        <p:nvSpPr>
          <p:cNvPr id="42" name="Google Shape;42;p7"/>
          <p:cNvSpPr txBox="1">
            <a:spLocks noGrp="1"/>
          </p:cNvSpPr>
          <p:nvPr>
            <p:ph type="body" idx="2"/>
          </p:nvPr>
        </p:nvSpPr>
        <p:spPr>
          <a:xfrm>
            <a:off x="9340342" y="5200450"/>
            <a:ext cx="5318700" cy="3951300"/>
          </a:xfrm>
          <a:prstGeom prst="rect">
            <a:avLst/>
          </a:prstGeom>
          <a:noFill/>
          <a:ln>
            <a:noFill/>
          </a:ln>
        </p:spPr>
        <p:txBody>
          <a:bodyPr spcFirstLastPara="1" wrap="square" lIns="91425" tIns="45700" rIns="91425" bIns="45700" anchor="t" anchorCtr="0">
            <a:normAutofit/>
          </a:bodyPr>
          <a:lstStyle>
            <a:lvl1pPr marL="457200" lvl="0" indent="-361950" algn="l">
              <a:spcBef>
                <a:spcPts val="480"/>
              </a:spcBef>
              <a:spcAft>
                <a:spcPts val="0"/>
              </a:spcAft>
              <a:buClr>
                <a:schemeClr val="dk1"/>
              </a:buClr>
              <a:buSzPts val="2100"/>
              <a:buChar char="•"/>
              <a:defRPr/>
            </a:lvl1pPr>
            <a:lvl2pPr marL="914400" lvl="1" indent="-361950" algn="l">
              <a:spcBef>
                <a:spcPts val="400"/>
              </a:spcBef>
              <a:spcAft>
                <a:spcPts val="0"/>
              </a:spcAft>
              <a:buClr>
                <a:schemeClr val="dk1"/>
              </a:buClr>
              <a:buSzPts val="2100"/>
              <a:buChar char="–"/>
              <a:defRPr/>
            </a:lvl2pPr>
            <a:lvl3pPr marL="1371600" lvl="2" indent="-361950" algn="l">
              <a:spcBef>
                <a:spcPts val="360"/>
              </a:spcBef>
              <a:spcAft>
                <a:spcPts val="0"/>
              </a:spcAft>
              <a:buClr>
                <a:schemeClr val="dk1"/>
              </a:buClr>
              <a:buSzPts val="2100"/>
              <a:buChar char="•"/>
              <a:defRPr/>
            </a:lvl3pPr>
            <a:lvl4pPr marL="1828800" lvl="3" indent="-361950" algn="l">
              <a:spcBef>
                <a:spcPts val="320"/>
              </a:spcBef>
              <a:spcAft>
                <a:spcPts val="0"/>
              </a:spcAft>
              <a:buClr>
                <a:schemeClr val="dk1"/>
              </a:buClr>
              <a:buSzPts val="2100"/>
              <a:buChar char="–"/>
              <a:defRPr/>
            </a:lvl4pPr>
            <a:lvl5pPr marL="2286000" lvl="4" indent="-361950" algn="l">
              <a:spcBef>
                <a:spcPts val="320"/>
              </a:spcBef>
              <a:spcAft>
                <a:spcPts val="0"/>
              </a:spcAft>
              <a:buClr>
                <a:schemeClr val="dk1"/>
              </a:buClr>
              <a:buSzPts val="2100"/>
              <a:buChar char="»"/>
              <a:defRPr/>
            </a:lvl5pPr>
            <a:lvl6pPr marL="2743200" lvl="5" indent="-361950" algn="l">
              <a:spcBef>
                <a:spcPts val="320"/>
              </a:spcBef>
              <a:spcAft>
                <a:spcPts val="0"/>
              </a:spcAft>
              <a:buClr>
                <a:schemeClr val="dk1"/>
              </a:buClr>
              <a:buSzPts val="2100"/>
              <a:buChar char="•"/>
              <a:defRPr/>
            </a:lvl6pPr>
            <a:lvl7pPr marL="3200400" lvl="6" indent="-361950" algn="l">
              <a:spcBef>
                <a:spcPts val="320"/>
              </a:spcBef>
              <a:spcAft>
                <a:spcPts val="0"/>
              </a:spcAft>
              <a:buClr>
                <a:schemeClr val="dk1"/>
              </a:buClr>
              <a:buSzPts val="2100"/>
              <a:buChar char="•"/>
              <a:defRPr/>
            </a:lvl7pPr>
            <a:lvl8pPr marL="3657600" lvl="7" indent="-361950" algn="l">
              <a:spcBef>
                <a:spcPts val="320"/>
              </a:spcBef>
              <a:spcAft>
                <a:spcPts val="0"/>
              </a:spcAft>
              <a:buClr>
                <a:schemeClr val="dk1"/>
              </a:buClr>
              <a:buSzPts val="2100"/>
              <a:buChar char="•"/>
              <a:defRPr/>
            </a:lvl8pPr>
            <a:lvl9pPr marL="4114800" lvl="8" indent="-361950" algn="l">
              <a:spcBef>
                <a:spcPts val="320"/>
              </a:spcBef>
              <a:spcAft>
                <a:spcPts val="0"/>
              </a:spcAft>
              <a:buClr>
                <a:schemeClr val="dk1"/>
              </a:buClr>
              <a:buSzPts val="2100"/>
              <a:buChar char="•"/>
              <a:defRPr/>
            </a:lvl9pPr>
          </a:lstStyle>
          <a:p>
            <a:endParaRPr/>
          </a:p>
        </p:txBody>
      </p:sp>
      <p:sp>
        <p:nvSpPr>
          <p:cNvPr id="43" name="Google Shape;43;p7"/>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44" name="Google Shape;44;p7"/>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45" name="Google Shape;45;p7"/>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46" name="Google Shape;46;p7"/>
          <p:cNvPicPr preferRelativeResize="0"/>
          <p:nvPr/>
        </p:nvPicPr>
        <p:blipFill>
          <a:blip r:embed="rId3">
            <a:alphaModFix/>
          </a:blip>
          <a:stretch>
            <a:fillRect/>
          </a:stretch>
        </p:blipFill>
        <p:spPr>
          <a:xfrm>
            <a:off x="12131448" y="7200844"/>
            <a:ext cx="10255699" cy="6990750"/>
          </a:xfrm>
          <a:prstGeom prst="rect">
            <a:avLst/>
          </a:prstGeom>
          <a:noFill/>
          <a:ln>
            <a:noFill/>
          </a:ln>
        </p:spPr>
      </p:pic>
      <p:pic>
        <p:nvPicPr>
          <p:cNvPr id="47" name="Google Shape;47;p7"/>
          <p:cNvPicPr preferRelativeResize="0"/>
          <p:nvPr/>
        </p:nvPicPr>
        <p:blipFill>
          <a:blip r:embed="rId4">
            <a:alphaModFix/>
          </a:blip>
          <a:stretch>
            <a:fillRect/>
          </a:stretch>
        </p:blipFill>
        <p:spPr>
          <a:xfrm>
            <a:off x="12978553" y="-3267876"/>
            <a:ext cx="9490500" cy="948471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lvl="0">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0" name="Google Shape;50;p8"/>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51" name="Google Shape;51;p8"/>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52" name="Google Shape;52;p8"/>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53" name="Google Shape;53;p8"/>
          <p:cNvPicPr preferRelativeResize="0"/>
          <p:nvPr/>
        </p:nvPicPr>
        <p:blipFill>
          <a:blip r:embed="rId3">
            <a:alphaModFix/>
          </a:blip>
          <a:stretch>
            <a:fillRect/>
          </a:stretch>
        </p:blipFill>
        <p:spPr>
          <a:xfrm>
            <a:off x="-5446200" y="-1571137"/>
            <a:ext cx="16193167" cy="8231026"/>
          </a:xfrm>
          <a:prstGeom prst="rect">
            <a:avLst/>
          </a:prstGeom>
          <a:noFill/>
          <a:ln>
            <a:noFill/>
          </a:ln>
        </p:spPr>
      </p:pic>
      <p:pic>
        <p:nvPicPr>
          <p:cNvPr id="54" name="Google Shape;54;p8"/>
          <p:cNvPicPr preferRelativeResize="0"/>
          <p:nvPr/>
        </p:nvPicPr>
        <p:blipFill>
          <a:blip r:embed="rId3">
            <a:alphaModFix/>
          </a:blip>
          <a:stretch>
            <a:fillRect/>
          </a:stretch>
        </p:blipFill>
        <p:spPr>
          <a:xfrm>
            <a:off x="4572000" y="7710224"/>
            <a:ext cx="16955909" cy="861872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1333500" y="2453613"/>
            <a:ext cx="10536300" cy="11619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7000"/>
              <a:buNone/>
              <a:defRPr sz="7000"/>
            </a:lvl1pPr>
            <a:lvl2pPr lvl="1">
              <a:spcBef>
                <a:spcPts val="0"/>
              </a:spcBef>
              <a:spcAft>
                <a:spcPts val="0"/>
              </a:spcAft>
              <a:buSzPts val="7000"/>
              <a:buFont typeface="Archivo Black"/>
              <a:buNone/>
              <a:defRPr sz="7000">
                <a:latin typeface="Archivo Black"/>
                <a:ea typeface="Archivo Black"/>
                <a:cs typeface="Archivo Black"/>
                <a:sym typeface="Archivo Black"/>
              </a:defRPr>
            </a:lvl2pPr>
            <a:lvl3pPr lvl="2">
              <a:spcBef>
                <a:spcPts val="0"/>
              </a:spcBef>
              <a:spcAft>
                <a:spcPts val="0"/>
              </a:spcAft>
              <a:buSzPts val="7000"/>
              <a:buFont typeface="Archivo Black"/>
              <a:buNone/>
              <a:defRPr sz="7000">
                <a:latin typeface="Archivo Black"/>
                <a:ea typeface="Archivo Black"/>
                <a:cs typeface="Archivo Black"/>
                <a:sym typeface="Archivo Black"/>
              </a:defRPr>
            </a:lvl3pPr>
            <a:lvl4pPr lvl="3">
              <a:spcBef>
                <a:spcPts val="0"/>
              </a:spcBef>
              <a:spcAft>
                <a:spcPts val="0"/>
              </a:spcAft>
              <a:buSzPts val="7000"/>
              <a:buFont typeface="Archivo Black"/>
              <a:buNone/>
              <a:defRPr sz="7000">
                <a:latin typeface="Archivo Black"/>
                <a:ea typeface="Archivo Black"/>
                <a:cs typeface="Archivo Black"/>
                <a:sym typeface="Archivo Black"/>
              </a:defRPr>
            </a:lvl4pPr>
            <a:lvl5pPr lvl="4">
              <a:spcBef>
                <a:spcPts val="0"/>
              </a:spcBef>
              <a:spcAft>
                <a:spcPts val="0"/>
              </a:spcAft>
              <a:buSzPts val="7000"/>
              <a:buFont typeface="Archivo Black"/>
              <a:buNone/>
              <a:defRPr sz="7000">
                <a:latin typeface="Archivo Black"/>
                <a:ea typeface="Archivo Black"/>
                <a:cs typeface="Archivo Black"/>
                <a:sym typeface="Archivo Black"/>
              </a:defRPr>
            </a:lvl5pPr>
            <a:lvl6pPr lvl="5">
              <a:spcBef>
                <a:spcPts val="0"/>
              </a:spcBef>
              <a:spcAft>
                <a:spcPts val="0"/>
              </a:spcAft>
              <a:buSzPts val="7000"/>
              <a:buFont typeface="Archivo Black"/>
              <a:buNone/>
              <a:defRPr sz="7000">
                <a:latin typeface="Archivo Black"/>
                <a:ea typeface="Archivo Black"/>
                <a:cs typeface="Archivo Black"/>
                <a:sym typeface="Archivo Black"/>
              </a:defRPr>
            </a:lvl6pPr>
            <a:lvl7pPr lvl="6">
              <a:spcBef>
                <a:spcPts val="0"/>
              </a:spcBef>
              <a:spcAft>
                <a:spcPts val="0"/>
              </a:spcAft>
              <a:buSzPts val="7000"/>
              <a:buFont typeface="Archivo Black"/>
              <a:buNone/>
              <a:defRPr sz="7000">
                <a:latin typeface="Archivo Black"/>
                <a:ea typeface="Archivo Black"/>
                <a:cs typeface="Archivo Black"/>
                <a:sym typeface="Archivo Black"/>
              </a:defRPr>
            </a:lvl7pPr>
            <a:lvl8pPr lvl="7">
              <a:spcBef>
                <a:spcPts val="0"/>
              </a:spcBef>
              <a:spcAft>
                <a:spcPts val="0"/>
              </a:spcAft>
              <a:buSzPts val="7000"/>
              <a:buFont typeface="Archivo Black"/>
              <a:buNone/>
              <a:defRPr sz="7000">
                <a:latin typeface="Archivo Black"/>
                <a:ea typeface="Archivo Black"/>
                <a:cs typeface="Archivo Black"/>
                <a:sym typeface="Archivo Black"/>
              </a:defRPr>
            </a:lvl8pPr>
            <a:lvl9pPr lvl="8">
              <a:spcBef>
                <a:spcPts val="0"/>
              </a:spcBef>
              <a:spcAft>
                <a:spcPts val="0"/>
              </a:spcAft>
              <a:buSzPts val="7000"/>
              <a:buFont typeface="Archivo Black"/>
              <a:buNone/>
              <a:defRPr sz="7000">
                <a:latin typeface="Archivo Black"/>
                <a:ea typeface="Archivo Black"/>
                <a:cs typeface="Archivo Black"/>
                <a:sym typeface="Archivo Black"/>
              </a:defRPr>
            </a:lvl9pPr>
          </a:lstStyle>
          <a:p>
            <a:endParaRPr/>
          </a:p>
        </p:txBody>
      </p:sp>
      <p:sp>
        <p:nvSpPr>
          <p:cNvPr id="57" name="Google Shape;57;p9"/>
          <p:cNvSpPr txBox="1">
            <a:spLocks noGrp="1"/>
          </p:cNvSpPr>
          <p:nvPr>
            <p:ph type="body" idx="1"/>
          </p:nvPr>
        </p:nvSpPr>
        <p:spPr>
          <a:xfrm>
            <a:off x="9265800" y="4282875"/>
            <a:ext cx="5111700" cy="5853000"/>
          </a:xfrm>
          <a:prstGeom prst="rect">
            <a:avLst/>
          </a:prstGeom>
          <a:noFill/>
          <a:ln>
            <a:noFill/>
          </a:ln>
        </p:spPr>
        <p:txBody>
          <a:bodyPr spcFirstLastPara="1" wrap="square" lIns="91425" tIns="45700" rIns="91425" bIns="45700" anchor="t" anchorCtr="0">
            <a:normAutofit/>
          </a:bodyPr>
          <a:lstStyle>
            <a:lvl1pPr marL="457200" lvl="0" indent="-361950" algn="l">
              <a:spcBef>
                <a:spcPts val="640"/>
              </a:spcBef>
              <a:spcAft>
                <a:spcPts val="0"/>
              </a:spcAft>
              <a:buClr>
                <a:schemeClr val="dk1"/>
              </a:buClr>
              <a:buSzPts val="2100"/>
              <a:buChar char="•"/>
              <a:defRPr/>
            </a:lvl1pPr>
            <a:lvl2pPr marL="914400" lvl="1" indent="-361950" algn="l">
              <a:spcBef>
                <a:spcPts val="560"/>
              </a:spcBef>
              <a:spcAft>
                <a:spcPts val="0"/>
              </a:spcAft>
              <a:buClr>
                <a:schemeClr val="dk1"/>
              </a:buClr>
              <a:buSzPts val="2100"/>
              <a:buChar char="–"/>
              <a:defRPr/>
            </a:lvl2pPr>
            <a:lvl3pPr marL="1371600" lvl="2" indent="-361950" algn="l">
              <a:spcBef>
                <a:spcPts val="480"/>
              </a:spcBef>
              <a:spcAft>
                <a:spcPts val="0"/>
              </a:spcAft>
              <a:buClr>
                <a:schemeClr val="dk1"/>
              </a:buClr>
              <a:buSzPts val="2100"/>
              <a:buChar char="•"/>
              <a:defRPr/>
            </a:lvl3pPr>
            <a:lvl4pPr marL="1828800" lvl="3" indent="-361950" algn="l">
              <a:spcBef>
                <a:spcPts val="400"/>
              </a:spcBef>
              <a:spcAft>
                <a:spcPts val="0"/>
              </a:spcAft>
              <a:buClr>
                <a:schemeClr val="dk1"/>
              </a:buClr>
              <a:buSzPts val="2100"/>
              <a:buChar char="–"/>
              <a:defRPr/>
            </a:lvl4pPr>
            <a:lvl5pPr marL="2286000" lvl="4" indent="-361950" algn="l">
              <a:spcBef>
                <a:spcPts val="400"/>
              </a:spcBef>
              <a:spcAft>
                <a:spcPts val="0"/>
              </a:spcAft>
              <a:buClr>
                <a:schemeClr val="dk1"/>
              </a:buClr>
              <a:buSzPts val="2100"/>
              <a:buChar char="»"/>
              <a:defRPr/>
            </a:lvl5pPr>
            <a:lvl6pPr marL="2743200" lvl="5" indent="-361950" algn="l">
              <a:spcBef>
                <a:spcPts val="400"/>
              </a:spcBef>
              <a:spcAft>
                <a:spcPts val="0"/>
              </a:spcAft>
              <a:buClr>
                <a:schemeClr val="dk1"/>
              </a:buClr>
              <a:buSzPts val="2100"/>
              <a:buChar char="•"/>
              <a:defRPr/>
            </a:lvl6pPr>
            <a:lvl7pPr marL="3200400" lvl="6" indent="-361950" algn="l">
              <a:spcBef>
                <a:spcPts val="400"/>
              </a:spcBef>
              <a:spcAft>
                <a:spcPts val="0"/>
              </a:spcAft>
              <a:buClr>
                <a:schemeClr val="dk1"/>
              </a:buClr>
              <a:buSzPts val="2100"/>
              <a:buChar char="•"/>
              <a:defRPr/>
            </a:lvl7pPr>
            <a:lvl8pPr marL="3657600" lvl="7" indent="-361950" algn="l">
              <a:spcBef>
                <a:spcPts val="400"/>
              </a:spcBef>
              <a:spcAft>
                <a:spcPts val="0"/>
              </a:spcAft>
              <a:buClr>
                <a:schemeClr val="dk1"/>
              </a:buClr>
              <a:buSzPts val="2100"/>
              <a:buChar char="•"/>
              <a:defRPr/>
            </a:lvl8pPr>
            <a:lvl9pPr marL="4114800" lvl="8" indent="-361950" algn="l">
              <a:spcBef>
                <a:spcPts val="400"/>
              </a:spcBef>
              <a:spcAft>
                <a:spcPts val="0"/>
              </a:spcAft>
              <a:buClr>
                <a:schemeClr val="dk1"/>
              </a:buClr>
              <a:buSzPts val="2100"/>
              <a:buChar char="•"/>
              <a:defRPr/>
            </a:lvl9pPr>
          </a:lstStyle>
          <a:p>
            <a:endParaRPr/>
          </a:p>
        </p:txBody>
      </p:sp>
      <p:sp>
        <p:nvSpPr>
          <p:cNvPr id="58" name="Google Shape;58;p9"/>
          <p:cNvSpPr txBox="1">
            <a:spLocks noGrp="1"/>
          </p:cNvSpPr>
          <p:nvPr>
            <p:ph type="body" idx="2"/>
          </p:nvPr>
        </p:nvSpPr>
        <p:spPr>
          <a:xfrm>
            <a:off x="3910500" y="4488450"/>
            <a:ext cx="5355300" cy="46911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100"/>
              <a:buNone/>
              <a:defRPr/>
            </a:lvl1pPr>
            <a:lvl2pPr marL="914400" lvl="1" indent="-228600" algn="l">
              <a:spcBef>
                <a:spcPts val="240"/>
              </a:spcBef>
              <a:spcAft>
                <a:spcPts val="0"/>
              </a:spcAft>
              <a:buClr>
                <a:schemeClr val="dk1"/>
              </a:buClr>
              <a:buSzPts val="2100"/>
              <a:buNone/>
              <a:defRPr/>
            </a:lvl2pPr>
            <a:lvl3pPr marL="1371600" lvl="2" indent="-228600" algn="l">
              <a:spcBef>
                <a:spcPts val="200"/>
              </a:spcBef>
              <a:spcAft>
                <a:spcPts val="0"/>
              </a:spcAft>
              <a:buClr>
                <a:schemeClr val="dk1"/>
              </a:buClr>
              <a:buSzPts val="2100"/>
              <a:buNone/>
              <a:defRPr/>
            </a:lvl3pPr>
            <a:lvl4pPr marL="1828800" lvl="3" indent="-228600" algn="l">
              <a:spcBef>
                <a:spcPts val="180"/>
              </a:spcBef>
              <a:spcAft>
                <a:spcPts val="0"/>
              </a:spcAft>
              <a:buClr>
                <a:schemeClr val="dk1"/>
              </a:buClr>
              <a:buSzPts val="2100"/>
              <a:buNone/>
              <a:defRPr/>
            </a:lvl4pPr>
            <a:lvl5pPr marL="2286000" lvl="4" indent="-228600" algn="l">
              <a:spcBef>
                <a:spcPts val="180"/>
              </a:spcBef>
              <a:spcAft>
                <a:spcPts val="0"/>
              </a:spcAft>
              <a:buClr>
                <a:schemeClr val="dk1"/>
              </a:buClr>
              <a:buSzPts val="2100"/>
              <a:buNone/>
              <a:defRPr/>
            </a:lvl5pPr>
            <a:lvl6pPr marL="2743200" lvl="5" indent="-228600" algn="l">
              <a:spcBef>
                <a:spcPts val="180"/>
              </a:spcBef>
              <a:spcAft>
                <a:spcPts val="0"/>
              </a:spcAft>
              <a:buClr>
                <a:schemeClr val="dk1"/>
              </a:buClr>
              <a:buSzPts val="2100"/>
              <a:buNone/>
              <a:defRPr/>
            </a:lvl6pPr>
            <a:lvl7pPr marL="3200400" lvl="6" indent="-228600" algn="l">
              <a:spcBef>
                <a:spcPts val="180"/>
              </a:spcBef>
              <a:spcAft>
                <a:spcPts val="0"/>
              </a:spcAft>
              <a:buClr>
                <a:schemeClr val="dk1"/>
              </a:buClr>
              <a:buSzPts val="2100"/>
              <a:buNone/>
              <a:defRPr/>
            </a:lvl7pPr>
            <a:lvl8pPr marL="3657600" lvl="7" indent="-228600" algn="l">
              <a:spcBef>
                <a:spcPts val="180"/>
              </a:spcBef>
              <a:spcAft>
                <a:spcPts val="0"/>
              </a:spcAft>
              <a:buClr>
                <a:schemeClr val="dk1"/>
              </a:buClr>
              <a:buSzPts val="2100"/>
              <a:buNone/>
              <a:defRPr/>
            </a:lvl8pPr>
            <a:lvl9pPr marL="4114800" lvl="8" indent="-228600" algn="l">
              <a:spcBef>
                <a:spcPts val="180"/>
              </a:spcBef>
              <a:spcAft>
                <a:spcPts val="0"/>
              </a:spcAft>
              <a:buClr>
                <a:schemeClr val="dk1"/>
              </a:buClr>
              <a:buSzPts val="2100"/>
              <a:buNone/>
              <a:defRPr/>
            </a:lvl9pPr>
          </a:lstStyle>
          <a:p>
            <a:endParaRPr/>
          </a:p>
        </p:txBody>
      </p:sp>
      <p:sp>
        <p:nvSpPr>
          <p:cNvPr id="59" name="Google Shape;59;p9"/>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60" name="Google Shape;60;p9"/>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61" name="Google Shape;61;p9"/>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62" name="Google Shape;62;p9"/>
          <p:cNvPicPr preferRelativeResize="0"/>
          <p:nvPr/>
        </p:nvPicPr>
        <p:blipFill>
          <a:blip r:embed="rId3">
            <a:alphaModFix/>
          </a:blip>
          <a:stretch>
            <a:fillRect/>
          </a:stretch>
        </p:blipFill>
        <p:spPr>
          <a:xfrm>
            <a:off x="-3755537" y="6343188"/>
            <a:ext cx="8652673" cy="10286998"/>
          </a:xfrm>
          <a:prstGeom prst="rect">
            <a:avLst/>
          </a:prstGeom>
          <a:noFill/>
          <a:ln>
            <a:noFill/>
          </a:ln>
        </p:spPr>
      </p:pic>
      <p:pic>
        <p:nvPicPr>
          <p:cNvPr id="63" name="Google Shape;63;p9"/>
          <p:cNvPicPr preferRelativeResize="0"/>
          <p:nvPr/>
        </p:nvPicPr>
        <p:blipFill>
          <a:blip r:embed="rId3">
            <a:alphaModFix/>
          </a:blip>
          <a:stretch>
            <a:fillRect/>
          </a:stretch>
        </p:blipFill>
        <p:spPr>
          <a:xfrm>
            <a:off x="9352888" y="-4349212"/>
            <a:ext cx="8652673" cy="1028699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1335100" y="2851450"/>
            <a:ext cx="11192400" cy="68700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7000"/>
              <a:buNone/>
              <a:defRPr sz="7000"/>
            </a:lvl1pPr>
            <a:lvl2pPr lvl="1">
              <a:spcBef>
                <a:spcPts val="0"/>
              </a:spcBef>
              <a:spcAft>
                <a:spcPts val="0"/>
              </a:spcAft>
              <a:buSzPts val="7000"/>
              <a:buFont typeface="Archivo Black"/>
              <a:buNone/>
              <a:defRPr sz="7000">
                <a:latin typeface="Archivo Black"/>
                <a:ea typeface="Archivo Black"/>
                <a:cs typeface="Archivo Black"/>
                <a:sym typeface="Archivo Black"/>
              </a:defRPr>
            </a:lvl2pPr>
            <a:lvl3pPr lvl="2">
              <a:spcBef>
                <a:spcPts val="0"/>
              </a:spcBef>
              <a:spcAft>
                <a:spcPts val="0"/>
              </a:spcAft>
              <a:buSzPts val="7000"/>
              <a:buFont typeface="Archivo Black"/>
              <a:buNone/>
              <a:defRPr sz="7000">
                <a:latin typeface="Archivo Black"/>
                <a:ea typeface="Archivo Black"/>
                <a:cs typeface="Archivo Black"/>
                <a:sym typeface="Archivo Black"/>
              </a:defRPr>
            </a:lvl3pPr>
            <a:lvl4pPr lvl="3">
              <a:spcBef>
                <a:spcPts val="0"/>
              </a:spcBef>
              <a:spcAft>
                <a:spcPts val="0"/>
              </a:spcAft>
              <a:buSzPts val="7000"/>
              <a:buFont typeface="Archivo Black"/>
              <a:buNone/>
              <a:defRPr sz="7000">
                <a:latin typeface="Archivo Black"/>
                <a:ea typeface="Archivo Black"/>
                <a:cs typeface="Archivo Black"/>
                <a:sym typeface="Archivo Black"/>
              </a:defRPr>
            </a:lvl4pPr>
            <a:lvl5pPr lvl="4">
              <a:spcBef>
                <a:spcPts val="0"/>
              </a:spcBef>
              <a:spcAft>
                <a:spcPts val="0"/>
              </a:spcAft>
              <a:buSzPts val="7000"/>
              <a:buFont typeface="Archivo Black"/>
              <a:buNone/>
              <a:defRPr sz="7000">
                <a:latin typeface="Archivo Black"/>
                <a:ea typeface="Archivo Black"/>
                <a:cs typeface="Archivo Black"/>
                <a:sym typeface="Archivo Black"/>
              </a:defRPr>
            </a:lvl5pPr>
            <a:lvl6pPr lvl="5">
              <a:spcBef>
                <a:spcPts val="0"/>
              </a:spcBef>
              <a:spcAft>
                <a:spcPts val="0"/>
              </a:spcAft>
              <a:buSzPts val="7000"/>
              <a:buFont typeface="Archivo Black"/>
              <a:buNone/>
              <a:defRPr sz="7000">
                <a:latin typeface="Archivo Black"/>
                <a:ea typeface="Archivo Black"/>
                <a:cs typeface="Archivo Black"/>
                <a:sym typeface="Archivo Black"/>
              </a:defRPr>
            </a:lvl6pPr>
            <a:lvl7pPr lvl="6">
              <a:spcBef>
                <a:spcPts val="0"/>
              </a:spcBef>
              <a:spcAft>
                <a:spcPts val="0"/>
              </a:spcAft>
              <a:buSzPts val="7000"/>
              <a:buFont typeface="Archivo Black"/>
              <a:buNone/>
              <a:defRPr sz="7000">
                <a:latin typeface="Archivo Black"/>
                <a:ea typeface="Archivo Black"/>
                <a:cs typeface="Archivo Black"/>
                <a:sym typeface="Archivo Black"/>
              </a:defRPr>
            </a:lvl7pPr>
            <a:lvl8pPr lvl="7">
              <a:spcBef>
                <a:spcPts val="0"/>
              </a:spcBef>
              <a:spcAft>
                <a:spcPts val="0"/>
              </a:spcAft>
              <a:buSzPts val="7000"/>
              <a:buFont typeface="Archivo Black"/>
              <a:buNone/>
              <a:defRPr sz="7000">
                <a:latin typeface="Archivo Black"/>
                <a:ea typeface="Archivo Black"/>
                <a:cs typeface="Archivo Black"/>
                <a:sym typeface="Archivo Black"/>
              </a:defRPr>
            </a:lvl8pPr>
            <a:lvl9pPr lvl="8">
              <a:spcBef>
                <a:spcPts val="0"/>
              </a:spcBef>
              <a:spcAft>
                <a:spcPts val="0"/>
              </a:spcAft>
              <a:buSzPts val="7000"/>
              <a:buFont typeface="Archivo Black"/>
              <a:buNone/>
              <a:defRPr sz="7000">
                <a:latin typeface="Archivo Black"/>
                <a:ea typeface="Archivo Black"/>
                <a:cs typeface="Archivo Black"/>
                <a:sym typeface="Archivo Black"/>
              </a:defRPr>
            </a:lvl9pPr>
          </a:lstStyle>
          <a:p>
            <a:endParaRPr/>
          </a:p>
        </p:txBody>
      </p:sp>
      <p:sp>
        <p:nvSpPr>
          <p:cNvPr id="66" name="Google Shape;66;p10"/>
          <p:cNvSpPr>
            <a:spLocks noGrp="1"/>
          </p:cNvSpPr>
          <p:nvPr>
            <p:ph type="pic" idx="2"/>
          </p:nvPr>
        </p:nvSpPr>
        <p:spPr>
          <a:xfrm>
            <a:off x="12028172" y="5147775"/>
            <a:ext cx="4014900" cy="3011400"/>
          </a:xfrm>
          <a:prstGeom prst="rect">
            <a:avLst/>
          </a:prstGeom>
          <a:noFill/>
          <a:ln>
            <a:noFill/>
          </a:ln>
        </p:spPr>
      </p:sp>
      <p:sp>
        <p:nvSpPr>
          <p:cNvPr id="67" name="Google Shape;67;p10"/>
          <p:cNvSpPr txBox="1">
            <a:spLocks noGrp="1"/>
          </p:cNvSpPr>
          <p:nvPr>
            <p:ph type="body" idx="1"/>
          </p:nvPr>
        </p:nvSpPr>
        <p:spPr>
          <a:xfrm>
            <a:off x="2162988" y="4784763"/>
            <a:ext cx="5486400" cy="804900"/>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2100"/>
              <a:buNone/>
              <a:defRPr/>
            </a:lvl1pPr>
            <a:lvl2pPr marL="914400" lvl="1" indent="-228600" algn="l">
              <a:spcBef>
                <a:spcPts val="240"/>
              </a:spcBef>
              <a:spcAft>
                <a:spcPts val="0"/>
              </a:spcAft>
              <a:buClr>
                <a:schemeClr val="dk1"/>
              </a:buClr>
              <a:buSzPts val="2100"/>
              <a:buNone/>
              <a:defRPr/>
            </a:lvl2pPr>
            <a:lvl3pPr marL="1371600" lvl="2" indent="-228600" algn="l">
              <a:spcBef>
                <a:spcPts val="200"/>
              </a:spcBef>
              <a:spcAft>
                <a:spcPts val="0"/>
              </a:spcAft>
              <a:buClr>
                <a:schemeClr val="dk1"/>
              </a:buClr>
              <a:buSzPts val="2100"/>
              <a:buNone/>
              <a:defRPr/>
            </a:lvl3pPr>
            <a:lvl4pPr marL="1828800" lvl="3" indent="-228600" algn="l">
              <a:spcBef>
                <a:spcPts val="180"/>
              </a:spcBef>
              <a:spcAft>
                <a:spcPts val="0"/>
              </a:spcAft>
              <a:buClr>
                <a:schemeClr val="dk1"/>
              </a:buClr>
              <a:buSzPts val="2100"/>
              <a:buNone/>
              <a:defRPr/>
            </a:lvl4pPr>
            <a:lvl5pPr marL="2286000" lvl="4" indent="-228600" algn="l">
              <a:spcBef>
                <a:spcPts val="180"/>
              </a:spcBef>
              <a:spcAft>
                <a:spcPts val="0"/>
              </a:spcAft>
              <a:buClr>
                <a:schemeClr val="dk1"/>
              </a:buClr>
              <a:buSzPts val="2100"/>
              <a:buNone/>
              <a:defRPr/>
            </a:lvl5pPr>
            <a:lvl6pPr marL="2743200" lvl="5" indent="-228600" algn="l">
              <a:spcBef>
                <a:spcPts val="180"/>
              </a:spcBef>
              <a:spcAft>
                <a:spcPts val="0"/>
              </a:spcAft>
              <a:buClr>
                <a:schemeClr val="dk1"/>
              </a:buClr>
              <a:buSzPts val="2100"/>
              <a:buNone/>
              <a:defRPr/>
            </a:lvl6pPr>
            <a:lvl7pPr marL="3200400" lvl="6" indent="-228600" algn="l">
              <a:spcBef>
                <a:spcPts val="180"/>
              </a:spcBef>
              <a:spcAft>
                <a:spcPts val="0"/>
              </a:spcAft>
              <a:buClr>
                <a:schemeClr val="dk1"/>
              </a:buClr>
              <a:buSzPts val="2100"/>
              <a:buNone/>
              <a:defRPr/>
            </a:lvl7pPr>
            <a:lvl8pPr marL="3657600" lvl="7" indent="-228600" algn="l">
              <a:spcBef>
                <a:spcPts val="180"/>
              </a:spcBef>
              <a:spcAft>
                <a:spcPts val="0"/>
              </a:spcAft>
              <a:buClr>
                <a:schemeClr val="dk1"/>
              </a:buClr>
              <a:buSzPts val="2100"/>
              <a:buNone/>
              <a:defRPr/>
            </a:lvl8pPr>
            <a:lvl9pPr marL="4114800" lvl="8" indent="-228600" algn="l">
              <a:spcBef>
                <a:spcPts val="180"/>
              </a:spcBef>
              <a:spcAft>
                <a:spcPts val="0"/>
              </a:spcAft>
              <a:buClr>
                <a:schemeClr val="dk1"/>
              </a:buClr>
              <a:buSzPts val="2100"/>
              <a:buNone/>
              <a:defRPr/>
            </a:lvl9pPr>
          </a:lstStyle>
          <a:p>
            <a:endParaRPr/>
          </a:p>
        </p:txBody>
      </p:sp>
      <p:sp>
        <p:nvSpPr>
          <p:cNvPr id="68" name="Google Shape;68;p10"/>
          <p:cNvSpPr/>
          <p:nvPr/>
        </p:nvSpPr>
        <p:spPr>
          <a:xfrm>
            <a:off x="1028700" y="685163"/>
            <a:ext cx="1134302" cy="687073"/>
          </a:xfrm>
          <a:custGeom>
            <a:avLst/>
            <a:gdLst/>
            <a:ahLst/>
            <a:cxnLst/>
            <a:rect l="l" t="t" r="r" b="b"/>
            <a:pathLst>
              <a:path w="1134302" h="687073" extrusionOk="0">
                <a:moveTo>
                  <a:pt x="0" y="0"/>
                </a:moveTo>
                <a:lnTo>
                  <a:pt x="1134302" y="0"/>
                </a:lnTo>
                <a:lnTo>
                  <a:pt x="1134302" y="687074"/>
                </a:lnTo>
                <a:lnTo>
                  <a:pt x="0" y="687074"/>
                </a:lnTo>
                <a:lnTo>
                  <a:pt x="0" y="0"/>
                </a:lnTo>
                <a:close/>
              </a:path>
            </a:pathLst>
          </a:custGeom>
          <a:blipFill rotWithShape="1">
            <a:blip r:embed="rId2">
              <a:alphaModFix/>
            </a:blip>
            <a:stretch>
              <a:fillRect/>
            </a:stretch>
          </a:blipFill>
          <a:ln>
            <a:noFill/>
          </a:ln>
        </p:spPr>
      </p:sp>
      <p:sp>
        <p:nvSpPr>
          <p:cNvPr id="69" name="Google Shape;69;p10"/>
          <p:cNvSpPr txBox="1"/>
          <p:nvPr/>
        </p:nvSpPr>
        <p:spPr>
          <a:xfrm>
            <a:off x="2450204" y="867046"/>
            <a:ext cx="2787600" cy="309600"/>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r>
              <a:rPr lang="en-US" sz="2011" b="0" i="0" u="none" strike="noStrike" cap="none">
                <a:solidFill>
                  <a:srgbClr val="FFFFFF"/>
                </a:solidFill>
                <a:latin typeface="Archivo Black"/>
                <a:ea typeface="Archivo Black"/>
                <a:cs typeface="Archivo Black"/>
                <a:sym typeface="Archivo Black"/>
              </a:rPr>
              <a:t>COMPANY NAME</a:t>
            </a:r>
            <a:endParaRPr/>
          </a:p>
        </p:txBody>
      </p:sp>
      <p:sp>
        <p:nvSpPr>
          <p:cNvPr id="70" name="Google Shape;70;p10"/>
          <p:cNvSpPr txBox="1"/>
          <p:nvPr/>
        </p:nvSpPr>
        <p:spPr>
          <a:xfrm>
            <a:off x="16149963" y="675638"/>
            <a:ext cx="1109400" cy="414300"/>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a:solidFill>
                  <a:srgbClr val="FFFFFF"/>
                </a:solidFill>
                <a:latin typeface="Archivo Black"/>
                <a:ea typeface="Archivo Black"/>
                <a:cs typeface="Archivo Black"/>
                <a:sym typeface="Archivo Black"/>
              </a:rPr>
              <a:t>01/20</a:t>
            </a:r>
            <a:endParaRPr/>
          </a:p>
        </p:txBody>
      </p:sp>
      <p:pic>
        <p:nvPicPr>
          <p:cNvPr id="71" name="Google Shape;71;p10"/>
          <p:cNvPicPr preferRelativeResize="0"/>
          <p:nvPr/>
        </p:nvPicPr>
        <p:blipFill>
          <a:blip r:embed="rId3">
            <a:alphaModFix/>
          </a:blip>
          <a:stretch>
            <a:fillRect/>
          </a:stretch>
        </p:blipFill>
        <p:spPr>
          <a:xfrm>
            <a:off x="10110900" y="-3971987"/>
            <a:ext cx="11611551" cy="1161722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55125" y="1972875"/>
            <a:ext cx="10829100" cy="1143000"/>
          </a:xfrm>
          <a:prstGeom prst="rect">
            <a:avLst/>
          </a:prstGeom>
          <a:noFill/>
          <a:ln>
            <a:noFill/>
          </a:ln>
        </p:spPr>
        <p:txBody>
          <a:bodyPr spcFirstLastPara="1" wrap="square" lIns="91425" tIns="45700" rIns="91425" bIns="45700" anchor="ctr" anchorCtr="0">
            <a:normAutofit/>
          </a:bodyPr>
          <a:lstStyle>
            <a:lvl1pPr marR="0" lvl="0" rtl="0">
              <a:spcBef>
                <a:spcPts val="0"/>
              </a:spcBef>
              <a:spcAft>
                <a:spcPts val="0"/>
              </a:spcAft>
              <a:buClr>
                <a:schemeClr val="lt2"/>
              </a:buClr>
              <a:buSzPts val="7600"/>
              <a:buFont typeface="Archivo Black"/>
              <a:buNone/>
              <a:defRPr sz="7600" i="0" u="none" strike="noStrike" cap="none">
                <a:solidFill>
                  <a:schemeClr val="lt2"/>
                </a:solidFill>
                <a:latin typeface="Archivo Black"/>
                <a:ea typeface="Archivo Black"/>
                <a:cs typeface="Archivo Black"/>
                <a:sym typeface="Archivo Black"/>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5029200" y="4860025"/>
            <a:ext cx="8229600" cy="4526100"/>
          </a:xfrm>
          <a:prstGeom prst="rect">
            <a:avLst/>
          </a:prstGeom>
          <a:noFill/>
          <a:ln>
            <a:noFill/>
          </a:ln>
        </p:spPr>
        <p:txBody>
          <a:bodyPr spcFirstLastPara="1" wrap="square" lIns="91425" tIns="45700" rIns="91425" bIns="45700" anchor="t" anchorCtr="0">
            <a:normAutofit/>
          </a:bodyPr>
          <a:lstStyle>
            <a:lvl1pPr marL="457200" marR="0" lvl="0" indent="-361950" algn="l" rtl="0">
              <a:spcBef>
                <a:spcPts val="64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1pPr>
            <a:lvl2pPr marL="914400" marR="0" lvl="1" indent="-361950" algn="l" rtl="0">
              <a:spcBef>
                <a:spcPts val="56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2pPr>
            <a:lvl3pPr marL="1371600" marR="0" lvl="2" indent="-361950" algn="l" rtl="0">
              <a:spcBef>
                <a:spcPts val="48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3pPr>
            <a:lvl4pPr marL="1828800" marR="0" lvl="3"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4pPr>
            <a:lvl5pPr marL="2286000" marR="0" lvl="4"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5pPr>
            <a:lvl6pPr marL="2743200" marR="0" lvl="5"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6pPr>
            <a:lvl7pPr marL="3200400" marR="0" lvl="6"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7pPr>
            <a:lvl8pPr marL="3657600" marR="0" lvl="7"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8pPr>
            <a:lvl9pPr marL="4114800" marR="0" lvl="8" indent="-361950" algn="l" rtl="0">
              <a:spcBef>
                <a:spcPts val="400"/>
              </a:spcBef>
              <a:spcAft>
                <a:spcPts val="0"/>
              </a:spcAft>
              <a:buClr>
                <a:schemeClr val="lt1"/>
              </a:buClr>
              <a:buSzPts val="2100"/>
              <a:buFont typeface="Archivo Black"/>
              <a:buChar char="•"/>
              <a:defRPr sz="2100" i="0" strike="noStrike" cap="none">
                <a:solidFill>
                  <a:schemeClr val="lt1"/>
                </a:solidFill>
                <a:latin typeface="Archivo Black"/>
                <a:ea typeface="Archivo Black"/>
                <a:cs typeface="Archivo Black"/>
                <a:sym typeface="Archivo Black"/>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jpeg"/><Relationship Id="rId1" Type="http://schemas.openxmlformats.org/officeDocument/2006/relationships/slideLayout" Target="../slideLayouts/slideLayout1.xml"/><Relationship Id="rId4" Type="http://schemas.openxmlformats.org/officeDocument/2006/relationships/hyperlink" Target="http://technofaq.org/posts/2017/02/4-ways-for-small-businesses-to-get-their-foot-in-the-doo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7" Type="http://schemas.openxmlformats.org/officeDocument/2006/relationships/image" Target="../media/image34.jpe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33.jpeg"/><Relationship Id="rId5" Type="http://schemas.openxmlformats.org/officeDocument/2006/relationships/image" Target="../media/image16.jpe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8.png"/><Relationship Id="rId7" Type="http://schemas.openxmlformats.org/officeDocument/2006/relationships/image" Target="../media/image38.svg"/><Relationship Id="rId12"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6.png"/><Relationship Id="rId11" Type="http://schemas.openxmlformats.org/officeDocument/2006/relationships/image" Target="../media/image42.svg"/><Relationship Id="rId5" Type="http://schemas.openxmlformats.org/officeDocument/2006/relationships/image" Target="../media/image1.png"/><Relationship Id="rId10"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40.svg"/></Relationships>
</file>

<file path=ppt/slides/_rels/slide1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40.png"/></Relationships>
</file>

<file path=ppt/slides/_rels/slide2.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image" Target="../media/image13.png"/><Relationship Id="rId4" Type="http://schemas.openxmlformats.org/officeDocument/2006/relationships/image" Target="../media/image10.png"/></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15.pn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16.jpeg"/><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2.png"/><Relationship Id="rId7" Type="http://schemas.openxmlformats.org/officeDocument/2006/relationships/image" Target="../media/image16.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 Id="rId9" Type="http://schemas.openxmlformats.org/officeDocument/2006/relationships/image" Target="../media/image27.png"/></Relationships>
</file>

<file path=ppt/slides/_rels/slide9.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75"/>
        <p:cNvGrpSpPr/>
        <p:nvPr/>
      </p:nvGrpSpPr>
      <p:grpSpPr>
        <a:xfrm>
          <a:off x="0" y="0"/>
          <a:ext cx="0" cy="0"/>
          <a:chOff x="0" y="0"/>
          <a:chExt cx="0" cy="0"/>
        </a:xfrm>
      </p:grpSpPr>
      <p:pic>
        <p:nvPicPr>
          <p:cNvPr id="76" name="Google Shape;76;p11"/>
          <p:cNvPicPr preferRelativeResize="0"/>
          <p:nvPr/>
        </p:nvPicPr>
        <p:blipFill>
          <a:blip r:embed="rId3">
            <a:alphaModFix/>
          </a:blip>
          <a:stretch>
            <a:fillRect/>
          </a:stretch>
        </p:blipFill>
        <p:spPr>
          <a:xfrm>
            <a:off x="942975" y="1782939"/>
            <a:ext cx="9579500" cy="2827836"/>
          </a:xfrm>
          <a:prstGeom prst="rect">
            <a:avLst/>
          </a:prstGeom>
          <a:noFill/>
          <a:ln>
            <a:noFill/>
          </a:ln>
        </p:spPr>
      </p:pic>
      <p:pic>
        <p:nvPicPr>
          <p:cNvPr id="77" name="Google Shape;77;p11"/>
          <p:cNvPicPr preferRelativeResize="0"/>
          <p:nvPr/>
        </p:nvPicPr>
        <p:blipFill>
          <a:blip r:embed="rId4">
            <a:alphaModFix/>
          </a:blip>
          <a:stretch>
            <a:fillRect/>
          </a:stretch>
        </p:blipFill>
        <p:spPr>
          <a:xfrm>
            <a:off x="11541376" y="-660225"/>
            <a:ext cx="6536799" cy="11171128"/>
          </a:xfrm>
          <a:prstGeom prst="rect">
            <a:avLst/>
          </a:prstGeom>
          <a:noFill/>
          <a:ln>
            <a:noFill/>
          </a:ln>
        </p:spPr>
      </p:pic>
      <p:sp>
        <p:nvSpPr>
          <p:cNvPr id="78" name="Google Shape;78;p11"/>
          <p:cNvSpPr/>
          <p:nvPr/>
        </p:nvSpPr>
        <p:spPr>
          <a:xfrm>
            <a:off x="1028700" y="5174761"/>
            <a:ext cx="1868087" cy="2762547"/>
          </a:xfrm>
          <a:custGeom>
            <a:avLst/>
            <a:gdLst/>
            <a:ahLst/>
            <a:cxnLst/>
            <a:rect l="l" t="t" r="r" b="b"/>
            <a:pathLst>
              <a:path w="2307590" h="3412490" extrusionOk="0">
                <a:moveTo>
                  <a:pt x="2307590" y="2264410"/>
                </a:moveTo>
                <a:lnTo>
                  <a:pt x="2307590" y="0"/>
                </a:lnTo>
                <a:lnTo>
                  <a:pt x="1521460" y="0"/>
                </a:lnTo>
                <a:lnTo>
                  <a:pt x="1521460" y="2244090"/>
                </a:lnTo>
                <a:cubicBezTo>
                  <a:pt x="1521460" y="2397760"/>
                  <a:pt x="1488440" y="2512060"/>
                  <a:pt x="1423670" y="2585720"/>
                </a:cubicBezTo>
                <a:cubicBezTo>
                  <a:pt x="1360170" y="2656840"/>
                  <a:pt x="1271270" y="2689860"/>
                  <a:pt x="1150620" y="2689860"/>
                </a:cubicBezTo>
                <a:cubicBezTo>
                  <a:pt x="1029970" y="2689860"/>
                  <a:pt x="942340" y="2655570"/>
                  <a:pt x="880110" y="2585720"/>
                </a:cubicBezTo>
                <a:cubicBezTo>
                  <a:pt x="815340" y="2512060"/>
                  <a:pt x="783590" y="2397760"/>
                  <a:pt x="783590" y="2244090"/>
                </a:cubicBezTo>
                <a:lnTo>
                  <a:pt x="783590" y="0"/>
                </a:lnTo>
                <a:lnTo>
                  <a:pt x="0" y="0"/>
                </a:lnTo>
                <a:lnTo>
                  <a:pt x="0" y="2264410"/>
                </a:lnTo>
                <a:cubicBezTo>
                  <a:pt x="0" y="2446020"/>
                  <a:pt x="26670" y="2609850"/>
                  <a:pt x="78740" y="2750820"/>
                </a:cubicBezTo>
                <a:cubicBezTo>
                  <a:pt x="132080" y="2895600"/>
                  <a:pt x="209550" y="3017520"/>
                  <a:pt x="311150" y="3116580"/>
                </a:cubicBezTo>
                <a:cubicBezTo>
                  <a:pt x="411480" y="3214370"/>
                  <a:pt x="534670" y="3289300"/>
                  <a:pt x="678180" y="3338830"/>
                </a:cubicBezTo>
                <a:cubicBezTo>
                  <a:pt x="817880" y="3387090"/>
                  <a:pt x="976630" y="3412490"/>
                  <a:pt x="1151890" y="3412490"/>
                </a:cubicBezTo>
                <a:cubicBezTo>
                  <a:pt x="1325880" y="3412490"/>
                  <a:pt x="1485900" y="3388360"/>
                  <a:pt x="1625600" y="3340100"/>
                </a:cubicBezTo>
                <a:cubicBezTo>
                  <a:pt x="1769110" y="3290570"/>
                  <a:pt x="1893570" y="3215640"/>
                  <a:pt x="1995170" y="3117850"/>
                </a:cubicBezTo>
                <a:cubicBezTo>
                  <a:pt x="2096770" y="3020060"/>
                  <a:pt x="2175510" y="2896870"/>
                  <a:pt x="2228850" y="2753360"/>
                </a:cubicBezTo>
                <a:cubicBezTo>
                  <a:pt x="2280920" y="2609850"/>
                  <a:pt x="2307590" y="2446020"/>
                  <a:pt x="2307590" y="2264410"/>
                </a:cubicBezTo>
                <a:close/>
              </a:path>
            </a:pathLst>
          </a:custGeom>
          <a:solidFill>
            <a:srgbClr val="F7C917"/>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1"/>
          <p:cNvSpPr/>
          <p:nvPr/>
        </p:nvSpPr>
        <p:spPr>
          <a:xfrm>
            <a:off x="3079418" y="5174761"/>
            <a:ext cx="1858433" cy="2761519"/>
          </a:xfrm>
          <a:custGeom>
            <a:avLst/>
            <a:gdLst/>
            <a:ahLst/>
            <a:cxnLst/>
            <a:rect l="l" t="t" r="r" b="b"/>
            <a:pathLst>
              <a:path w="2258060" h="3355340" extrusionOk="0">
                <a:moveTo>
                  <a:pt x="1649730" y="77470"/>
                </a:moveTo>
                <a:cubicBezTo>
                  <a:pt x="1518920" y="26670"/>
                  <a:pt x="1366520" y="0"/>
                  <a:pt x="1196340" y="0"/>
                </a:cubicBezTo>
                <a:lnTo>
                  <a:pt x="0" y="0"/>
                </a:lnTo>
                <a:lnTo>
                  <a:pt x="0" y="3355340"/>
                </a:lnTo>
                <a:lnTo>
                  <a:pt x="783590" y="3355340"/>
                </a:lnTo>
                <a:lnTo>
                  <a:pt x="783590" y="2137410"/>
                </a:lnTo>
                <a:lnTo>
                  <a:pt x="1196340" y="2137410"/>
                </a:lnTo>
                <a:cubicBezTo>
                  <a:pt x="1352550" y="2137410"/>
                  <a:pt x="1497330" y="2110740"/>
                  <a:pt x="1626870" y="2058670"/>
                </a:cubicBezTo>
                <a:cubicBezTo>
                  <a:pt x="1757680" y="2006600"/>
                  <a:pt x="1870710" y="1931670"/>
                  <a:pt x="1964690" y="1836420"/>
                </a:cubicBezTo>
                <a:cubicBezTo>
                  <a:pt x="2058670" y="1741170"/>
                  <a:pt x="2132330" y="1624330"/>
                  <a:pt x="2183130" y="1489710"/>
                </a:cubicBezTo>
                <a:cubicBezTo>
                  <a:pt x="2232660" y="1357630"/>
                  <a:pt x="2258060" y="1209040"/>
                  <a:pt x="2258060" y="1049020"/>
                </a:cubicBezTo>
                <a:cubicBezTo>
                  <a:pt x="2258060" y="901700"/>
                  <a:pt x="2235200" y="763270"/>
                  <a:pt x="2190750" y="636270"/>
                </a:cubicBezTo>
                <a:cubicBezTo>
                  <a:pt x="2145030" y="506730"/>
                  <a:pt x="2076450" y="392430"/>
                  <a:pt x="1986280" y="298450"/>
                </a:cubicBezTo>
                <a:cubicBezTo>
                  <a:pt x="1896110" y="205740"/>
                  <a:pt x="1781810" y="130810"/>
                  <a:pt x="1649730" y="77470"/>
                </a:cubicBezTo>
                <a:close/>
                <a:moveTo>
                  <a:pt x="783590" y="739140"/>
                </a:moveTo>
                <a:lnTo>
                  <a:pt x="1136650" y="739140"/>
                </a:lnTo>
                <a:cubicBezTo>
                  <a:pt x="1243330" y="739140"/>
                  <a:pt x="1322070" y="765810"/>
                  <a:pt x="1375410" y="820420"/>
                </a:cubicBezTo>
                <a:cubicBezTo>
                  <a:pt x="1430020" y="875030"/>
                  <a:pt x="1455420" y="951230"/>
                  <a:pt x="1455420" y="1051560"/>
                </a:cubicBezTo>
                <a:cubicBezTo>
                  <a:pt x="1455420" y="1168400"/>
                  <a:pt x="1427480" y="1258570"/>
                  <a:pt x="1372870" y="1319530"/>
                </a:cubicBezTo>
                <a:cubicBezTo>
                  <a:pt x="1320800" y="1377950"/>
                  <a:pt x="1243330" y="1405890"/>
                  <a:pt x="1135380" y="1405890"/>
                </a:cubicBezTo>
                <a:lnTo>
                  <a:pt x="783590" y="1405890"/>
                </a:lnTo>
                <a:lnTo>
                  <a:pt x="783590" y="739140"/>
                </a:lnTo>
                <a:close/>
              </a:path>
            </a:pathLst>
          </a:custGeom>
          <a:solidFill>
            <a:srgbClr val="F7C917"/>
          </a:solidFill>
          <a:ln w="12700"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80" name="Google Shape;80;p11"/>
          <p:cNvCxnSpPr/>
          <p:nvPr/>
        </p:nvCxnSpPr>
        <p:spPr>
          <a:xfrm>
            <a:off x="1028700" y="8956605"/>
            <a:ext cx="6492240" cy="0"/>
          </a:xfrm>
          <a:prstGeom prst="straightConnector1">
            <a:avLst/>
          </a:prstGeom>
          <a:noFill/>
          <a:ln w="66675" cap="flat" cmpd="sng">
            <a:solidFill>
              <a:srgbClr val="FFFFFF"/>
            </a:solidFill>
            <a:prstDash val="solid"/>
            <a:round/>
            <a:headEnd type="none" w="sm" len="sm"/>
            <a:tailEnd type="stealth" w="med" len="med"/>
          </a:ln>
        </p:spPr>
      </p:cxnSp>
      <p:grpSp>
        <p:nvGrpSpPr>
          <p:cNvPr id="81" name="Google Shape;81;p11"/>
          <p:cNvGrpSpPr/>
          <p:nvPr/>
        </p:nvGrpSpPr>
        <p:grpSpPr>
          <a:xfrm rot="1127481">
            <a:off x="11921066" y="2324125"/>
            <a:ext cx="3565668" cy="816745"/>
            <a:chOff x="0" y="-47625"/>
            <a:chExt cx="939106" cy="215110"/>
          </a:xfrm>
        </p:grpSpPr>
        <p:sp>
          <p:nvSpPr>
            <p:cNvPr id="82" name="Google Shape;82;p11"/>
            <p:cNvSpPr/>
            <p:nvPr/>
          </p:nvSpPr>
          <p:spPr>
            <a:xfrm>
              <a:off x="0" y="0"/>
              <a:ext cx="939106" cy="167485"/>
            </a:xfrm>
            <a:custGeom>
              <a:avLst/>
              <a:gdLst/>
              <a:ahLst/>
              <a:cxnLst/>
              <a:rect l="l" t="t" r="r" b="b"/>
              <a:pathLst>
                <a:path w="939106" h="167485" extrusionOk="0">
                  <a:moveTo>
                    <a:pt x="30397" y="0"/>
                  </a:moveTo>
                  <a:lnTo>
                    <a:pt x="908709" y="0"/>
                  </a:lnTo>
                  <a:cubicBezTo>
                    <a:pt x="916770" y="0"/>
                    <a:pt x="924502" y="3203"/>
                    <a:pt x="930203" y="8903"/>
                  </a:cubicBezTo>
                  <a:cubicBezTo>
                    <a:pt x="935903" y="14604"/>
                    <a:pt x="939106" y="22335"/>
                    <a:pt x="939106" y="30397"/>
                  </a:cubicBezTo>
                  <a:lnTo>
                    <a:pt x="939106" y="137087"/>
                  </a:lnTo>
                  <a:cubicBezTo>
                    <a:pt x="939106" y="153875"/>
                    <a:pt x="925497" y="167485"/>
                    <a:pt x="908709" y="167485"/>
                  </a:cubicBezTo>
                  <a:lnTo>
                    <a:pt x="30397" y="167485"/>
                  </a:lnTo>
                  <a:cubicBezTo>
                    <a:pt x="13609" y="167485"/>
                    <a:pt x="0" y="153875"/>
                    <a:pt x="0" y="137087"/>
                  </a:cubicBezTo>
                  <a:lnTo>
                    <a:pt x="0" y="30397"/>
                  </a:lnTo>
                  <a:cubicBezTo>
                    <a:pt x="0" y="13609"/>
                    <a:pt x="13609" y="0"/>
                    <a:pt x="30397"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1"/>
            <p:cNvSpPr txBox="1"/>
            <p:nvPr/>
          </p:nvSpPr>
          <p:spPr>
            <a:xfrm>
              <a:off x="0" y="-47625"/>
              <a:ext cx="939106" cy="21511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6" name="Google Shape;86;p11"/>
          <p:cNvSpPr txBox="1"/>
          <p:nvPr/>
        </p:nvSpPr>
        <p:spPr>
          <a:xfrm rot="1149132">
            <a:off x="12027717" y="2624924"/>
            <a:ext cx="3510756" cy="453724"/>
          </a:xfrm>
          <a:prstGeom prst="rect">
            <a:avLst/>
          </a:prstGeom>
          <a:noFill/>
          <a:ln>
            <a:noFill/>
          </a:ln>
        </p:spPr>
        <p:txBody>
          <a:bodyPr spcFirstLastPara="1" wrap="square" lIns="0" tIns="0" rIns="0" bIns="0" anchor="t" anchorCtr="0">
            <a:spAutoFit/>
          </a:bodyPr>
          <a:lstStyle/>
          <a:p>
            <a:pPr marL="0" marR="0" lvl="0" indent="0" algn="l" rtl="0">
              <a:lnSpc>
                <a:spcPct val="120034"/>
              </a:lnSpc>
              <a:spcBef>
                <a:spcPts val="0"/>
              </a:spcBef>
              <a:spcAft>
                <a:spcPts val="0"/>
              </a:spcAft>
              <a:buNone/>
            </a:pPr>
            <a:r>
              <a:rPr lang="en-US" sz="2935" b="0" i="0" u="none" strike="noStrike" cap="none">
                <a:solidFill>
                  <a:srgbClr val="FFFFFF"/>
                </a:solidFill>
                <a:latin typeface="Archivo Black"/>
                <a:ea typeface="Archivo Black"/>
                <a:cs typeface="Archivo Black"/>
                <a:sym typeface="Archivo Black"/>
              </a:rPr>
              <a:t>PRESENTATION</a:t>
            </a:r>
            <a:endParaRPr/>
          </a:p>
        </p:txBody>
      </p:sp>
      <p:sp>
        <p:nvSpPr>
          <p:cNvPr id="88" name="Google Shape;88;p11"/>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01/18</a:t>
            </a:r>
            <a:endParaRPr dirty="0"/>
          </a:p>
        </p:txBody>
      </p:sp>
      <p:pic>
        <p:nvPicPr>
          <p:cNvPr id="3" name="Picture 2" descr="A logo with a person in the middle&#10;&#10;Description automatically generated">
            <a:extLst>
              <a:ext uri="{FF2B5EF4-FFF2-40B4-BE49-F238E27FC236}">
                <a16:creationId xmlns="" xmlns:a16="http://schemas.microsoft.com/office/drawing/2014/main" id="{74322041-23E3-1D47-232C-87E4F886ED89}"/>
              </a:ext>
            </a:extLst>
          </p:cNvPr>
          <p:cNvPicPr>
            <a:picLocks noChangeAspect="1"/>
          </p:cNvPicPr>
          <p:nvPr/>
        </p:nvPicPr>
        <p:blipFill>
          <a:blip r:embed="rId5"/>
          <a:stretch>
            <a:fillRect/>
          </a:stretch>
        </p:blipFill>
        <p:spPr>
          <a:xfrm>
            <a:off x="1168213" y="677676"/>
            <a:ext cx="1738031" cy="80962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10"/>
        <p:cNvGrpSpPr/>
        <p:nvPr/>
      </p:nvGrpSpPr>
      <p:grpSpPr>
        <a:xfrm>
          <a:off x="0" y="0"/>
          <a:ext cx="0" cy="0"/>
          <a:chOff x="0" y="0"/>
          <a:chExt cx="0" cy="0"/>
        </a:xfrm>
      </p:grpSpPr>
      <p:pic>
        <p:nvPicPr>
          <p:cNvPr id="211" name="Google Shape;211;p18"/>
          <p:cNvPicPr preferRelativeResize="0"/>
          <p:nvPr/>
        </p:nvPicPr>
        <p:blipFill>
          <a:blip r:embed="rId3">
            <a:alphaModFix/>
          </a:blip>
          <a:stretch>
            <a:fillRect/>
          </a:stretch>
        </p:blipFill>
        <p:spPr>
          <a:xfrm rot="2040000">
            <a:off x="12306378" y="-2147117"/>
            <a:ext cx="7714838" cy="11237687"/>
          </a:xfrm>
          <a:prstGeom prst="rect">
            <a:avLst/>
          </a:prstGeom>
          <a:noFill/>
          <a:ln>
            <a:noFill/>
          </a:ln>
        </p:spPr>
      </p:pic>
      <p:pic>
        <p:nvPicPr>
          <p:cNvPr id="212" name="Google Shape;212;p18"/>
          <p:cNvPicPr preferRelativeResize="0"/>
          <p:nvPr/>
        </p:nvPicPr>
        <p:blipFill>
          <a:blip r:embed="rId4">
            <a:alphaModFix/>
          </a:blip>
          <a:stretch>
            <a:fillRect/>
          </a:stretch>
        </p:blipFill>
        <p:spPr>
          <a:xfrm rot="13920000">
            <a:off x="-4707955" y="15424"/>
            <a:ext cx="13237975" cy="11654326"/>
          </a:xfrm>
          <a:prstGeom prst="rect">
            <a:avLst/>
          </a:prstGeom>
          <a:noFill/>
          <a:ln>
            <a:noFill/>
          </a:ln>
        </p:spPr>
      </p:pic>
      <p:sp>
        <p:nvSpPr>
          <p:cNvPr id="237" name="Google Shape;237;p18"/>
          <p:cNvSpPr txBox="1"/>
          <p:nvPr/>
        </p:nvSpPr>
        <p:spPr>
          <a:xfrm>
            <a:off x="16759563" y="35178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rgbClr val="FFFFFF"/>
                </a:solidFill>
                <a:latin typeface="Archivo Black"/>
                <a:ea typeface="Archivo Black"/>
                <a:cs typeface="Archivo Black"/>
                <a:sym typeface="Archivo Black"/>
              </a:rPr>
              <a:t>10</a:t>
            </a:r>
            <a:r>
              <a:rPr lang="en-US" sz="2692" b="0" i="0" u="none" strike="noStrike" cap="none" dirty="0" smtClean="0">
                <a:solidFill>
                  <a:srgbClr val="FFFFFF"/>
                </a:solidFill>
                <a:latin typeface="Archivo Black"/>
                <a:ea typeface="Archivo Black"/>
                <a:cs typeface="Archivo Black"/>
                <a:sym typeface="Archivo Black"/>
              </a:rPr>
              <a:t>/18</a:t>
            </a:r>
            <a:endParaRPr dirty="0"/>
          </a:p>
        </p:txBody>
      </p:sp>
      <p:pic>
        <p:nvPicPr>
          <p:cNvPr id="3" name="Picture 2" descr="A logo with a person in the middle&#10;&#10;Description automatically generated">
            <a:extLst>
              <a:ext uri="{FF2B5EF4-FFF2-40B4-BE49-F238E27FC236}">
                <a16:creationId xmlns="" xmlns:a16="http://schemas.microsoft.com/office/drawing/2014/main" id="{40ACED3A-53DA-2424-3E75-D67F285772E0}"/>
              </a:ext>
            </a:extLst>
          </p:cNvPr>
          <p:cNvPicPr>
            <a:picLocks noChangeAspect="1"/>
          </p:cNvPicPr>
          <p:nvPr/>
        </p:nvPicPr>
        <p:blipFill>
          <a:blip r:embed="rId5"/>
          <a:stretch>
            <a:fillRect/>
          </a:stretch>
        </p:blipFill>
        <p:spPr>
          <a:xfrm>
            <a:off x="1033224" y="471770"/>
            <a:ext cx="1753720" cy="828675"/>
          </a:xfrm>
          <a:prstGeom prst="rect">
            <a:avLst/>
          </a:prstGeom>
        </p:spPr>
      </p:pic>
      <p:grpSp>
        <p:nvGrpSpPr>
          <p:cNvPr id="7" name="Google Shape;179;p16">
            <a:extLst>
              <a:ext uri="{FF2B5EF4-FFF2-40B4-BE49-F238E27FC236}">
                <a16:creationId xmlns="" xmlns:a16="http://schemas.microsoft.com/office/drawing/2014/main" id="{E7F6564B-1242-E2D7-C085-3BC4014ACD86}"/>
              </a:ext>
            </a:extLst>
          </p:cNvPr>
          <p:cNvGrpSpPr/>
          <p:nvPr/>
        </p:nvGrpSpPr>
        <p:grpSpPr>
          <a:xfrm>
            <a:off x="1650197" y="1294898"/>
            <a:ext cx="15417940" cy="8617964"/>
            <a:chOff x="1470775" y="1719395"/>
            <a:chExt cx="1953664" cy="1718159"/>
          </a:xfrm>
        </p:grpSpPr>
        <p:sp>
          <p:nvSpPr>
            <p:cNvPr id="5" name="Google Shape;180;p16">
              <a:extLst>
                <a:ext uri="{FF2B5EF4-FFF2-40B4-BE49-F238E27FC236}">
                  <a16:creationId xmlns="" xmlns:a16="http://schemas.microsoft.com/office/drawing/2014/main" id="{94D235A6-25A2-E253-2270-44BDB3B0A8F3}"/>
                </a:ext>
              </a:extLst>
            </p:cNvPr>
            <p:cNvSpPr/>
            <p:nvPr/>
          </p:nvSpPr>
          <p:spPr>
            <a:xfrm>
              <a:off x="1488387" y="1757275"/>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6" name="Google Shape;181;p16">
              <a:extLst>
                <a:ext uri="{FF2B5EF4-FFF2-40B4-BE49-F238E27FC236}">
                  <a16:creationId xmlns="" xmlns:a16="http://schemas.microsoft.com/office/drawing/2014/main" id="{BB30E829-DAB6-1514-2664-795C7D4CE028}"/>
                </a:ext>
              </a:extLst>
            </p:cNvPr>
            <p:cNvSpPr txBox="1"/>
            <p:nvPr/>
          </p:nvSpPr>
          <p:spPr>
            <a:xfrm>
              <a:off x="1470775" y="1719395"/>
              <a:ext cx="1846043" cy="1718159"/>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1" i="0" u="none" strike="noStrike" cap="none">
                <a:solidFill>
                  <a:schemeClr val="dk1"/>
                </a:solidFill>
                <a:latin typeface="Calibri"/>
                <a:ea typeface="Calibri"/>
                <a:cs typeface="Calibri"/>
                <a:sym typeface="Calibri"/>
              </a:endParaRPr>
            </a:p>
          </p:txBody>
        </p:sp>
      </p:grpSp>
      <p:sp>
        <p:nvSpPr>
          <p:cNvPr id="8" name="TextBox 7">
            <a:extLst>
              <a:ext uri="{FF2B5EF4-FFF2-40B4-BE49-F238E27FC236}">
                <a16:creationId xmlns="" xmlns:a16="http://schemas.microsoft.com/office/drawing/2014/main" id="{33DE1094-A3D3-B4D8-D0EC-6889C7068754}"/>
              </a:ext>
            </a:extLst>
          </p:cNvPr>
          <p:cNvSpPr txBox="1"/>
          <p:nvPr/>
        </p:nvSpPr>
        <p:spPr>
          <a:xfrm>
            <a:off x="2121729" y="1599034"/>
            <a:ext cx="6438553" cy="790985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rgbClr val="374151"/>
                </a:solidFill>
                <a:latin typeface="__Inter_36bd41"/>
                <a:ea typeface="__Inter_36bd41"/>
                <a:cs typeface="__Inter_36bd41"/>
              </a:rPr>
              <a:t>Pros of AI-Generated Websites:</a:t>
            </a:r>
            <a:endParaRPr lang="en-US" sz="2400" dirty="0"/>
          </a:p>
          <a:p>
            <a:pPr marL="342900" indent="-342900">
              <a:buFont typeface="Wingdings"/>
              <a:buChar char="Ø"/>
            </a:pPr>
            <a:r>
              <a:rPr lang="en-US" sz="2000" b="1" dirty="0">
                <a:solidFill>
                  <a:srgbClr val="374151"/>
                </a:solidFill>
                <a:latin typeface="__Inter_36bd41"/>
                <a:ea typeface="__Inter_36bd41"/>
                <a:cs typeface="__Inter_36bd41"/>
              </a:rPr>
              <a:t>Speed</a:t>
            </a:r>
            <a:r>
              <a:rPr lang="en-US" sz="2000" dirty="0">
                <a:solidFill>
                  <a:srgbClr val="374151"/>
                </a:solidFill>
                <a:latin typeface="__Inter_36bd41"/>
                <a:ea typeface="__Inter_36bd41"/>
                <a:cs typeface="__Inter_36bd41"/>
              </a:rPr>
              <a:t>: AI-generated websites can be created quickly, often in a matter of minutes.</a:t>
            </a:r>
          </a:p>
          <a:p>
            <a:pPr marL="342900" indent="-342900">
              <a:buFont typeface="Wingdings"/>
              <a:buChar char="Ø"/>
            </a:pPr>
            <a:r>
              <a:rPr lang="en-US" sz="2000" b="1" dirty="0">
                <a:solidFill>
                  <a:srgbClr val="374151"/>
                </a:solidFill>
                <a:latin typeface="__Inter_36bd41"/>
                <a:ea typeface="__Inter_36bd41"/>
                <a:cs typeface="__Inter_36bd41"/>
              </a:rPr>
              <a:t>Cost-Effectiveness</a:t>
            </a:r>
            <a:r>
              <a:rPr lang="en-US" sz="2000" dirty="0">
                <a:solidFill>
                  <a:srgbClr val="374151"/>
                </a:solidFill>
                <a:latin typeface="__Inter_36bd41"/>
                <a:ea typeface="__Inter_36bd41"/>
                <a:cs typeface="__Inter_36bd41"/>
              </a:rPr>
              <a:t>: AI-generated websites can be created at a lower cost than human-made websites.</a:t>
            </a:r>
          </a:p>
          <a:p>
            <a:pPr marL="342900" indent="-342900">
              <a:buFont typeface="Wingdings"/>
              <a:buChar char="Ø"/>
            </a:pPr>
            <a:r>
              <a:rPr lang="en-US" sz="2000" b="1" dirty="0">
                <a:solidFill>
                  <a:srgbClr val="374151"/>
                </a:solidFill>
                <a:latin typeface="__Inter_36bd41"/>
                <a:ea typeface="__Inter_36bd41"/>
                <a:cs typeface="__Inter_36bd41"/>
              </a:rPr>
              <a:t>Scalability</a:t>
            </a:r>
            <a:r>
              <a:rPr lang="en-US" sz="2000" dirty="0">
                <a:solidFill>
                  <a:srgbClr val="374151"/>
                </a:solidFill>
                <a:latin typeface="__Inter_36bd41"/>
                <a:ea typeface="__Inter_36bd41"/>
                <a:cs typeface="__Inter_36bd41"/>
              </a:rPr>
              <a:t>: AI-generated websites can be easily scaled up or down to meet changing needs.</a:t>
            </a:r>
          </a:p>
          <a:p>
            <a:pPr marL="342900" indent="-342900">
              <a:buFont typeface="Wingdings"/>
              <a:buChar char="Ø"/>
            </a:pPr>
            <a:r>
              <a:rPr lang="en-US" sz="2000" b="1" dirty="0">
                <a:solidFill>
                  <a:srgbClr val="374151"/>
                </a:solidFill>
                <a:latin typeface="__Inter_36bd41"/>
                <a:ea typeface="__Inter_36bd41"/>
                <a:cs typeface="__Inter_36bd41"/>
              </a:rPr>
              <a:t>Consistency</a:t>
            </a:r>
            <a:r>
              <a:rPr lang="en-US" sz="2000" dirty="0">
                <a:solidFill>
                  <a:srgbClr val="374151"/>
                </a:solidFill>
                <a:latin typeface="__Inter_36bd41"/>
                <a:ea typeface="__Inter_36bd41"/>
                <a:cs typeface="__Inter_36bd41"/>
              </a:rPr>
              <a:t>: AI-generated websites can ensure consistency in design and layout.</a:t>
            </a:r>
          </a:p>
          <a:p>
            <a:pPr marL="342900" indent="-342900">
              <a:buFont typeface="Wingdings"/>
              <a:buChar char="Ø"/>
            </a:pPr>
            <a:r>
              <a:rPr lang="en-US" sz="2000" b="1" dirty="0">
                <a:solidFill>
                  <a:srgbClr val="374151"/>
                </a:solidFill>
                <a:latin typeface="__Inter_36bd41"/>
                <a:ea typeface="__Inter_36bd41"/>
                <a:cs typeface="__Inter_36bd41"/>
              </a:rPr>
              <a:t>24/7 Availability</a:t>
            </a:r>
            <a:r>
              <a:rPr lang="en-US" sz="2000" dirty="0">
                <a:solidFill>
                  <a:srgbClr val="374151"/>
                </a:solidFill>
                <a:latin typeface="__Inter_36bd41"/>
                <a:ea typeface="__Inter_36bd41"/>
                <a:cs typeface="__Inter_36bd41"/>
              </a:rPr>
              <a:t>: AI-generated websites can be created and deployed 24/7, without the need for human intervention.</a:t>
            </a:r>
          </a:p>
          <a:p>
            <a:pPr>
              <a:buFont typeface="Wingdings"/>
              <a:buChar char="Ø"/>
            </a:pPr>
            <a:r>
              <a:rPr lang="en-US" sz="2400" b="1" dirty="0">
                <a:solidFill>
                  <a:srgbClr val="374151"/>
                </a:solidFill>
                <a:latin typeface="__Inter_36bd41"/>
              </a:rPr>
              <a:t>Cons</a:t>
            </a:r>
            <a:r>
              <a:rPr lang="en-US" sz="2000" b="1" dirty="0">
                <a:solidFill>
                  <a:srgbClr val="374151"/>
                </a:solidFill>
              </a:rPr>
              <a:t>:</a:t>
            </a:r>
            <a:endParaRPr lang="en-US" sz="2000" dirty="0">
              <a:solidFill>
                <a:srgbClr val="374151"/>
              </a:solidFill>
              <a:latin typeface="__Inter_36bd41"/>
            </a:endParaRPr>
          </a:p>
          <a:p>
            <a:pPr marL="342900" indent="-342900">
              <a:buFont typeface="Wingdings"/>
              <a:buChar char="Ø"/>
            </a:pPr>
            <a:r>
              <a:rPr lang="en-US" sz="2000" b="1" dirty="0">
                <a:solidFill>
                  <a:srgbClr val="374151"/>
                </a:solidFill>
                <a:latin typeface="__Inter_36bd41"/>
              </a:rPr>
              <a:t>Limited Customization</a:t>
            </a:r>
            <a:r>
              <a:rPr lang="en-US" sz="2000" dirty="0">
                <a:solidFill>
                  <a:srgbClr val="374151"/>
                </a:solidFill>
                <a:latin typeface="__Inter_36bd41"/>
              </a:rPr>
              <a:t>: AI-generated websites may have limited customization options.</a:t>
            </a:r>
            <a:endParaRPr lang="en-US" sz="2000" dirty="0">
              <a:latin typeface="__Inter_36bd41"/>
            </a:endParaRPr>
          </a:p>
          <a:p>
            <a:pPr marL="342900" indent="-342900">
              <a:buFont typeface="Wingdings"/>
              <a:buChar char="Ø"/>
            </a:pPr>
            <a:r>
              <a:rPr lang="en-US" sz="2000" b="1" dirty="0">
                <a:solidFill>
                  <a:srgbClr val="374151"/>
                </a:solidFill>
                <a:latin typeface="__Inter_36bd41"/>
              </a:rPr>
              <a:t>Lack of Human Touch</a:t>
            </a:r>
            <a:r>
              <a:rPr lang="en-US" sz="2000" dirty="0">
                <a:solidFill>
                  <a:srgbClr val="374151"/>
                </a:solidFill>
                <a:latin typeface="__Inter_36bd41"/>
              </a:rPr>
              <a:t>: AI-generated websites may lack the human touch and creativity that a traditional website would have.</a:t>
            </a:r>
            <a:endParaRPr lang="en-US" sz="2000" dirty="0">
              <a:latin typeface="__Inter_36bd41"/>
            </a:endParaRPr>
          </a:p>
          <a:p>
            <a:pPr marL="342900" indent="-342900">
              <a:buFont typeface="Wingdings"/>
              <a:buChar char="Ø"/>
            </a:pPr>
            <a:r>
              <a:rPr lang="en-US" sz="2000" b="1" dirty="0">
                <a:solidFill>
                  <a:srgbClr val="374151"/>
                </a:solidFill>
                <a:latin typeface="__Inter_36bd41"/>
              </a:rPr>
              <a:t>Dependence on Data</a:t>
            </a:r>
            <a:r>
              <a:rPr lang="en-US" sz="2000" dirty="0">
                <a:solidFill>
                  <a:srgbClr val="374151"/>
                </a:solidFill>
                <a:latin typeface="__Inter_36bd41"/>
              </a:rPr>
              <a:t>: AI-generated websites are only as good as the data they are trained on.</a:t>
            </a:r>
            <a:endParaRPr lang="en-US" sz="2000" dirty="0">
              <a:latin typeface="__Inter_36bd41"/>
            </a:endParaRPr>
          </a:p>
          <a:p>
            <a:pPr marL="342900" indent="-342900">
              <a:buFont typeface="Wingdings"/>
              <a:buChar char="Ø"/>
            </a:pPr>
            <a:r>
              <a:rPr lang="en-US" sz="2000" b="1" dirty="0">
                <a:solidFill>
                  <a:srgbClr val="374151"/>
                </a:solidFill>
                <a:latin typeface="__Inter_36bd41"/>
              </a:rPr>
              <a:t>Limited Functionality</a:t>
            </a:r>
            <a:r>
              <a:rPr lang="en-US" sz="2000" dirty="0">
                <a:solidFill>
                  <a:srgbClr val="374151"/>
                </a:solidFill>
                <a:latin typeface="__Inter_36bd41"/>
              </a:rPr>
              <a:t>: AI-generated websites may have limited functionality and interactivity.</a:t>
            </a:r>
            <a:endParaRPr lang="en-US" sz="2000" dirty="0">
              <a:latin typeface="__Inter_36bd41"/>
            </a:endParaRPr>
          </a:p>
          <a:p>
            <a:pPr marL="342900" indent="-342900">
              <a:buFont typeface="Wingdings"/>
              <a:buChar char="Ø"/>
            </a:pPr>
            <a:r>
              <a:rPr lang="en-US" sz="2000" b="1" dirty="0">
                <a:solidFill>
                  <a:srgbClr val="374151"/>
                </a:solidFill>
                <a:latin typeface="__Inter_36bd41"/>
              </a:rPr>
              <a:t>Quality Issues</a:t>
            </a:r>
            <a:r>
              <a:rPr lang="en-US" sz="2000" dirty="0">
                <a:solidFill>
                  <a:srgbClr val="374151"/>
                </a:solidFill>
                <a:latin typeface="__Inter_36bd41"/>
              </a:rPr>
              <a:t>: AI-generated websites may have quality issues, such as poor design or content</a:t>
            </a:r>
            <a:r>
              <a:rPr lang="en-US" sz="1800" dirty="0">
                <a:solidFill>
                  <a:srgbClr val="374151"/>
                </a:solidFill>
                <a:latin typeface="__Inter_36bd41"/>
              </a:rPr>
              <a:t>.</a:t>
            </a:r>
            <a:endParaRPr lang="en-US" sz="1800" dirty="0">
              <a:latin typeface="__Inter_36bd41"/>
            </a:endParaRPr>
          </a:p>
          <a:p>
            <a:pPr>
              <a:buFont typeface="Wingdings"/>
              <a:buChar char="Ø"/>
            </a:pPr>
            <a:endParaRPr lang="en-US" sz="2000" dirty="0">
              <a:solidFill>
                <a:srgbClr val="374151"/>
              </a:solidFill>
              <a:latin typeface="__Inter_36bd41"/>
            </a:endParaRPr>
          </a:p>
        </p:txBody>
      </p:sp>
      <p:sp>
        <p:nvSpPr>
          <p:cNvPr id="9" name="TextBox 8">
            <a:extLst>
              <a:ext uri="{FF2B5EF4-FFF2-40B4-BE49-F238E27FC236}">
                <a16:creationId xmlns="" xmlns:a16="http://schemas.microsoft.com/office/drawing/2014/main" id="{6350BA20-C50C-AAA8-CE0E-F1F18876D054}"/>
              </a:ext>
            </a:extLst>
          </p:cNvPr>
          <p:cNvSpPr txBox="1"/>
          <p:nvPr/>
        </p:nvSpPr>
        <p:spPr>
          <a:xfrm>
            <a:off x="9555085" y="1381124"/>
            <a:ext cx="5989715" cy="938718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1800" b="1" dirty="0">
                <a:solidFill>
                  <a:srgbClr val="374151"/>
                </a:solidFill>
              </a:rPr>
              <a:t>Pros of Our made Websites</a:t>
            </a:r>
            <a:r>
              <a:rPr lang="en-US" sz="2400" b="1" dirty="0">
                <a:solidFill>
                  <a:srgbClr val="374151"/>
                </a:solidFill>
              </a:rPr>
              <a:t>:-</a:t>
            </a:r>
            <a:endParaRPr lang="en-US" sz="2400" dirty="0"/>
          </a:p>
          <a:p>
            <a:pPr marL="342900" indent="-342900">
              <a:buFont typeface="Wingdings"/>
              <a:buChar char="Ø"/>
            </a:pPr>
            <a:r>
              <a:rPr lang="en-US" sz="2000" b="1" dirty="0">
                <a:solidFill>
                  <a:srgbClr val="374151"/>
                </a:solidFill>
                <a:latin typeface="__Inter_36bd41"/>
                <a:ea typeface="__Inter_36bd41"/>
              </a:rPr>
              <a:t>Unlimited Customization : </a:t>
            </a:r>
            <a:r>
              <a:rPr lang="en-US" sz="2000" dirty="0">
                <a:solidFill>
                  <a:srgbClr val="374151"/>
                </a:solidFill>
                <a:latin typeface="__Inter_36bd41"/>
                <a:ea typeface="__Inter_36bd41"/>
              </a:rPr>
              <a:t>Human-made websites offer unlimited customization options and flexibility to our customers.</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Personalized Touch:</a:t>
            </a:r>
            <a:r>
              <a:rPr lang="en-US" sz="2000" dirty="0">
                <a:solidFill>
                  <a:srgbClr val="374151"/>
                </a:solidFill>
                <a:latin typeface="__Inter_36bd41"/>
                <a:ea typeface="__Inter_36bd41"/>
              </a:rPr>
              <a:t> Human-made websites have a unique and personalized touch that can be essential for businesses.</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Advanced Functionality:</a:t>
            </a:r>
            <a:r>
              <a:rPr lang="en-US" sz="2000" dirty="0">
                <a:solidFill>
                  <a:srgbClr val="374151"/>
                </a:solidFill>
                <a:latin typeface="__Inter_36bd41"/>
                <a:ea typeface="__Inter_36bd41"/>
              </a:rPr>
              <a:t> Human-made</a:t>
            </a:r>
            <a:r>
              <a:rPr lang="en-US" sz="2000" dirty="0">
                <a:solidFill>
                  <a:srgbClr val="374151"/>
                </a:solidFill>
                <a:ea typeface="__Inter_36bd41"/>
              </a:rPr>
              <a:t> websites </a:t>
            </a:r>
            <a:r>
              <a:rPr lang="en-US" sz="2000" dirty="0">
                <a:solidFill>
                  <a:srgbClr val="374151"/>
                </a:solidFill>
                <a:latin typeface="__Inter_36bd41"/>
                <a:ea typeface="__Inter_36bd41"/>
              </a:rPr>
              <a:t>can have advanced functionality and interactivity.</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High-Quality Content:</a:t>
            </a:r>
            <a:r>
              <a:rPr lang="en-US" sz="2000" dirty="0">
                <a:solidFill>
                  <a:srgbClr val="374151"/>
                </a:solidFill>
                <a:latin typeface="__Inter_36bd41"/>
                <a:ea typeface="__Inter_36bd41"/>
              </a:rPr>
              <a:t> Human-made</a:t>
            </a:r>
            <a:r>
              <a:rPr lang="en-US" sz="2000" dirty="0">
                <a:solidFill>
                  <a:srgbClr val="374151"/>
                </a:solidFill>
                <a:ea typeface="__Inter_36bd41"/>
              </a:rPr>
              <a:t> websites</a:t>
            </a:r>
            <a:r>
              <a:rPr lang="en-US" sz="2000" dirty="0">
                <a:solidFill>
                  <a:srgbClr val="374151"/>
                </a:solidFill>
                <a:latin typeface="__Inter_36bd41"/>
                <a:ea typeface="__Inter_36bd41"/>
              </a:rPr>
              <a:t> can have high-quality content that is engaging and informative.</a:t>
            </a:r>
            <a:endParaRPr lang="en-US" sz="2000" dirty="0">
              <a:latin typeface="__Inter_36bd41"/>
            </a:endParaRPr>
          </a:p>
          <a:p>
            <a:pPr marL="342900" indent="-342900">
              <a:buFont typeface="Wingdings"/>
              <a:buChar char="Ø"/>
            </a:pPr>
            <a:r>
              <a:rPr lang="en-US" sz="2000" b="1" dirty="0">
                <a:solidFill>
                  <a:srgbClr val="374151"/>
                </a:solidFill>
                <a:latin typeface="__Inter_36bd41"/>
                <a:ea typeface="__Inter_36bd41"/>
              </a:rPr>
              <a:t>Unique Design:</a:t>
            </a:r>
            <a:r>
              <a:rPr lang="en-US" sz="2000" dirty="0">
                <a:solidFill>
                  <a:srgbClr val="374151"/>
                </a:solidFill>
                <a:latin typeface="__Inter_36bd41"/>
                <a:ea typeface="__Inter_36bd41"/>
              </a:rPr>
              <a:t> </a:t>
            </a:r>
            <a:r>
              <a:rPr lang="en-US" sz="2000" dirty="0">
                <a:solidFill>
                  <a:srgbClr val="374151"/>
                </a:solidFill>
                <a:ea typeface="__Inter_36bd41"/>
              </a:rPr>
              <a:t>Human-made websites</a:t>
            </a:r>
            <a:r>
              <a:rPr lang="en-US" sz="2000" dirty="0">
                <a:solidFill>
                  <a:srgbClr val="374151"/>
                </a:solidFill>
                <a:latin typeface="__Inter_36bd41"/>
                <a:ea typeface="__Inter_36bd41"/>
              </a:rPr>
              <a:t> can have a unique and creative design that stands out from the competition.</a:t>
            </a:r>
            <a:endParaRPr lang="en-US" sz="2000" dirty="0">
              <a:ea typeface="__Inter_36bd41"/>
            </a:endParaRPr>
          </a:p>
          <a:p>
            <a:pPr marL="285750" indent="-285750">
              <a:buFont typeface="Wingdings"/>
              <a:buChar char="Ø"/>
            </a:pPr>
            <a:r>
              <a:rPr lang="en-US" sz="1800" b="1" dirty="0">
                <a:solidFill>
                  <a:srgbClr val="374151"/>
                </a:solidFill>
                <a:ea typeface="__Inter_36bd41"/>
              </a:rPr>
              <a:t>Cons</a:t>
            </a:r>
            <a:r>
              <a:rPr lang="en-US" sz="2000" b="1" dirty="0">
                <a:solidFill>
                  <a:srgbClr val="374151"/>
                </a:solidFill>
                <a:ea typeface="__Inter_36bd41"/>
              </a:rPr>
              <a:t>:-</a:t>
            </a:r>
            <a:endParaRPr lang="en-US" sz="1800" b="1" dirty="0">
              <a:solidFill>
                <a:srgbClr val="374151"/>
              </a:solidFill>
              <a:ea typeface="__Inter_36bd41"/>
            </a:endParaRPr>
          </a:p>
          <a:p>
            <a:pPr marL="285750" indent="-285750">
              <a:buFont typeface="Wingdings"/>
              <a:buChar char="Ø"/>
            </a:pPr>
            <a:r>
              <a:rPr lang="en-US" sz="2000" b="1" dirty="0">
                <a:solidFill>
                  <a:srgbClr val="374151"/>
                </a:solidFill>
                <a:latin typeface="__Inter_36bd41"/>
                <a:ea typeface="__Inter_36bd41"/>
              </a:rPr>
              <a:t>Time-Consuming:</a:t>
            </a:r>
            <a:r>
              <a:rPr lang="en-US" sz="2000" dirty="0">
                <a:solidFill>
                  <a:srgbClr val="374151"/>
                </a:solidFill>
                <a:latin typeface="__Inter_36bd41"/>
                <a:ea typeface="__Inter_36bd41"/>
              </a:rPr>
              <a:t> Human-made </a:t>
            </a:r>
            <a:r>
              <a:rPr lang="en-US" sz="2000" dirty="0">
                <a:solidFill>
                  <a:srgbClr val="374151"/>
                </a:solidFill>
                <a:ea typeface="__Inter_36bd41"/>
              </a:rPr>
              <a:t>websites</a:t>
            </a:r>
            <a:r>
              <a:rPr lang="en-US" sz="2000" dirty="0">
                <a:solidFill>
                  <a:srgbClr val="374151"/>
                </a:solidFill>
                <a:latin typeface="__Inter_36bd41"/>
                <a:ea typeface="__Inter_36bd41"/>
              </a:rPr>
              <a:t> can be time-consuming to create and develop.</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Expensive: </a:t>
            </a:r>
            <a:r>
              <a:rPr lang="en-US" sz="2000" dirty="0">
                <a:solidFill>
                  <a:srgbClr val="374151"/>
                </a:solidFill>
                <a:latin typeface="__Inter_36bd41"/>
                <a:ea typeface="__Inter_36bd41"/>
              </a:rPr>
              <a:t>Human-made websites can be expensive to create and maintain.</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Limited Scalability:</a:t>
            </a:r>
            <a:r>
              <a:rPr lang="en-US" sz="2000" dirty="0">
                <a:solidFill>
                  <a:srgbClr val="374151"/>
                </a:solidFill>
                <a:latin typeface="__Inter_36bd41"/>
                <a:ea typeface="__Inter_36bd41"/>
              </a:rPr>
              <a:t> Human-made websites may have limited scalability and may require significant resources to scale up.</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Human Error:</a:t>
            </a:r>
            <a:r>
              <a:rPr lang="en-US" sz="2000" dirty="0">
                <a:solidFill>
                  <a:srgbClr val="374151"/>
                </a:solidFill>
                <a:latin typeface="__Inter_36bd41"/>
                <a:ea typeface="__Inter_36bd41"/>
              </a:rPr>
              <a:t> Human-made websites can be prone to human error, such as coding mistakes or design flaws.</a:t>
            </a:r>
            <a:endParaRPr lang="en-US" sz="2000" dirty="0">
              <a:latin typeface="__Inter_36bd41"/>
              <a:ea typeface="__Inter_36bd41"/>
            </a:endParaRPr>
          </a:p>
          <a:p>
            <a:pPr marL="285750" indent="-285750">
              <a:buFont typeface="Wingdings"/>
              <a:buChar char="Ø"/>
            </a:pPr>
            <a:r>
              <a:rPr lang="en-US" sz="2000" b="1" dirty="0">
                <a:solidFill>
                  <a:srgbClr val="374151"/>
                </a:solidFill>
                <a:latin typeface="__Inter_36bd41"/>
                <a:ea typeface="__Inter_36bd41"/>
              </a:rPr>
              <a:t>Maintenance:</a:t>
            </a:r>
            <a:r>
              <a:rPr lang="en-US" sz="2000" dirty="0">
                <a:solidFill>
                  <a:srgbClr val="374151"/>
                </a:solidFill>
                <a:latin typeface="__Inter_36bd41"/>
                <a:ea typeface="__Inter_36bd41"/>
              </a:rPr>
              <a:t> Human-made websites require ongoing maintenance and updates to ensure they remain relevant and functional</a:t>
            </a:r>
            <a:r>
              <a:rPr lang="en-US" sz="2000" dirty="0" smtClean="0">
                <a:solidFill>
                  <a:srgbClr val="374151"/>
                </a:solidFill>
                <a:latin typeface="__Inter_36bd41"/>
                <a:ea typeface="__Inter_36bd41"/>
              </a:rPr>
              <a:t>.</a:t>
            </a:r>
            <a:endParaRPr lang="en-US" sz="2000" dirty="0">
              <a:latin typeface="__Inter_36bd41"/>
              <a:ea typeface="__Inter_36bd41"/>
            </a:endParaRPr>
          </a:p>
        </p:txBody>
      </p:sp>
      <p:cxnSp>
        <p:nvCxnSpPr>
          <p:cNvPr id="10" name="Straight Arrow Connector 9">
            <a:extLst>
              <a:ext uri="{FF2B5EF4-FFF2-40B4-BE49-F238E27FC236}">
                <a16:creationId xmlns="" xmlns:a16="http://schemas.microsoft.com/office/drawing/2014/main" id="{88854EB2-880F-9410-5AE5-060C0423C697}"/>
              </a:ext>
            </a:extLst>
          </p:cNvPr>
          <p:cNvCxnSpPr/>
          <p:nvPr/>
        </p:nvCxnSpPr>
        <p:spPr>
          <a:xfrm flipH="1">
            <a:off x="8834553" y="2567568"/>
            <a:ext cx="19515" cy="6378495"/>
          </a:xfrm>
          <a:prstGeom prst="straightConnector1">
            <a:avLst/>
          </a:prstGeom>
        </p:spPr>
        <p:style>
          <a:lnRef idx="1">
            <a:schemeClr val="accent1"/>
          </a:lnRef>
          <a:fillRef idx="0">
            <a:schemeClr val="accent1"/>
          </a:fillRef>
          <a:effectRef idx="0">
            <a:schemeClr val="accent1"/>
          </a:effectRef>
          <a:fontRef idx="minor">
            <a:schemeClr val="tx1"/>
          </a:fontRef>
        </p:style>
      </p:cxnSp>
      <p:cxnSp>
        <p:nvCxnSpPr>
          <p:cNvPr id="12" name="Google Shape;190;p16">
            <a:extLst>
              <a:ext uri="{FF2B5EF4-FFF2-40B4-BE49-F238E27FC236}">
                <a16:creationId xmlns="" xmlns:a16="http://schemas.microsoft.com/office/drawing/2014/main" id="{5F036678-8158-22B8-9323-CAA3EA370BD8}"/>
              </a:ext>
            </a:extLst>
          </p:cNvPr>
          <p:cNvCxnSpPr/>
          <p:nvPr/>
        </p:nvCxnSpPr>
        <p:spPr>
          <a:xfrm>
            <a:off x="1911699" y="9977239"/>
            <a:ext cx="6492240" cy="0"/>
          </a:xfrm>
          <a:prstGeom prst="straightConnector1">
            <a:avLst/>
          </a:prstGeom>
          <a:noFill/>
          <a:ln w="66675" cap="flat" cmpd="sng">
            <a:solidFill>
              <a:srgbClr val="FFFFFF"/>
            </a:solidFill>
            <a:prstDash val="solid"/>
            <a:round/>
            <a:headEnd type="none" w="sm" len="sm"/>
            <a:tailEnd type="stealth" w="med" len="med"/>
          </a:ln>
        </p:spPr>
      </p:cxnSp>
      <p:sp>
        <p:nvSpPr>
          <p:cNvPr id="4" name="TextBox 3">
            <a:extLst>
              <a:ext uri="{FF2B5EF4-FFF2-40B4-BE49-F238E27FC236}">
                <a16:creationId xmlns="" xmlns:a16="http://schemas.microsoft.com/office/drawing/2014/main" id="{F42FBD7E-7682-529E-3933-D4ADFCF0E324}"/>
              </a:ext>
            </a:extLst>
          </p:cNvPr>
          <p:cNvSpPr txBox="1"/>
          <p:nvPr/>
        </p:nvSpPr>
        <p:spPr>
          <a:xfrm>
            <a:off x="3868615" y="369276"/>
            <a:ext cx="10181492"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5400">
                <a:solidFill>
                  <a:schemeClr val="bg1"/>
                </a:solidFill>
              </a:rPr>
              <a:t>Ai Generated</a:t>
            </a:r>
            <a:r>
              <a:rPr lang="en-US" sz="5400">
                <a:solidFill>
                  <a:schemeClr val="tx2"/>
                </a:solidFill>
              </a:rPr>
              <a:t> vs </a:t>
            </a:r>
            <a:r>
              <a:rPr lang="en-US" sz="5400">
                <a:solidFill>
                  <a:schemeClr val="bg1"/>
                </a:solidFill>
              </a:rPr>
              <a:t>Our Generated</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58"/>
        <p:cNvGrpSpPr/>
        <p:nvPr/>
      </p:nvGrpSpPr>
      <p:grpSpPr>
        <a:xfrm>
          <a:off x="0" y="0"/>
          <a:ext cx="0" cy="0"/>
          <a:chOff x="0" y="0"/>
          <a:chExt cx="0" cy="0"/>
        </a:xfrm>
      </p:grpSpPr>
      <p:pic>
        <p:nvPicPr>
          <p:cNvPr id="259" name="Google Shape;259;p20"/>
          <p:cNvPicPr preferRelativeResize="0"/>
          <p:nvPr/>
        </p:nvPicPr>
        <p:blipFill>
          <a:blip r:embed="rId3">
            <a:alphaModFix/>
          </a:blip>
          <a:stretch>
            <a:fillRect/>
          </a:stretch>
        </p:blipFill>
        <p:spPr>
          <a:xfrm rot="18960000">
            <a:off x="11860061" y="1722624"/>
            <a:ext cx="12075475" cy="8705249"/>
          </a:xfrm>
          <a:prstGeom prst="rect">
            <a:avLst/>
          </a:prstGeom>
          <a:noFill/>
          <a:ln>
            <a:noFill/>
          </a:ln>
        </p:spPr>
      </p:pic>
      <p:pic>
        <p:nvPicPr>
          <p:cNvPr id="260" name="Google Shape;260;p20"/>
          <p:cNvPicPr preferRelativeResize="0"/>
          <p:nvPr/>
        </p:nvPicPr>
        <p:blipFill>
          <a:blip r:embed="rId4">
            <a:alphaModFix/>
          </a:blip>
          <a:stretch>
            <a:fillRect/>
          </a:stretch>
        </p:blipFill>
        <p:spPr>
          <a:xfrm>
            <a:off x="-3023447" y="3214138"/>
            <a:ext cx="9490500" cy="9484712"/>
          </a:xfrm>
          <a:prstGeom prst="rect">
            <a:avLst/>
          </a:prstGeom>
          <a:noFill/>
          <a:ln>
            <a:noFill/>
          </a:ln>
        </p:spPr>
      </p:pic>
      <p:sp>
        <p:nvSpPr>
          <p:cNvPr id="267" name="Google Shape;267;p20"/>
          <p:cNvSpPr txBox="1"/>
          <p:nvPr/>
        </p:nvSpPr>
        <p:spPr>
          <a:xfrm>
            <a:off x="3059934" y="1239483"/>
            <a:ext cx="13944632" cy="132959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7200" b="0" i="0" u="none" strike="noStrike" cap="none">
                <a:solidFill>
                  <a:srgbClr val="FFFFFF"/>
                </a:solidFill>
                <a:latin typeface="Archivo Black"/>
                <a:ea typeface="Archivo Black"/>
                <a:cs typeface="Archivo Black"/>
                <a:sym typeface="Archivo Black"/>
              </a:rPr>
              <a:t>MARKET RESEARCH</a:t>
            </a:r>
            <a:endParaRPr sz="7200"/>
          </a:p>
        </p:txBody>
      </p:sp>
      <p:sp>
        <p:nvSpPr>
          <p:cNvPr id="272" name="Google Shape;272;p20"/>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11/18</a:t>
            </a:r>
            <a:endParaRPr dirty="0"/>
          </a:p>
        </p:txBody>
      </p:sp>
      <p:pic>
        <p:nvPicPr>
          <p:cNvPr id="3" name="Picture 2" descr="A logo with a person in the middle&#10;&#10;Description automatically generated">
            <a:extLst>
              <a:ext uri="{FF2B5EF4-FFF2-40B4-BE49-F238E27FC236}">
                <a16:creationId xmlns="" xmlns:a16="http://schemas.microsoft.com/office/drawing/2014/main" id="{5A793087-1B5C-4A21-FD1D-2421228DF15B}"/>
              </a:ext>
            </a:extLst>
          </p:cNvPr>
          <p:cNvPicPr>
            <a:picLocks noChangeAspect="1"/>
          </p:cNvPicPr>
          <p:nvPr/>
        </p:nvPicPr>
        <p:blipFill>
          <a:blip r:embed="rId5"/>
          <a:stretch>
            <a:fillRect/>
          </a:stretch>
        </p:blipFill>
        <p:spPr>
          <a:xfrm>
            <a:off x="1193987" y="493340"/>
            <a:ext cx="1753720" cy="828675"/>
          </a:xfrm>
          <a:prstGeom prst="rect">
            <a:avLst/>
          </a:prstGeom>
        </p:spPr>
      </p:pic>
      <p:sp>
        <p:nvSpPr>
          <p:cNvPr id="7" name="Google Shape;180;p16">
            <a:extLst>
              <a:ext uri="{FF2B5EF4-FFF2-40B4-BE49-F238E27FC236}">
                <a16:creationId xmlns="" xmlns:a16="http://schemas.microsoft.com/office/drawing/2014/main" id="{7D0E2D1E-86F5-9825-FC15-FD57D394B46F}"/>
              </a:ext>
            </a:extLst>
          </p:cNvPr>
          <p:cNvSpPr/>
          <p:nvPr/>
        </p:nvSpPr>
        <p:spPr>
          <a:xfrm>
            <a:off x="1576021" y="2707040"/>
            <a:ext cx="13859012" cy="6730250"/>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1" name="TextBox 10">
            <a:extLst>
              <a:ext uri="{FF2B5EF4-FFF2-40B4-BE49-F238E27FC236}">
                <a16:creationId xmlns="" xmlns:a16="http://schemas.microsoft.com/office/drawing/2014/main" id="{57103821-46C1-FDD2-382B-77A393EE3144}"/>
              </a:ext>
            </a:extLst>
          </p:cNvPr>
          <p:cNvSpPr txBox="1"/>
          <p:nvPr/>
        </p:nvSpPr>
        <p:spPr>
          <a:xfrm>
            <a:off x="2076534" y="2993942"/>
            <a:ext cx="12332368" cy="67403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Ø"/>
            </a:pPr>
            <a:r>
              <a:rPr lang="en-US" sz="2400" b="1" dirty="0">
                <a:solidFill>
                  <a:schemeClr val="tx1"/>
                </a:solidFill>
              </a:rPr>
              <a:t>Size of the Ecommerce Market in 2024:-</a:t>
            </a:r>
            <a:endParaRPr lang="en-US" sz="2400" dirty="0">
              <a:solidFill>
                <a:schemeClr val="tx1"/>
              </a:solidFill>
            </a:endParaRPr>
          </a:p>
          <a:p>
            <a:pPr marL="342900" indent="-342900">
              <a:buFont typeface="Wingdings"/>
              <a:buChar char="Ø"/>
            </a:pPr>
            <a:r>
              <a:rPr lang="en-US" sz="2400" dirty="0">
                <a:solidFill>
                  <a:srgbClr val="374151"/>
                </a:solidFill>
              </a:rPr>
              <a:t>The global ecommerce market size is expected to reach $6.3 trillion in 2024, up from $5.8 trillion in 2023. The market is expected to continue growing, reaching $7.9 trillion by 2027.</a:t>
            </a:r>
          </a:p>
          <a:p>
            <a:pPr marL="342900" indent="-342900">
              <a:buFont typeface="Wingdings"/>
              <a:buChar char="Ø"/>
            </a:pPr>
            <a:r>
              <a:rPr lang="en-US" sz="2400" b="1" dirty="0">
                <a:solidFill>
                  <a:schemeClr val="tx1"/>
                </a:solidFill>
              </a:rPr>
              <a:t>Global Ecommerce Market Growth Rate:-</a:t>
            </a:r>
            <a:endParaRPr lang="en-US" sz="2400" dirty="0">
              <a:solidFill>
                <a:schemeClr val="tx1"/>
              </a:solidFill>
            </a:endParaRPr>
          </a:p>
          <a:p>
            <a:pPr marL="342900" indent="-342900">
              <a:buFont typeface="Wingdings"/>
              <a:buChar char="Ø"/>
            </a:pPr>
            <a:r>
              <a:rPr lang="en-US" sz="2400" dirty="0">
                <a:solidFill>
                  <a:srgbClr val="374151"/>
                </a:solidFill>
              </a:rPr>
              <a:t>The global ecommerce market is expected to grow at a CAGR of 9.49% from 2024 to 2029, resulting in a projected market volume of $6,478.00 billion by 2029. The market's largest segment is Fashion, with a projected market volume of $1,444.00 billion by 2029.</a:t>
            </a:r>
          </a:p>
          <a:p>
            <a:pPr marL="342900" indent="-342900">
              <a:buFont typeface="Wingdings"/>
              <a:buChar char="Ø"/>
            </a:pPr>
            <a:r>
              <a:rPr lang="en-US" sz="2400" b="1" dirty="0">
                <a:solidFill>
                  <a:schemeClr val="bg2"/>
                </a:solidFill>
              </a:rPr>
              <a:t>Regional Growth Rates</a:t>
            </a:r>
            <a:endParaRPr lang="en-US" sz="2400" dirty="0">
              <a:solidFill>
                <a:schemeClr val="bg2"/>
              </a:solidFill>
            </a:endParaRPr>
          </a:p>
          <a:p>
            <a:pPr marL="342900" indent="-342900">
              <a:buFont typeface="Wingdings"/>
              <a:buChar char="Ø"/>
            </a:pPr>
            <a:r>
              <a:rPr lang="en-US" sz="2400" dirty="0">
                <a:solidFill>
                  <a:schemeClr val="bg2"/>
                </a:solidFill>
              </a:rPr>
              <a:t>The Asia-Pacific region is expected to have the highest growth rate, with a compound annual growth rate (CAGR) of 10.3% from 2024 to 2029.</a:t>
            </a:r>
          </a:p>
          <a:p>
            <a:pPr marL="342900" indent="-342900">
              <a:buFont typeface="Wingdings"/>
              <a:buChar char="Ø"/>
            </a:pPr>
            <a:r>
              <a:rPr lang="en-US" sz="2400" dirty="0">
                <a:solidFill>
                  <a:schemeClr val="bg2"/>
                </a:solidFill>
              </a:rPr>
              <a:t>The North American region is expected to have a CAGR of 8.2% from 2024 to 2029.</a:t>
            </a:r>
          </a:p>
          <a:p>
            <a:pPr marL="342900" indent="-342900">
              <a:buFont typeface="Wingdings"/>
              <a:buChar char="Ø"/>
            </a:pPr>
            <a:r>
              <a:rPr lang="en-US" sz="2400" dirty="0">
                <a:solidFill>
                  <a:schemeClr val="bg2"/>
                </a:solidFill>
              </a:rPr>
              <a:t>The European region is expected to have a CAGR of 7.5% from 2024 to 2029.</a:t>
            </a:r>
          </a:p>
          <a:p>
            <a:pPr marL="342900" indent="-342900">
              <a:buFont typeface="Wingdings"/>
              <a:buChar char="Ø"/>
            </a:pPr>
            <a:r>
              <a:rPr lang="en-US" sz="2400" dirty="0">
                <a:solidFill>
                  <a:schemeClr val="bg2"/>
                </a:solidFill>
              </a:rPr>
              <a:t>The Latin American region is expected to have a CAGR of 9.5% from 2024 to 2029.</a:t>
            </a:r>
          </a:p>
          <a:p>
            <a:pPr marL="342900" indent="-342900">
              <a:buFont typeface="Wingdings"/>
              <a:buChar char="Ø"/>
            </a:pPr>
            <a:r>
              <a:rPr lang="en-US" sz="2400" dirty="0">
                <a:solidFill>
                  <a:schemeClr val="bg2"/>
                </a:solidFill>
              </a:rPr>
              <a:t>The Middle East and Africa region is expected to have a CAGR of 11.2% from 2024 to 2029</a:t>
            </a:r>
            <a:r>
              <a:rPr lang="en-US" sz="1200" dirty="0">
                <a:solidFill>
                  <a:srgbClr val="374151"/>
                </a:solidFill>
              </a:rPr>
              <a:t>.</a:t>
            </a:r>
            <a:endParaRPr lang="en-US" dirty="0"/>
          </a:p>
          <a:p>
            <a:pPr marL="342900" indent="-342900">
              <a:buFont typeface="Wingdings"/>
              <a:buChar char="Ø"/>
            </a:pPr>
            <a:endParaRPr lang="en-US" sz="2400" dirty="0">
              <a:solidFill>
                <a:srgbClr val="374151"/>
              </a:solidFill>
            </a:endParaRPr>
          </a:p>
        </p:txBody>
      </p:sp>
      <p:cxnSp>
        <p:nvCxnSpPr>
          <p:cNvPr id="4" name="Google Shape;203;p17">
            <a:extLst>
              <a:ext uri="{FF2B5EF4-FFF2-40B4-BE49-F238E27FC236}">
                <a16:creationId xmlns="" xmlns:a16="http://schemas.microsoft.com/office/drawing/2014/main" id="{CEB4370B-547F-BC0A-AE73-978712F346D2}"/>
              </a:ext>
            </a:extLst>
          </p:cNvPr>
          <p:cNvCxnSpPr/>
          <p:nvPr/>
        </p:nvCxnSpPr>
        <p:spPr>
          <a:xfrm>
            <a:off x="1321420" y="9918398"/>
            <a:ext cx="6492240" cy="0"/>
          </a:xfrm>
          <a:prstGeom prst="straightConnector1">
            <a:avLst/>
          </a:prstGeom>
          <a:noFill/>
          <a:ln w="66675" cap="flat" cmpd="sng">
            <a:solidFill>
              <a:srgbClr val="FFFFFF"/>
            </a:solidFill>
            <a:prstDash val="solid"/>
            <a:round/>
            <a:headEnd type="none" w="sm" len="sm"/>
            <a:tailEnd type="stealth" w="med" len="med"/>
          </a:ln>
        </p:spPr>
      </p:cxnSp>
    </p:spTree>
    <p:extLst>
      <p:ext uri="{BB962C8B-B14F-4D97-AF65-F5344CB8AC3E}">
        <p14:creationId xmlns="" xmlns:p14="http://schemas.microsoft.com/office/powerpoint/2010/main" val="115459243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with a person in the middle&#10;&#10;Description automatically generated">
            <a:extLst>
              <a:ext uri="{FF2B5EF4-FFF2-40B4-BE49-F238E27FC236}">
                <a16:creationId xmlns="" xmlns:a16="http://schemas.microsoft.com/office/drawing/2014/main" id="{E5427314-C9EA-C387-CE2C-A5F86019EC30}"/>
              </a:ext>
            </a:extLst>
          </p:cNvPr>
          <p:cNvPicPr>
            <a:picLocks noChangeAspect="1"/>
          </p:cNvPicPr>
          <p:nvPr/>
        </p:nvPicPr>
        <p:blipFill>
          <a:blip r:embed="rId2"/>
          <a:stretch>
            <a:fillRect/>
          </a:stretch>
        </p:blipFill>
        <p:spPr>
          <a:xfrm>
            <a:off x="1237172" y="1161242"/>
            <a:ext cx="1752600" cy="847725"/>
          </a:xfrm>
          <a:prstGeom prst="rect">
            <a:avLst/>
          </a:prstGeom>
        </p:spPr>
      </p:pic>
      <p:sp>
        <p:nvSpPr>
          <p:cNvPr id="4" name="TextBox 3">
            <a:extLst>
              <a:ext uri="{FF2B5EF4-FFF2-40B4-BE49-F238E27FC236}">
                <a16:creationId xmlns="" xmlns:a16="http://schemas.microsoft.com/office/drawing/2014/main" id="{A59DA3A2-A953-0D2A-3D18-5E0D6B2BB137}"/>
              </a:ext>
            </a:extLst>
          </p:cNvPr>
          <p:cNvSpPr txBox="1"/>
          <p:nvPr/>
        </p:nvSpPr>
        <p:spPr>
          <a:xfrm>
            <a:off x="5227608" y="860485"/>
            <a:ext cx="10852029"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9600" b="1" dirty="0">
                <a:solidFill>
                  <a:schemeClr val="tx2"/>
                </a:solidFill>
                <a:latin typeface="__Inter_36bd41"/>
              </a:rPr>
              <a:t>Target</a:t>
            </a:r>
            <a:r>
              <a:rPr lang="en-US" sz="9600" b="1" dirty="0">
                <a:solidFill>
                  <a:schemeClr val="bg1"/>
                </a:solidFill>
                <a:latin typeface="__Inter_36bd41"/>
              </a:rPr>
              <a:t> Markets</a:t>
            </a:r>
            <a:endParaRPr lang="en-US" sz="6600" b="1" dirty="0">
              <a:solidFill>
                <a:schemeClr val="bg1"/>
              </a:solidFill>
              <a:latin typeface="__Inter_36bd41"/>
            </a:endParaRPr>
          </a:p>
        </p:txBody>
      </p:sp>
      <p:grpSp>
        <p:nvGrpSpPr>
          <p:cNvPr id="8" name="Google Shape;176;p16">
            <a:extLst>
              <a:ext uri="{FF2B5EF4-FFF2-40B4-BE49-F238E27FC236}">
                <a16:creationId xmlns="" xmlns:a16="http://schemas.microsoft.com/office/drawing/2014/main" id="{9DF12AD4-DE25-7149-7221-E001088AF5D3}"/>
              </a:ext>
            </a:extLst>
          </p:cNvPr>
          <p:cNvGrpSpPr/>
          <p:nvPr/>
        </p:nvGrpSpPr>
        <p:grpSpPr>
          <a:xfrm>
            <a:off x="816859" y="2427771"/>
            <a:ext cx="11275940" cy="5385787"/>
            <a:chOff x="0" y="-47625"/>
            <a:chExt cx="1936052" cy="1718159"/>
          </a:xfrm>
        </p:grpSpPr>
        <p:sp>
          <p:nvSpPr>
            <p:cNvPr id="6" name="Google Shape;177;p16">
              <a:extLst>
                <a:ext uri="{FF2B5EF4-FFF2-40B4-BE49-F238E27FC236}">
                  <a16:creationId xmlns="" xmlns:a16="http://schemas.microsoft.com/office/drawing/2014/main" id="{727149E6-8269-87DB-98B7-10D7B2D5821C}"/>
                </a:ext>
              </a:extLst>
            </p:cNvPr>
            <p:cNvSpPr/>
            <p:nvPr/>
          </p:nvSpPr>
          <p:spPr>
            <a:xfrm>
              <a:off x="0" y="0"/>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78;p16">
              <a:extLst>
                <a:ext uri="{FF2B5EF4-FFF2-40B4-BE49-F238E27FC236}">
                  <a16:creationId xmlns="" xmlns:a16="http://schemas.microsoft.com/office/drawing/2014/main" id="{1044AEDC-99AC-D2C6-3B56-976B26D919E6}"/>
                </a:ext>
              </a:extLst>
            </p:cNvPr>
            <p:cNvSpPr txBox="1"/>
            <p:nvPr/>
          </p:nvSpPr>
          <p:spPr>
            <a:xfrm>
              <a:off x="0" y="-47625"/>
              <a:ext cx="1936052" cy="171815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lang="en-US" sz="1800" b="0" i="0" u="none" strike="noStrike" cap="none">
                <a:solidFill>
                  <a:schemeClr val="dk1"/>
                </a:solidFill>
                <a:latin typeface="Calibri"/>
                <a:ea typeface="Calibri"/>
                <a:cs typeface="Calibri"/>
              </a:endParaRPr>
            </a:p>
          </p:txBody>
        </p:sp>
      </p:grpSp>
      <p:sp>
        <p:nvSpPr>
          <p:cNvPr id="10" name="TextBox 9">
            <a:extLst>
              <a:ext uri="{FF2B5EF4-FFF2-40B4-BE49-F238E27FC236}">
                <a16:creationId xmlns="" xmlns:a16="http://schemas.microsoft.com/office/drawing/2014/main" id="{04734345-452B-369E-E6BB-8A3F815D7BF5}"/>
              </a:ext>
            </a:extLst>
          </p:cNvPr>
          <p:cNvSpPr txBox="1"/>
          <p:nvPr/>
        </p:nvSpPr>
        <p:spPr>
          <a:xfrm>
            <a:off x="1169742" y="3004437"/>
            <a:ext cx="10642408" cy="48320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Font typeface="Wingdings"/>
              <a:buChar char="Ø"/>
            </a:pPr>
            <a:r>
              <a:rPr lang="en-US" sz="2800" b="1" dirty="0">
                <a:solidFill>
                  <a:schemeClr val="tx1"/>
                </a:solidFill>
              </a:rPr>
              <a:t>Who is </a:t>
            </a:r>
            <a:r>
              <a:rPr lang="en-US" sz="2800" b="1" dirty="0" err="1">
                <a:solidFill>
                  <a:schemeClr val="tx1"/>
                </a:solidFill>
              </a:rPr>
              <a:t>Tinor</a:t>
            </a:r>
            <a:r>
              <a:rPr lang="en-US" sz="2800" b="1" dirty="0">
                <a:solidFill>
                  <a:schemeClr val="tx1"/>
                </a:solidFill>
              </a:rPr>
              <a:t> For?</a:t>
            </a:r>
            <a:endParaRPr lang="en-US" sz="2800" dirty="0">
              <a:solidFill>
                <a:schemeClr val="tx1"/>
              </a:solidFill>
            </a:endParaRPr>
          </a:p>
          <a:p>
            <a:pPr marL="457200" indent="-457200">
              <a:buFont typeface="Wingdings"/>
              <a:buChar char="Ø"/>
            </a:pPr>
            <a:r>
              <a:rPr lang="en-US" sz="2800" b="1" dirty="0">
                <a:solidFill>
                  <a:schemeClr val="tx1"/>
                </a:solidFill>
              </a:rPr>
              <a:t>Small Businesses</a:t>
            </a:r>
            <a:r>
              <a:rPr lang="en-US" sz="2800" dirty="0">
                <a:solidFill>
                  <a:schemeClr val="tx1"/>
                </a:solidFill>
              </a:rPr>
              <a:t>: </a:t>
            </a:r>
            <a:r>
              <a:rPr lang="en-US" sz="2800" dirty="0" err="1">
                <a:solidFill>
                  <a:schemeClr val="tx1"/>
                </a:solidFill>
              </a:rPr>
              <a:t>Tinor</a:t>
            </a:r>
            <a:r>
              <a:rPr lang="en-US" sz="2800" dirty="0">
                <a:solidFill>
                  <a:schemeClr val="tx1"/>
                </a:solidFill>
              </a:rPr>
              <a:t> is designed for small businesses that want to sell online and in-person.</a:t>
            </a:r>
          </a:p>
          <a:p>
            <a:pPr marL="457200" indent="-457200">
              <a:buFont typeface="Wingdings"/>
              <a:buChar char="Ø"/>
            </a:pPr>
            <a:r>
              <a:rPr lang="en-US" sz="2800" b="1" dirty="0">
                <a:solidFill>
                  <a:schemeClr val="tx1"/>
                </a:solidFill>
              </a:rPr>
              <a:t>Online Sellers</a:t>
            </a:r>
            <a:r>
              <a:rPr lang="en-US" sz="2800" dirty="0">
                <a:solidFill>
                  <a:schemeClr val="tx1"/>
                </a:solidFill>
              </a:rPr>
              <a:t>: </a:t>
            </a:r>
            <a:r>
              <a:rPr lang="en-US" sz="2800" dirty="0" err="1">
                <a:solidFill>
                  <a:schemeClr val="tx1"/>
                </a:solidFill>
              </a:rPr>
              <a:t>Tinor</a:t>
            </a:r>
            <a:r>
              <a:rPr lang="en-US" sz="2800" dirty="0">
                <a:solidFill>
                  <a:schemeClr val="tx1"/>
                </a:solidFill>
              </a:rPr>
              <a:t> is suitable for online sellers who want to sell on social media, marketplaces, and other websites.</a:t>
            </a:r>
          </a:p>
          <a:p>
            <a:pPr marL="457200" indent="-457200">
              <a:buFont typeface="Wingdings"/>
              <a:buChar char="Ø"/>
            </a:pPr>
            <a:r>
              <a:rPr lang="en-US" sz="2800" b="1" dirty="0">
                <a:solidFill>
                  <a:schemeClr val="tx1"/>
                </a:solidFill>
              </a:rPr>
              <a:t>Retail Stores</a:t>
            </a:r>
            <a:r>
              <a:rPr lang="en-US" sz="2800" dirty="0">
                <a:solidFill>
                  <a:schemeClr val="tx1"/>
                </a:solidFill>
              </a:rPr>
              <a:t>: </a:t>
            </a:r>
            <a:r>
              <a:rPr lang="en-US" sz="2800" dirty="0" err="1">
                <a:solidFill>
                  <a:schemeClr val="tx1"/>
                </a:solidFill>
              </a:rPr>
              <a:t>Tinor</a:t>
            </a:r>
            <a:r>
              <a:rPr lang="en-US" sz="2800" dirty="0">
                <a:solidFill>
                  <a:schemeClr val="tx1"/>
                </a:solidFill>
              </a:rPr>
              <a:t> is also suitable for retail stores that want to sell in-person and online.</a:t>
            </a:r>
          </a:p>
          <a:p>
            <a:pPr marL="457200" indent="-457200">
              <a:buFont typeface="Wingdings"/>
              <a:buChar char="Ø"/>
            </a:pPr>
            <a:r>
              <a:rPr lang="en-US" sz="2800" b="1" dirty="0">
                <a:solidFill>
                  <a:schemeClr val="tx1"/>
                </a:solidFill>
              </a:rPr>
              <a:t>Entrepreneurs</a:t>
            </a:r>
            <a:r>
              <a:rPr lang="en-US" sz="2800" dirty="0">
                <a:solidFill>
                  <a:schemeClr val="tx1"/>
                </a:solidFill>
              </a:rPr>
              <a:t>: </a:t>
            </a:r>
            <a:r>
              <a:rPr lang="en-US" sz="2800" dirty="0" err="1">
                <a:solidFill>
                  <a:schemeClr val="tx1"/>
                </a:solidFill>
              </a:rPr>
              <a:t>Tinor</a:t>
            </a:r>
            <a:r>
              <a:rPr lang="en-US" sz="2800" dirty="0">
                <a:solidFill>
                  <a:schemeClr val="tx1"/>
                </a:solidFill>
              </a:rPr>
              <a:t> is a great platform for entrepreneurs who want to start an online business or expand their existing business online.</a:t>
            </a:r>
          </a:p>
          <a:p>
            <a:pPr marL="228600" indent="-228600">
              <a:buFont typeface="Wingdings"/>
              <a:buChar char="Ø"/>
            </a:pPr>
            <a:endParaRPr lang="en-US" sz="2800" dirty="0">
              <a:solidFill>
                <a:srgbClr val="374151"/>
              </a:solidFill>
              <a:latin typeface="__Inter_36bd41"/>
            </a:endParaRPr>
          </a:p>
        </p:txBody>
      </p:sp>
      <p:pic>
        <p:nvPicPr>
          <p:cNvPr id="15" name="Picture 14" descr="A person and person looking at a tablet&#10;&#10;Description automatically generated">
            <a:extLst>
              <a:ext uri="{FF2B5EF4-FFF2-40B4-BE49-F238E27FC236}">
                <a16:creationId xmlns="" xmlns:a16="http://schemas.microsoft.com/office/drawing/2014/main" id="{DE769E00-5680-4DC0-915A-CDEAB9B5A9C7}"/>
              </a:ext>
            </a:extLst>
          </p:cNvPr>
          <p:cNvPicPr>
            <a:picLocks noChangeAspect="1"/>
          </p:cNvPicPr>
          <p:nvPr/>
        </p:nvPicPr>
        <p:blipFill>
          <a:blip r:embed="rId3">
            <a:extLst>
              <a:ext uri="{837473B0-CC2E-450A-ABE3-18F120FF3D39}">
                <a1611:picAttrSrcUrl xmlns="" xmlns:a1611="http://schemas.microsoft.com/office/drawing/2016/11/main" r:id="rId4"/>
              </a:ext>
            </a:extLst>
          </a:blip>
          <a:stretch>
            <a:fillRect/>
          </a:stretch>
        </p:blipFill>
        <p:spPr>
          <a:xfrm>
            <a:off x="12574905" y="3004185"/>
            <a:ext cx="5339640" cy="4601718"/>
          </a:xfrm>
          <a:prstGeom prst="rect">
            <a:avLst/>
          </a:prstGeom>
        </p:spPr>
      </p:pic>
      <p:cxnSp>
        <p:nvCxnSpPr>
          <p:cNvPr id="5" name="Google Shape;203;p17">
            <a:extLst>
              <a:ext uri="{FF2B5EF4-FFF2-40B4-BE49-F238E27FC236}">
                <a16:creationId xmlns="" xmlns:a16="http://schemas.microsoft.com/office/drawing/2014/main" id="{6832EC7F-051D-C887-9147-868C6ED58EAC}"/>
              </a:ext>
            </a:extLst>
          </p:cNvPr>
          <p:cNvCxnSpPr/>
          <p:nvPr/>
        </p:nvCxnSpPr>
        <p:spPr>
          <a:xfrm>
            <a:off x="1142303" y="8869486"/>
            <a:ext cx="6492240" cy="0"/>
          </a:xfrm>
          <a:prstGeom prst="straightConnector1">
            <a:avLst/>
          </a:prstGeom>
          <a:noFill/>
          <a:ln w="66675" cap="flat" cmpd="sng">
            <a:solidFill>
              <a:srgbClr val="FFFFFF"/>
            </a:solidFill>
            <a:prstDash val="solid"/>
            <a:round/>
            <a:headEnd type="none" w="sm" len="sm"/>
            <a:tailEnd type="stealth" w="med" len="med"/>
          </a:ln>
        </p:spPr>
      </p:cxnSp>
      <p:sp>
        <p:nvSpPr>
          <p:cNvPr id="11" name="Google Shape;352;p23">
            <a:extLst>
              <a:ext uri="{FF2B5EF4-FFF2-40B4-BE49-F238E27FC236}">
                <a16:creationId xmlns="" xmlns:a16="http://schemas.microsoft.com/office/drawing/2014/main"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12/18</a:t>
            </a:r>
            <a:endParaRPr dirty="0"/>
          </a:p>
        </p:txBody>
      </p:sp>
    </p:spTree>
    <p:extLst>
      <p:ext uri="{BB962C8B-B14F-4D97-AF65-F5344CB8AC3E}">
        <p14:creationId xmlns="" xmlns:p14="http://schemas.microsoft.com/office/powerpoint/2010/main" val="222972971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of blue bars">
            <a:extLst>
              <a:ext uri="{FF2B5EF4-FFF2-40B4-BE49-F238E27FC236}">
                <a16:creationId xmlns="" xmlns:a16="http://schemas.microsoft.com/office/drawing/2014/main" id="{AEA06962-A4FB-0330-7535-BAA2B32B0820}"/>
              </a:ext>
            </a:extLst>
          </p:cNvPr>
          <p:cNvPicPr>
            <a:picLocks noChangeAspect="1"/>
          </p:cNvPicPr>
          <p:nvPr/>
        </p:nvPicPr>
        <p:blipFill>
          <a:blip r:embed="rId3"/>
          <a:stretch>
            <a:fillRect/>
          </a:stretch>
        </p:blipFill>
        <p:spPr>
          <a:xfrm>
            <a:off x="0" y="0"/>
            <a:ext cx="18288000" cy="10287000"/>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a person in the middle&#10;&#10;Description automatically generated">
            <a:extLst>
              <a:ext uri="{FF2B5EF4-FFF2-40B4-BE49-F238E27FC236}">
                <a16:creationId xmlns="" xmlns:a16="http://schemas.microsoft.com/office/drawing/2014/main" id="{E5427314-C9EA-C387-CE2C-A5F86019EC30}"/>
              </a:ext>
            </a:extLst>
          </p:cNvPr>
          <p:cNvPicPr>
            <a:picLocks noChangeAspect="1"/>
          </p:cNvPicPr>
          <p:nvPr/>
        </p:nvPicPr>
        <p:blipFill>
          <a:blip r:embed="rId2"/>
          <a:stretch>
            <a:fillRect/>
          </a:stretch>
        </p:blipFill>
        <p:spPr>
          <a:xfrm>
            <a:off x="665672" y="646892"/>
            <a:ext cx="1752600" cy="847725"/>
          </a:xfrm>
          <a:prstGeom prst="rect">
            <a:avLst/>
          </a:prstGeom>
        </p:spPr>
      </p:pic>
      <p:sp>
        <p:nvSpPr>
          <p:cNvPr id="3" name="TextBox 2">
            <a:extLst>
              <a:ext uri="{FF2B5EF4-FFF2-40B4-BE49-F238E27FC236}">
                <a16:creationId xmlns="" xmlns:a16="http://schemas.microsoft.com/office/drawing/2014/main" id="{A59DA3A2-A953-0D2A-3D18-5E0D6B2BB137}"/>
              </a:ext>
            </a:extLst>
          </p:cNvPr>
          <p:cNvSpPr txBox="1"/>
          <p:nvPr/>
        </p:nvSpPr>
        <p:spPr>
          <a:xfrm>
            <a:off x="4779933" y="546160"/>
            <a:ext cx="1183166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spc="-139" dirty="0" smtClean="0">
                <a:solidFill>
                  <a:schemeClr val="bg1"/>
                </a:solidFill>
                <a:latin typeface="Archivo Black" charset="0"/>
              </a:rPr>
              <a:t>Our</a:t>
            </a:r>
            <a:r>
              <a:rPr lang="en-US" sz="6600" spc="-139" dirty="0" smtClean="0">
                <a:solidFill>
                  <a:schemeClr val="tx2"/>
                </a:solidFill>
                <a:latin typeface="Archivo Black" charset="0"/>
              </a:rPr>
              <a:t> Plan’s </a:t>
            </a:r>
          </a:p>
        </p:txBody>
      </p:sp>
      <p:sp>
        <p:nvSpPr>
          <p:cNvPr id="4" name="Google Shape;352;p23">
            <a:extLst>
              <a:ext uri="{FF2B5EF4-FFF2-40B4-BE49-F238E27FC236}">
                <a16:creationId xmlns="" xmlns:a16="http://schemas.microsoft.com/office/drawing/2014/main"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14/18</a:t>
            </a:r>
            <a:endParaRPr dirty="0"/>
          </a:p>
        </p:txBody>
      </p:sp>
      <p:sp>
        <p:nvSpPr>
          <p:cNvPr id="5" name="Google Shape;177;p16">
            <a:extLst>
              <a:ext uri="{FF2B5EF4-FFF2-40B4-BE49-F238E27FC236}">
                <a16:creationId xmlns="" xmlns:a16="http://schemas.microsoft.com/office/drawing/2014/main" id="{727149E6-8269-87DB-98B7-10D7B2D5821C}"/>
              </a:ext>
            </a:extLst>
          </p:cNvPr>
          <p:cNvSpPr/>
          <p:nvPr/>
        </p:nvSpPr>
        <p:spPr>
          <a:xfrm>
            <a:off x="800101" y="1914524"/>
            <a:ext cx="16287749" cy="7829551"/>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1371600" y="2028825"/>
            <a:ext cx="14773275" cy="7494359"/>
          </a:xfrm>
          <a:prstGeom prst="rect">
            <a:avLst/>
          </a:prstGeom>
          <a:noFill/>
        </p:spPr>
        <p:txBody>
          <a:bodyPr wrap="square" rtlCol="0">
            <a:spAutoFit/>
          </a:bodyPr>
          <a:lstStyle/>
          <a:p>
            <a:pPr marL="742950" indent="-742950"/>
            <a:r>
              <a:rPr lang="en-US" sz="3700" b="1" dirty="0" smtClean="0"/>
              <a:t>1.Basic Websites: </a:t>
            </a:r>
            <a:r>
              <a:rPr lang="en-US" sz="3700" dirty="0" smtClean="0"/>
              <a:t>For simple, single-page websites, prices typically  range from To ₹5,999 or more and less, depending on the</a:t>
            </a:r>
          </a:p>
          <a:p>
            <a:pPr marL="742950" indent="-742950"/>
            <a:r>
              <a:rPr lang="en-US" sz="3700" dirty="0" smtClean="0"/>
              <a:t>      specific requirements</a:t>
            </a:r>
            <a:r>
              <a:rPr lang="en-US" sz="3700" b="1" dirty="0" smtClean="0"/>
              <a:t>.</a:t>
            </a:r>
            <a:endParaRPr lang="en-US" sz="3700" dirty="0" smtClean="0"/>
          </a:p>
          <a:p>
            <a:r>
              <a:rPr lang="en-US" sz="3700" b="1" dirty="0" smtClean="0"/>
              <a:t>2.Standard Websites :</a:t>
            </a:r>
            <a:r>
              <a:rPr lang="en-US" sz="3700" dirty="0" smtClean="0"/>
              <a:t> For more complex websites, such  as </a:t>
            </a:r>
          </a:p>
          <a:p>
            <a:r>
              <a:rPr lang="en-US" sz="3700" dirty="0" smtClean="0"/>
              <a:t>         those with multiple pages and additional  features, </a:t>
            </a:r>
          </a:p>
          <a:p>
            <a:r>
              <a:rPr lang="en-US" sz="3700" dirty="0" smtClean="0"/>
              <a:t>         costs can range from to ₹12,599 or more and less , depending </a:t>
            </a:r>
          </a:p>
          <a:p>
            <a:r>
              <a:rPr lang="en-US" sz="3700" dirty="0" smtClean="0"/>
              <a:t>          on the specific requirements</a:t>
            </a:r>
            <a:r>
              <a:rPr lang="en-US" sz="3700" b="1" dirty="0" smtClean="0"/>
              <a:t>.</a:t>
            </a:r>
            <a:endParaRPr lang="en-US" sz="3700" dirty="0" smtClean="0"/>
          </a:p>
          <a:p>
            <a:r>
              <a:rPr lang="en-US" sz="3700" b="1" dirty="0" smtClean="0"/>
              <a:t>3. Advanced Websites: </a:t>
            </a:r>
            <a:r>
              <a:rPr lang="en-US" sz="3700" dirty="0" smtClean="0"/>
              <a:t>For highly customized or feature-rich </a:t>
            </a:r>
          </a:p>
          <a:p>
            <a:r>
              <a:rPr lang="en-US" sz="3700" dirty="0" smtClean="0"/>
              <a:t>        websites, prices can go ₹29,999, or more and less , </a:t>
            </a:r>
          </a:p>
          <a:p>
            <a:r>
              <a:rPr lang="en-US" sz="3700" dirty="0" smtClean="0"/>
              <a:t>        depending on the specific requirements</a:t>
            </a:r>
            <a:r>
              <a:rPr lang="en-US" sz="3700" b="1" dirty="0" smtClean="0"/>
              <a:t>.</a:t>
            </a:r>
          </a:p>
          <a:p>
            <a:endParaRPr lang="en-US" sz="3700" b="1" dirty="0" smtClean="0"/>
          </a:p>
          <a:p>
            <a:pPr>
              <a:buFont typeface="Wingdings" pitchFamily="2" charset="2"/>
              <a:buChar char="v"/>
            </a:pPr>
            <a:r>
              <a:rPr lang="en-US" sz="3700" b="1" dirty="0" smtClean="0"/>
              <a:t>   Note:- If Domain and hosting are more than ₹1,000 then</a:t>
            </a:r>
          </a:p>
          <a:p>
            <a:r>
              <a:rPr lang="en-US" sz="3700" b="1" dirty="0" smtClean="0"/>
              <a:t>     extra charge apply.</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logo with a person in the middle&#10;&#10;Description automatically generated">
            <a:extLst>
              <a:ext uri="{FF2B5EF4-FFF2-40B4-BE49-F238E27FC236}">
                <a16:creationId xmlns="" xmlns:a16="http://schemas.microsoft.com/office/drawing/2014/main" id="{E5427314-C9EA-C387-CE2C-A5F86019EC30}"/>
              </a:ext>
            </a:extLst>
          </p:cNvPr>
          <p:cNvPicPr>
            <a:picLocks noChangeAspect="1"/>
          </p:cNvPicPr>
          <p:nvPr/>
        </p:nvPicPr>
        <p:blipFill>
          <a:blip r:embed="rId2"/>
          <a:stretch>
            <a:fillRect/>
          </a:stretch>
        </p:blipFill>
        <p:spPr>
          <a:xfrm>
            <a:off x="665672" y="646892"/>
            <a:ext cx="1752600" cy="847725"/>
          </a:xfrm>
          <a:prstGeom prst="rect">
            <a:avLst/>
          </a:prstGeom>
        </p:spPr>
      </p:pic>
      <p:sp>
        <p:nvSpPr>
          <p:cNvPr id="3" name="TextBox 2">
            <a:extLst>
              <a:ext uri="{FF2B5EF4-FFF2-40B4-BE49-F238E27FC236}">
                <a16:creationId xmlns="" xmlns:a16="http://schemas.microsoft.com/office/drawing/2014/main" id="{A59DA3A2-A953-0D2A-3D18-5E0D6B2BB137}"/>
              </a:ext>
            </a:extLst>
          </p:cNvPr>
          <p:cNvSpPr txBox="1"/>
          <p:nvPr/>
        </p:nvSpPr>
        <p:spPr>
          <a:xfrm>
            <a:off x="3427383" y="431860"/>
            <a:ext cx="11831667" cy="11079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6600" spc="-139" dirty="0" smtClean="0">
                <a:solidFill>
                  <a:schemeClr val="bg1"/>
                </a:solidFill>
                <a:latin typeface="Archivo Black" charset="0"/>
              </a:rPr>
              <a:t>Revenue</a:t>
            </a:r>
            <a:r>
              <a:rPr lang="en-US" sz="6600" spc="-139" dirty="0" smtClean="0">
                <a:solidFill>
                  <a:schemeClr val="tx2"/>
                </a:solidFill>
                <a:latin typeface="Archivo Black" charset="0"/>
              </a:rPr>
              <a:t> From </a:t>
            </a:r>
            <a:r>
              <a:rPr lang="en-US" sz="6600" spc="-139" dirty="0" smtClean="0">
                <a:solidFill>
                  <a:schemeClr val="bg1"/>
                </a:solidFill>
                <a:latin typeface="Archivo Black" charset="0"/>
              </a:rPr>
              <a:t>Plan</a:t>
            </a:r>
          </a:p>
        </p:txBody>
      </p:sp>
      <p:sp>
        <p:nvSpPr>
          <p:cNvPr id="4" name="Google Shape;352;p23">
            <a:extLst>
              <a:ext uri="{FF2B5EF4-FFF2-40B4-BE49-F238E27FC236}">
                <a16:creationId xmlns="" xmlns:a16="http://schemas.microsoft.com/office/drawing/2014/main"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15/18</a:t>
            </a:r>
            <a:endParaRPr dirty="0"/>
          </a:p>
        </p:txBody>
      </p:sp>
      <p:sp>
        <p:nvSpPr>
          <p:cNvPr id="5" name="Google Shape;177;p16">
            <a:extLst>
              <a:ext uri="{FF2B5EF4-FFF2-40B4-BE49-F238E27FC236}">
                <a16:creationId xmlns="" xmlns:a16="http://schemas.microsoft.com/office/drawing/2014/main" id="{727149E6-8269-87DB-98B7-10D7B2D5821C}"/>
              </a:ext>
            </a:extLst>
          </p:cNvPr>
          <p:cNvSpPr/>
          <p:nvPr/>
        </p:nvSpPr>
        <p:spPr>
          <a:xfrm>
            <a:off x="1143001" y="2514599"/>
            <a:ext cx="15230474" cy="6315075"/>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TextBox 9"/>
          <p:cNvSpPr txBox="1"/>
          <p:nvPr/>
        </p:nvSpPr>
        <p:spPr>
          <a:xfrm>
            <a:off x="1514475" y="3086100"/>
            <a:ext cx="14773275" cy="5016758"/>
          </a:xfrm>
          <a:prstGeom prst="rect">
            <a:avLst/>
          </a:prstGeom>
          <a:noFill/>
        </p:spPr>
        <p:txBody>
          <a:bodyPr wrap="square" rtlCol="0">
            <a:spAutoFit/>
          </a:bodyPr>
          <a:lstStyle/>
          <a:p>
            <a:pPr marL="742950" indent="-742950"/>
            <a:r>
              <a:rPr lang="en-US" sz="4000" b="1" dirty="0" smtClean="0"/>
              <a:t>1.Basic Websites: </a:t>
            </a:r>
            <a:r>
              <a:rPr lang="en-US" sz="4000" dirty="0" smtClean="0"/>
              <a:t>For simple, single-page websites we</a:t>
            </a:r>
          </a:p>
          <a:p>
            <a:pPr marL="742950" indent="-742950"/>
            <a:r>
              <a:rPr lang="en-US" sz="4000" dirty="0" smtClean="0"/>
              <a:t>                generate ₹2,000</a:t>
            </a:r>
            <a:r>
              <a:rPr lang="en-US" sz="4000" b="1" dirty="0" smtClean="0"/>
              <a:t>.</a:t>
            </a:r>
            <a:endParaRPr lang="en-US" sz="4000" dirty="0" smtClean="0"/>
          </a:p>
          <a:p>
            <a:pPr marL="742950" indent="-742950"/>
            <a:endParaRPr lang="en-US" sz="4000" dirty="0" smtClean="0"/>
          </a:p>
          <a:p>
            <a:r>
              <a:rPr lang="en-US" sz="4000" b="1" dirty="0" smtClean="0"/>
              <a:t>2.Standard Websites :</a:t>
            </a:r>
            <a:r>
              <a:rPr lang="en-US" sz="4000" dirty="0" smtClean="0"/>
              <a:t> For more complex websites, we </a:t>
            </a:r>
          </a:p>
          <a:p>
            <a:r>
              <a:rPr lang="en-US" sz="4000" dirty="0" smtClean="0"/>
              <a:t>               generate ₹5,000</a:t>
            </a:r>
            <a:r>
              <a:rPr lang="en-US" sz="4000" b="1" dirty="0" smtClean="0"/>
              <a:t>.</a:t>
            </a:r>
            <a:r>
              <a:rPr lang="en-US" sz="4000" dirty="0" smtClean="0"/>
              <a:t>  </a:t>
            </a:r>
            <a:endParaRPr lang="en-US" sz="4000" b="1" dirty="0" smtClean="0"/>
          </a:p>
          <a:p>
            <a:endParaRPr lang="en-US" sz="4000" dirty="0" smtClean="0"/>
          </a:p>
          <a:p>
            <a:r>
              <a:rPr lang="en-US" sz="4000" b="1" dirty="0" smtClean="0"/>
              <a:t>3. Advanced Websites: </a:t>
            </a:r>
            <a:r>
              <a:rPr lang="en-US" sz="4000" dirty="0" smtClean="0"/>
              <a:t>For highly customized or feature-rich </a:t>
            </a:r>
          </a:p>
          <a:p>
            <a:r>
              <a:rPr lang="en-US" sz="4000" dirty="0" smtClean="0"/>
              <a:t>        websites ₹9,500 </a:t>
            </a:r>
            <a:r>
              <a:rPr lang="en-US" sz="4000" b="1" dirty="0" smtClean="0"/>
              <a:t>.</a:t>
            </a:r>
            <a:endParaRPr lang="en-US" sz="4000" b="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322"/>
        <p:cNvGrpSpPr/>
        <p:nvPr/>
      </p:nvGrpSpPr>
      <p:grpSpPr>
        <a:xfrm>
          <a:off x="0" y="0"/>
          <a:ext cx="0" cy="0"/>
          <a:chOff x="0" y="0"/>
          <a:chExt cx="0" cy="0"/>
        </a:xfrm>
      </p:grpSpPr>
      <p:pic>
        <p:nvPicPr>
          <p:cNvPr id="323" name="Google Shape;323;p22"/>
          <p:cNvPicPr preferRelativeResize="0"/>
          <p:nvPr/>
        </p:nvPicPr>
        <p:blipFill>
          <a:blip r:embed="rId3">
            <a:alphaModFix/>
          </a:blip>
          <a:stretch>
            <a:fillRect/>
          </a:stretch>
        </p:blipFill>
        <p:spPr>
          <a:xfrm>
            <a:off x="5390125" y="-3610000"/>
            <a:ext cx="14164700" cy="11791975"/>
          </a:xfrm>
          <a:prstGeom prst="rect">
            <a:avLst/>
          </a:prstGeom>
          <a:noFill/>
          <a:ln>
            <a:noFill/>
          </a:ln>
        </p:spPr>
      </p:pic>
      <p:pic>
        <p:nvPicPr>
          <p:cNvPr id="324" name="Google Shape;324;p22"/>
          <p:cNvPicPr preferRelativeResize="0"/>
          <p:nvPr/>
        </p:nvPicPr>
        <p:blipFill>
          <a:blip r:embed="rId4">
            <a:alphaModFix/>
          </a:blip>
          <a:stretch>
            <a:fillRect/>
          </a:stretch>
        </p:blipFill>
        <p:spPr>
          <a:xfrm rot="18565409">
            <a:off x="-4841812" y="1437389"/>
            <a:ext cx="11411410" cy="7810424"/>
          </a:xfrm>
          <a:prstGeom prst="rect">
            <a:avLst/>
          </a:prstGeom>
          <a:noFill/>
          <a:ln>
            <a:noFill/>
          </a:ln>
        </p:spPr>
      </p:pic>
      <p:pic>
        <p:nvPicPr>
          <p:cNvPr id="325" name="Google Shape;325;p22"/>
          <p:cNvPicPr preferRelativeResize="0"/>
          <p:nvPr/>
        </p:nvPicPr>
        <p:blipFill>
          <a:blip r:embed="rId4">
            <a:alphaModFix/>
          </a:blip>
          <a:stretch>
            <a:fillRect/>
          </a:stretch>
        </p:blipFill>
        <p:spPr>
          <a:xfrm>
            <a:off x="11999250" y="4823956"/>
            <a:ext cx="10410276" cy="7102769"/>
          </a:xfrm>
          <a:prstGeom prst="rect">
            <a:avLst/>
          </a:prstGeom>
          <a:noFill/>
          <a:ln>
            <a:noFill/>
          </a:ln>
        </p:spPr>
      </p:pic>
      <p:sp>
        <p:nvSpPr>
          <p:cNvPr id="329" name="Google Shape;329;p22"/>
          <p:cNvSpPr txBox="1"/>
          <p:nvPr/>
        </p:nvSpPr>
        <p:spPr>
          <a:xfrm>
            <a:off x="9396887" y="6535570"/>
            <a:ext cx="5425447" cy="1181862"/>
          </a:xfrm>
          <a:prstGeom prst="rect">
            <a:avLst/>
          </a:prstGeom>
          <a:noFill/>
          <a:ln>
            <a:noFill/>
          </a:ln>
        </p:spPr>
        <p:txBody>
          <a:bodyPr spcFirstLastPara="1" wrap="square" lIns="0" tIns="0" rIns="0" bIns="0" anchor="t" anchorCtr="0">
            <a:spAutoFit/>
          </a:bodyPr>
          <a:lstStyle/>
          <a:p>
            <a:pPr algn="ctr">
              <a:lnSpc>
                <a:spcPct val="120005"/>
              </a:lnSpc>
            </a:pPr>
            <a:r>
              <a:rPr lang="en-US" sz="3200" dirty="0">
                <a:solidFill>
                  <a:srgbClr val="FFFFFF"/>
                </a:solidFill>
                <a:latin typeface="Archivo Black"/>
              </a:rPr>
              <a:t>Founder</a:t>
            </a:r>
            <a:endParaRPr lang="en-US" sz="3200" dirty="0"/>
          </a:p>
          <a:p>
            <a:pPr algn="ctr">
              <a:lnSpc>
                <a:spcPct val="120005"/>
              </a:lnSpc>
            </a:pPr>
            <a:r>
              <a:rPr lang="en-US" sz="3200" dirty="0">
                <a:solidFill>
                  <a:srgbClr val="FFFFFF"/>
                </a:solidFill>
                <a:latin typeface="Archivo Black"/>
              </a:rPr>
              <a:t>Santosh Kumar Soni</a:t>
            </a:r>
            <a:endParaRPr lang="en-US" sz="3200" dirty="0"/>
          </a:p>
        </p:txBody>
      </p:sp>
      <p:sp>
        <p:nvSpPr>
          <p:cNvPr id="331" name="Google Shape;331;p22"/>
          <p:cNvSpPr txBox="1"/>
          <p:nvPr/>
        </p:nvSpPr>
        <p:spPr>
          <a:xfrm>
            <a:off x="3444016" y="6232902"/>
            <a:ext cx="4968966" cy="1255728"/>
          </a:xfrm>
          <a:prstGeom prst="rect">
            <a:avLst/>
          </a:prstGeom>
          <a:noFill/>
          <a:ln>
            <a:noFill/>
          </a:ln>
        </p:spPr>
        <p:txBody>
          <a:bodyPr spcFirstLastPara="1" wrap="square" lIns="0" tIns="0" rIns="0" bIns="0" anchor="t" anchorCtr="0">
            <a:spAutoFit/>
          </a:bodyPr>
          <a:lstStyle/>
          <a:p>
            <a:pPr algn="ctr">
              <a:lnSpc>
                <a:spcPct val="120005"/>
              </a:lnSpc>
            </a:pPr>
            <a:r>
              <a:rPr lang="en-US" sz="3600" dirty="0">
                <a:solidFill>
                  <a:srgbClr val="FFFFFF"/>
                </a:solidFill>
                <a:latin typeface="Archivo Black"/>
              </a:rPr>
              <a:t>Team lead</a:t>
            </a:r>
            <a:endParaRPr lang="en-US" sz="3200" dirty="0"/>
          </a:p>
          <a:p>
            <a:pPr algn="ctr">
              <a:lnSpc>
                <a:spcPct val="120005"/>
              </a:lnSpc>
            </a:pPr>
            <a:r>
              <a:rPr lang="en-US" sz="3200" dirty="0">
                <a:solidFill>
                  <a:srgbClr val="FFFFFF"/>
                </a:solidFill>
                <a:latin typeface="Archivo Black"/>
              </a:rPr>
              <a:t>Ronit Soni</a:t>
            </a:r>
            <a:endParaRPr lang="en-US" sz="3200" dirty="0"/>
          </a:p>
        </p:txBody>
      </p:sp>
      <p:sp>
        <p:nvSpPr>
          <p:cNvPr id="332" name="Google Shape;332;p22"/>
          <p:cNvSpPr txBox="1"/>
          <p:nvPr/>
        </p:nvSpPr>
        <p:spPr>
          <a:xfrm>
            <a:off x="3747849" y="7528829"/>
            <a:ext cx="4351431" cy="1206484"/>
          </a:xfrm>
          <a:prstGeom prst="rect">
            <a:avLst/>
          </a:prstGeom>
          <a:noFill/>
          <a:ln>
            <a:noFill/>
          </a:ln>
        </p:spPr>
        <p:txBody>
          <a:bodyPr spcFirstLastPara="1" wrap="square" lIns="0" tIns="0" rIns="0" bIns="0" anchor="t" anchorCtr="0">
            <a:spAutoFit/>
          </a:bodyPr>
          <a:lstStyle/>
          <a:p>
            <a:pPr algn="ctr">
              <a:lnSpc>
                <a:spcPct val="140000"/>
              </a:lnSpc>
            </a:pPr>
            <a:r>
              <a:rPr lang="en-US" sz="2800" dirty="0">
                <a:solidFill>
                  <a:srgbClr val="FFFFFF"/>
                </a:solidFill>
              </a:rPr>
              <a:t>Fronted Website Developer</a:t>
            </a:r>
          </a:p>
          <a:p>
            <a:pPr algn="ctr">
              <a:lnSpc>
                <a:spcPct val="140000"/>
              </a:lnSpc>
            </a:pPr>
            <a:r>
              <a:rPr lang="en-US" sz="2800" dirty="0">
                <a:solidFill>
                  <a:srgbClr val="FFFFFF"/>
                </a:solidFill>
              </a:rPr>
              <a:t>B.SC.- I year Math</a:t>
            </a:r>
            <a:endParaRPr lang="en-US" sz="2800" i="1" dirty="0">
              <a:solidFill>
                <a:srgbClr val="FFFFFF"/>
              </a:solidFill>
            </a:endParaRPr>
          </a:p>
        </p:txBody>
      </p:sp>
      <p:sp>
        <p:nvSpPr>
          <p:cNvPr id="335" name="Google Shape;335;p22"/>
          <p:cNvSpPr txBox="1"/>
          <p:nvPr/>
        </p:nvSpPr>
        <p:spPr>
          <a:xfrm>
            <a:off x="4716940" y="457200"/>
            <a:ext cx="10410278" cy="1680460"/>
          </a:xfrm>
          <a:prstGeom prst="rect">
            <a:avLst/>
          </a:prstGeom>
          <a:noFill/>
          <a:ln>
            <a:noFill/>
          </a:ln>
        </p:spPr>
        <p:txBody>
          <a:bodyPr spcFirstLastPara="1" wrap="square" lIns="0" tIns="0" rIns="0" bIns="0" anchor="t" anchorCtr="0">
            <a:spAutoFit/>
          </a:bodyPr>
          <a:lstStyle/>
          <a:p>
            <a:pPr>
              <a:lnSpc>
                <a:spcPct val="119997"/>
              </a:lnSpc>
            </a:pPr>
            <a:r>
              <a:rPr lang="en-US" sz="9100" dirty="0">
                <a:solidFill>
                  <a:schemeClr val="bg1"/>
                </a:solidFill>
                <a:latin typeface="Archivo Black"/>
              </a:rPr>
              <a:t>Our</a:t>
            </a:r>
            <a:r>
              <a:rPr lang="en-US" sz="9100" dirty="0">
                <a:solidFill>
                  <a:srgbClr val="F7C917"/>
                </a:solidFill>
                <a:latin typeface="Archivo Black"/>
              </a:rPr>
              <a:t> Team</a:t>
            </a:r>
          </a:p>
        </p:txBody>
      </p:sp>
      <p:sp>
        <p:nvSpPr>
          <p:cNvPr id="339" name="Google Shape;339;p22"/>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b="0" i="0" u="none" strike="noStrike" cap="none" dirty="0" smtClean="0">
                <a:solidFill>
                  <a:srgbClr val="FFFFFF"/>
                </a:solidFill>
                <a:latin typeface="Archivo Black"/>
                <a:ea typeface="Archivo Black"/>
                <a:cs typeface="Archivo Black"/>
                <a:sym typeface="Archivo Black"/>
              </a:rPr>
              <a:t>16/18</a:t>
            </a:r>
            <a:endParaRPr dirty="0"/>
          </a:p>
        </p:txBody>
      </p:sp>
      <p:pic>
        <p:nvPicPr>
          <p:cNvPr id="3" name="Picture 2" descr="A logo with a person in the middle&#10;&#10;Description automatically generated">
            <a:extLst>
              <a:ext uri="{FF2B5EF4-FFF2-40B4-BE49-F238E27FC236}">
                <a16:creationId xmlns="" xmlns:a16="http://schemas.microsoft.com/office/drawing/2014/main" id="{0C443A50-7AB6-9690-7059-067B036D98C4}"/>
              </a:ext>
            </a:extLst>
          </p:cNvPr>
          <p:cNvPicPr>
            <a:picLocks noChangeAspect="1"/>
          </p:cNvPicPr>
          <p:nvPr/>
        </p:nvPicPr>
        <p:blipFill>
          <a:blip r:embed="rId5"/>
          <a:stretch>
            <a:fillRect/>
          </a:stretch>
        </p:blipFill>
        <p:spPr>
          <a:xfrm>
            <a:off x="1315011" y="669446"/>
            <a:ext cx="2260902" cy="1216504"/>
          </a:xfrm>
          <a:prstGeom prst="rect">
            <a:avLst/>
          </a:prstGeom>
        </p:spPr>
      </p:pic>
      <p:pic>
        <p:nvPicPr>
          <p:cNvPr id="5" name="Picture 4" descr="A person wearing glasses and a plaid shirt&#10;&#10;Description automatically generated">
            <a:extLst>
              <a:ext uri="{FF2B5EF4-FFF2-40B4-BE49-F238E27FC236}">
                <a16:creationId xmlns="" xmlns:a16="http://schemas.microsoft.com/office/drawing/2014/main" id="{BDCE877E-E0DB-3A5D-E899-C04F3C1FA51C}"/>
              </a:ext>
            </a:extLst>
          </p:cNvPr>
          <p:cNvPicPr>
            <a:picLocks noChangeAspect="1"/>
          </p:cNvPicPr>
          <p:nvPr/>
        </p:nvPicPr>
        <p:blipFill>
          <a:blip r:embed="rId6"/>
          <a:stretch>
            <a:fillRect/>
          </a:stretch>
        </p:blipFill>
        <p:spPr>
          <a:xfrm>
            <a:off x="10810849" y="2899064"/>
            <a:ext cx="2251416" cy="3034146"/>
          </a:xfrm>
          <a:prstGeom prst="rect">
            <a:avLst/>
          </a:prstGeom>
        </p:spPr>
      </p:pic>
      <p:sp>
        <p:nvSpPr>
          <p:cNvPr id="8" name="Google Shape;332;p22">
            <a:extLst>
              <a:ext uri="{FF2B5EF4-FFF2-40B4-BE49-F238E27FC236}">
                <a16:creationId xmlns="" xmlns:a16="http://schemas.microsoft.com/office/drawing/2014/main" id="{2EF56494-1612-393D-55CC-0179ABF46326}"/>
              </a:ext>
            </a:extLst>
          </p:cNvPr>
          <p:cNvSpPr txBox="1"/>
          <p:nvPr/>
        </p:nvSpPr>
        <p:spPr>
          <a:xfrm>
            <a:off x="10361662" y="7765221"/>
            <a:ext cx="3499377" cy="603242"/>
          </a:xfrm>
          <a:prstGeom prst="rect">
            <a:avLst/>
          </a:prstGeom>
          <a:noFill/>
          <a:ln>
            <a:noFill/>
          </a:ln>
        </p:spPr>
        <p:txBody>
          <a:bodyPr spcFirstLastPara="1" wrap="square" lIns="0" tIns="0" rIns="0" bIns="0" anchor="t" anchorCtr="0">
            <a:spAutoFit/>
          </a:bodyPr>
          <a:lstStyle/>
          <a:p>
            <a:pPr algn="ctr">
              <a:lnSpc>
                <a:spcPct val="140000"/>
              </a:lnSpc>
            </a:pPr>
            <a:r>
              <a:rPr lang="en-US" sz="2800" dirty="0">
                <a:solidFill>
                  <a:srgbClr val="FFFFFF"/>
                </a:solidFill>
              </a:rPr>
              <a:t>Higher Education</a:t>
            </a:r>
          </a:p>
        </p:txBody>
      </p:sp>
      <p:pic>
        <p:nvPicPr>
          <p:cNvPr id="10" name="Picture 9" descr="A person smiling for a picture&#10;&#10;Description automatically generated">
            <a:extLst>
              <a:ext uri="{FF2B5EF4-FFF2-40B4-BE49-F238E27FC236}">
                <a16:creationId xmlns="" xmlns:a16="http://schemas.microsoft.com/office/drawing/2014/main" id="{8C592CAD-945C-5F5C-7EFA-5D6FC7004CD3}"/>
              </a:ext>
            </a:extLst>
          </p:cNvPr>
          <p:cNvPicPr>
            <a:picLocks noChangeAspect="1"/>
          </p:cNvPicPr>
          <p:nvPr/>
        </p:nvPicPr>
        <p:blipFill>
          <a:blip r:embed="rId7"/>
          <a:stretch>
            <a:fillRect/>
          </a:stretch>
        </p:blipFill>
        <p:spPr>
          <a:xfrm>
            <a:off x="4698423" y="2808577"/>
            <a:ext cx="2667000" cy="3324225"/>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418"/>
        <p:cNvGrpSpPr/>
        <p:nvPr/>
      </p:nvGrpSpPr>
      <p:grpSpPr>
        <a:xfrm>
          <a:off x="0" y="0"/>
          <a:ext cx="0" cy="0"/>
          <a:chOff x="0" y="0"/>
          <a:chExt cx="0" cy="0"/>
        </a:xfrm>
      </p:grpSpPr>
      <p:pic>
        <p:nvPicPr>
          <p:cNvPr id="419" name="Google Shape;419;p28"/>
          <p:cNvPicPr preferRelativeResize="0"/>
          <p:nvPr/>
        </p:nvPicPr>
        <p:blipFill>
          <a:blip r:embed="rId3">
            <a:alphaModFix/>
          </a:blip>
          <a:stretch>
            <a:fillRect/>
          </a:stretch>
        </p:blipFill>
        <p:spPr>
          <a:xfrm>
            <a:off x="10110900" y="-3971987"/>
            <a:ext cx="11611551" cy="11617229"/>
          </a:xfrm>
          <a:prstGeom prst="rect">
            <a:avLst/>
          </a:prstGeom>
          <a:noFill/>
          <a:ln>
            <a:noFill/>
          </a:ln>
        </p:spPr>
      </p:pic>
      <p:pic>
        <p:nvPicPr>
          <p:cNvPr id="420" name="Google Shape;420;p28"/>
          <p:cNvPicPr preferRelativeResize="0"/>
          <p:nvPr/>
        </p:nvPicPr>
        <p:blipFill>
          <a:blip r:embed="rId4">
            <a:alphaModFix/>
          </a:blip>
          <a:stretch>
            <a:fillRect/>
          </a:stretch>
        </p:blipFill>
        <p:spPr>
          <a:xfrm>
            <a:off x="10143461" y="2557459"/>
            <a:ext cx="7156026" cy="6558664"/>
          </a:xfrm>
          <a:prstGeom prst="rect">
            <a:avLst/>
          </a:prstGeom>
          <a:noFill/>
          <a:ln>
            <a:noFill/>
          </a:ln>
        </p:spPr>
      </p:pic>
      <p:sp>
        <p:nvSpPr>
          <p:cNvPr id="421" name="Google Shape;421;p28"/>
          <p:cNvSpPr txBox="1"/>
          <p:nvPr/>
        </p:nvSpPr>
        <p:spPr>
          <a:xfrm>
            <a:off x="1028700" y="1911217"/>
            <a:ext cx="8629002" cy="139065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CONTACT</a:t>
            </a:r>
            <a:r>
              <a:rPr lang="en-US" sz="9126" b="0" i="0" u="none" strike="noStrike" cap="none">
                <a:solidFill>
                  <a:srgbClr val="F7C917"/>
                </a:solidFill>
                <a:latin typeface="Archivo Black"/>
                <a:ea typeface="Archivo Black"/>
                <a:cs typeface="Archivo Black"/>
                <a:sym typeface="Archivo Black"/>
              </a:rPr>
              <a:t> US</a:t>
            </a:r>
            <a:endParaRPr/>
          </a:p>
        </p:txBody>
      </p:sp>
      <p:sp>
        <p:nvSpPr>
          <p:cNvPr id="422" name="Google Shape;422;p28"/>
          <p:cNvSpPr txBox="1"/>
          <p:nvPr/>
        </p:nvSpPr>
        <p:spPr>
          <a:xfrm>
            <a:off x="2302333" y="4092998"/>
            <a:ext cx="5801458" cy="452432"/>
          </a:xfrm>
          <a:prstGeom prst="rect">
            <a:avLst/>
          </a:prstGeom>
          <a:noFill/>
          <a:ln>
            <a:noFill/>
          </a:ln>
        </p:spPr>
        <p:txBody>
          <a:bodyPr spcFirstLastPara="1" wrap="square" lIns="0" tIns="0" rIns="0" bIns="0" anchor="t" anchorCtr="0">
            <a:spAutoFit/>
          </a:bodyPr>
          <a:lstStyle/>
          <a:p>
            <a:pPr>
              <a:lnSpc>
                <a:spcPct val="140000"/>
              </a:lnSpc>
            </a:pPr>
            <a:r>
              <a:rPr lang="en-US" sz="2100">
                <a:solidFill>
                  <a:srgbClr val="FFFFFF"/>
                </a:solidFill>
              </a:rPr>
              <a:t>Mochi Wada Ward No.45 Churu (Rajasthan)</a:t>
            </a:r>
          </a:p>
        </p:txBody>
      </p:sp>
      <p:sp>
        <p:nvSpPr>
          <p:cNvPr id="423" name="Google Shape;423;p28"/>
          <p:cNvSpPr txBox="1"/>
          <p:nvPr/>
        </p:nvSpPr>
        <p:spPr>
          <a:xfrm>
            <a:off x="2302333" y="5366230"/>
            <a:ext cx="4892954" cy="452432"/>
          </a:xfrm>
          <a:prstGeom prst="rect">
            <a:avLst/>
          </a:prstGeom>
          <a:noFill/>
          <a:ln>
            <a:noFill/>
          </a:ln>
        </p:spPr>
        <p:txBody>
          <a:bodyPr spcFirstLastPara="1" wrap="square" lIns="0" tIns="0" rIns="0" bIns="0" anchor="t" anchorCtr="0">
            <a:spAutoFit/>
          </a:bodyPr>
          <a:lstStyle/>
          <a:p>
            <a:pPr>
              <a:lnSpc>
                <a:spcPct val="140000"/>
              </a:lnSpc>
            </a:pPr>
            <a:r>
              <a:rPr lang="en-US" sz="2100">
                <a:solidFill>
                  <a:srgbClr val="FFFFFF"/>
                </a:solidFill>
              </a:rPr>
              <a:t>+91 9887128798</a:t>
            </a:r>
          </a:p>
        </p:txBody>
      </p:sp>
      <p:sp>
        <p:nvSpPr>
          <p:cNvPr id="424" name="Google Shape;424;p28"/>
          <p:cNvSpPr txBox="1"/>
          <p:nvPr/>
        </p:nvSpPr>
        <p:spPr>
          <a:xfrm>
            <a:off x="2302333" y="6636430"/>
            <a:ext cx="4892954" cy="452432"/>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en-US" sz="2100">
                <a:solidFill>
                  <a:srgbClr val="FFFFFF"/>
                </a:solidFill>
              </a:rPr>
              <a:t>ronitsoni506@gmail.</a:t>
            </a:r>
            <a:r>
              <a:rPr lang="en-US" sz="2100" b="0" i="0" u="none" strike="noStrike" cap="none">
                <a:solidFill>
                  <a:srgbClr val="FFFFFF"/>
                </a:solidFill>
                <a:latin typeface="Arial"/>
                <a:ea typeface="Arial"/>
                <a:cs typeface="Arial"/>
                <a:sym typeface="Arial"/>
              </a:rPr>
              <a:t>com</a:t>
            </a:r>
            <a:endParaRPr/>
          </a:p>
        </p:txBody>
      </p:sp>
      <p:grpSp>
        <p:nvGrpSpPr>
          <p:cNvPr id="427" name="Google Shape;427;p28"/>
          <p:cNvGrpSpPr/>
          <p:nvPr/>
        </p:nvGrpSpPr>
        <p:grpSpPr>
          <a:xfrm>
            <a:off x="922374" y="744168"/>
            <a:ext cx="4208999" cy="687073"/>
            <a:chOff x="0" y="0"/>
            <a:chExt cx="5611999" cy="916098"/>
          </a:xfrm>
        </p:grpSpPr>
        <p:sp>
          <p:nvSpPr>
            <p:cNvPr id="428" name="Google Shape;428;p28"/>
            <p:cNvSpPr/>
            <p:nvPr/>
          </p:nvSpPr>
          <p:spPr>
            <a:xfrm>
              <a:off x="0" y="0"/>
              <a:ext cx="1512403" cy="916098"/>
            </a:xfrm>
            <a:custGeom>
              <a:avLst/>
              <a:gdLst/>
              <a:ahLst/>
              <a:cxnLst/>
              <a:rect l="l" t="t" r="r" b="b"/>
              <a:pathLst>
                <a:path w="1512403" h="916098" extrusionOk="0">
                  <a:moveTo>
                    <a:pt x="0" y="0"/>
                  </a:moveTo>
                  <a:lnTo>
                    <a:pt x="1512403" y="0"/>
                  </a:lnTo>
                  <a:lnTo>
                    <a:pt x="1512403" y="916098"/>
                  </a:lnTo>
                  <a:lnTo>
                    <a:pt x="0" y="916098"/>
                  </a:lnTo>
                  <a:lnTo>
                    <a:pt x="0" y="0"/>
                  </a:lnTo>
                  <a:close/>
                </a:path>
              </a:pathLst>
            </a:custGeom>
            <a:blipFill rotWithShape="1">
              <a:blip r:embed="rId5">
                <a:alphaModFix/>
              </a:blip>
              <a:stretch>
                <a:fillRect/>
              </a:stretch>
            </a:blipFill>
            <a:ln>
              <a:noFill/>
            </a:ln>
          </p:spPr>
        </p:sp>
        <p:sp>
          <p:nvSpPr>
            <p:cNvPr id="429" name="Google Shape;429;p28"/>
            <p:cNvSpPr txBox="1"/>
            <p:nvPr/>
          </p:nvSpPr>
          <p:spPr>
            <a:xfrm>
              <a:off x="1895339" y="245686"/>
              <a:ext cx="3716660" cy="492443"/>
            </a:xfrm>
            <a:prstGeom prst="rect">
              <a:avLst/>
            </a:prstGeom>
            <a:noFill/>
            <a:ln>
              <a:noFill/>
            </a:ln>
          </p:spPr>
          <p:txBody>
            <a:bodyPr spcFirstLastPara="1" wrap="square" lIns="0" tIns="0" rIns="0" bIns="0" anchor="t" anchorCtr="0">
              <a:spAutoFit/>
            </a:bodyPr>
            <a:lstStyle/>
            <a:p>
              <a:pPr marL="0" marR="0" lvl="0" indent="0" algn="l" rtl="0">
                <a:lnSpc>
                  <a:spcPct val="119990"/>
                </a:lnSpc>
                <a:spcBef>
                  <a:spcPts val="0"/>
                </a:spcBef>
                <a:spcAft>
                  <a:spcPts val="0"/>
                </a:spcAft>
                <a:buNone/>
              </a:pPr>
              <a:endParaRPr lang="en-US" sz="2000">
                <a:solidFill>
                  <a:srgbClr val="FFFFFF"/>
                </a:solidFill>
                <a:latin typeface="Archivo Black"/>
              </a:endParaRPr>
            </a:p>
          </p:txBody>
        </p:sp>
      </p:grpSp>
      <p:sp>
        <p:nvSpPr>
          <p:cNvPr id="430" name="Google Shape;430;p28"/>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chemeClr val="bg1"/>
                </a:solidFill>
                <a:latin typeface="Archivo Black"/>
                <a:sym typeface="Archivo Black"/>
              </a:rPr>
              <a:t>17/18</a:t>
            </a:r>
            <a:endParaRPr dirty="0">
              <a:solidFill>
                <a:schemeClr val="bg1"/>
              </a:solidFill>
            </a:endParaRPr>
          </a:p>
        </p:txBody>
      </p:sp>
      <p:pic>
        <p:nvPicPr>
          <p:cNvPr id="4" name="Graphic 3" descr="Envelope with solid fill">
            <a:extLst>
              <a:ext uri="{FF2B5EF4-FFF2-40B4-BE49-F238E27FC236}">
                <a16:creationId xmlns="" xmlns:a16="http://schemas.microsoft.com/office/drawing/2014/main" id="{14F2C1A0-C920-62BE-92A1-8A48114DEA6D}"/>
              </a:ext>
            </a:extLst>
          </p:cNvPr>
          <p:cNvPicPr>
            <a:picLocks noChangeAspect="1"/>
          </p:cNvPicPr>
          <p:nvPr/>
        </p:nvPicPr>
        <p:blipFill>
          <a:blip r:embed="rId6">
            <a:extLst>
              <a:ext uri="{96DAC541-7B7A-43D3-8B79-37D633B846F1}">
                <asvg:svgBlip xmlns="" xmlns:asvg="http://schemas.microsoft.com/office/drawing/2016/SVG/main" r:embed="rId7"/>
              </a:ext>
            </a:extLst>
          </a:blip>
          <a:stretch>
            <a:fillRect/>
          </a:stretch>
        </p:blipFill>
        <p:spPr>
          <a:xfrm>
            <a:off x="919595" y="6413789"/>
            <a:ext cx="914400" cy="914400"/>
          </a:xfrm>
          <a:prstGeom prst="rect">
            <a:avLst/>
          </a:prstGeom>
        </p:spPr>
      </p:pic>
      <p:pic>
        <p:nvPicPr>
          <p:cNvPr id="5" name="Graphic 4" descr="Marker with solid fill">
            <a:extLst>
              <a:ext uri="{FF2B5EF4-FFF2-40B4-BE49-F238E27FC236}">
                <a16:creationId xmlns="" xmlns:a16="http://schemas.microsoft.com/office/drawing/2014/main" id="{FEC90FD4-FEBB-87DE-4C65-D4E68428F35C}"/>
              </a:ext>
            </a:extLst>
          </p:cNvPr>
          <p:cNvPicPr>
            <a:picLocks noChangeAspect="1"/>
          </p:cNvPicPr>
          <p:nvPr/>
        </p:nvPicPr>
        <p:blipFill>
          <a:blip r:embed="rId8">
            <a:extLst>
              <a:ext uri="{96DAC541-7B7A-43D3-8B79-37D633B846F1}">
                <asvg:svgBlip xmlns="" xmlns:asvg="http://schemas.microsoft.com/office/drawing/2016/SVG/main" r:embed="rId9"/>
              </a:ext>
            </a:extLst>
          </a:blip>
          <a:stretch>
            <a:fillRect/>
          </a:stretch>
        </p:blipFill>
        <p:spPr>
          <a:xfrm>
            <a:off x="1023504" y="3868016"/>
            <a:ext cx="914400" cy="914400"/>
          </a:xfrm>
          <a:prstGeom prst="rect">
            <a:avLst/>
          </a:prstGeom>
        </p:spPr>
      </p:pic>
      <p:pic>
        <p:nvPicPr>
          <p:cNvPr id="6" name="Graphic 5" descr="Receiver with solid fill">
            <a:extLst>
              <a:ext uri="{FF2B5EF4-FFF2-40B4-BE49-F238E27FC236}">
                <a16:creationId xmlns="" xmlns:a16="http://schemas.microsoft.com/office/drawing/2014/main" id="{D403B495-CD0C-0192-7AAE-C9546BCEBB4F}"/>
              </a:ext>
            </a:extLst>
          </p:cNvPr>
          <p:cNvPicPr>
            <a:picLocks noChangeAspect="1"/>
          </p:cNvPicPr>
          <p:nvPr/>
        </p:nvPicPr>
        <p:blipFill>
          <a:blip r:embed="rId10">
            <a:extLst>
              <a:ext uri="{96DAC541-7B7A-43D3-8B79-37D633B846F1}">
                <asvg:svgBlip xmlns="" xmlns:asvg="http://schemas.microsoft.com/office/drawing/2016/SVG/main" r:embed="rId11"/>
              </a:ext>
            </a:extLst>
          </a:blip>
          <a:stretch>
            <a:fillRect/>
          </a:stretch>
        </p:blipFill>
        <p:spPr>
          <a:xfrm>
            <a:off x="1023505" y="5140903"/>
            <a:ext cx="953365" cy="784514"/>
          </a:xfrm>
          <a:prstGeom prst="rect">
            <a:avLst/>
          </a:prstGeom>
        </p:spPr>
      </p:pic>
      <p:pic>
        <p:nvPicPr>
          <p:cNvPr id="7" name="Picture 6">
            <a:extLst>
              <a:ext uri="{FF2B5EF4-FFF2-40B4-BE49-F238E27FC236}">
                <a16:creationId xmlns="" xmlns:a16="http://schemas.microsoft.com/office/drawing/2014/main" id="{6A3F4488-F317-B3D3-6023-436A6BE6F85E}"/>
              </a:ext>
            </a:extLst>
          </p:cNvPr>
          <p:cNvPicPr>
            <a:picLocks noChangeAspect="1"/>
          </p:cNvPicPr>
          <p:nvPr/>
        </p:nvPicPr>
        <p:blipFill>
          <a:blip r:embed="rId12"/>
          <a:stretch>
            <a:fillRect/>
          </a:stretch>
        </p:blipFill>
        <p:spPr>
          <a:xfrm>
            <a:off x="1026706" y="671734"/>
            <a:ext cx="1707854" cy="783044"/>
          </a:xfrm>
          <a:prstGeom prst="rect">
            <a:avLst/>
          </a:prstGeom>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444"/>
        <p:cNvGrpSpPr/>
        <p:nvPr/>
      </p:nvGrpSpPr>
      <p:grpSpPr>
        <a:xfrm>
          <a:off x="0" y="0"/>
          <a:ext cx="0" cy="0"/>
          <a:chOff x="0" y="0"/>
          <a:chExt cx="0" cy="0"/>
        </a:xfrm>
      </p:grpSpPr>
      <p:pic>
        <p:nvPicPr>
          <p:cNvPr id="446" name="Google Shape;446;p30"/>
          <p:cNvPicPr preferRelativeResize="0"/>
          <p:nvPr/>
        </p:nvPicPr>
        <p:blipFill>
          <a:blip r:embed="rId3">
            <a:alphaModFix/>
          </a:blip>
          <a:stretch>
            <a:fillRect/>
          </a:stretch>
        </p:blipFill>
        <p:spPr>
          <a:xfrm>
            <a:off x="9511449" y="-4572177"/>
            <a:ext cx="12287051" cy="12293074"/>
          </a:xfrm>
          <a:prstGeom prst="rect">
            <a:avLst/>
          </a:prstGeom>
          <a:noFill/>
          <a:ln>
            <a:noFill/>
          </a:ln>
        </p:spPr>
      </p:pic>
      <p:pic>
        <p:nvPicPr>
          <p:cNvPr id="447" name="Google Shape;447;p30"/>
          <p:cNvPicPr preferRelativeResize="0"/>
          <p:nvPr/>
        </p:nvPicPr>
        <p:blipFill>
          <a:blip r:embed="rId4">
            <a:alphaModFix/>
          </a:blip>
          <a:stretch>
            <a:fillRect/>
          </a:stretch>
        </p:blipFill>
        <p:spPr>
          <a:xfrm rot="649173">
            <a:off x="-3287202" y="-836706"/>
            <a:ext cx="8996224" cy="12209556"/>
          </a:xfrm>
          <a:prstGeom prst="rect">
            <a:avLst/>
          </a:prstGeom>
          <a:noFill/>
          <a:ln>
            <a:noFill/>
          </a:ln>
        </p:spPr>
      </p:pic>
      <p:sp>
        <p:nvSpPr>
          <p:cNvPr id="451" name="Google Shape;451;p30"/>
          <p:cNvSpPr txBox="1"/>
          <p:nvPr/>
        </p:nvSpPr>
        <p:spPr>
          <a:xfrm>
            <a:off x="2818025" y="3905051"/>
            <a:ext cx="12651949" cy="3250121"/>
          </a:xfrm>
          <a:prstGeom prst="rect">
            <a:avLst/>
          </a:prstGeom>
          <a:noFill/>
          <a:ln>
            <a:noFill/>
          </a:ln>
        </p:spPr>
        <p:txBody>
          <a:bodyPr spcFirstLastPara="1" wrap="square" lIns="0" tIns="0" rIns="0" bIns="0" anchor="t" anchorCtr="0">
            <a:spAutoFit/>
          </a:bodyPr>
          <a:lstStyle/>
          <a:p>
            <a:pPr algn="ctr">
              <a:lnSpc>
                <a:spcPct val="119997"/>
              </a:lnSpc>
            </a:pPr>
            <a:r>
              <a:rPr lang="en-US" sz="9600" dirty="0">
                <a:solidFill>
                  <a:srgbClr val="F7C917"/>
                </a:solidFill>
                <a:latin typeface="PMingLiU"/>
                <a:ea typeface="Archivo Black"/>
                <a:cs typeface="Archivo Black"/>
                <a:sym typeface="Archivo Black"/>
              </a:rPr>
              <a:t>THANK</a:t>
            </a:r>
            <a:r>
              <a:rPr lang="en-US" sz="9600" b="0" i="0" u="none" strike="noStrike" cap="none" dirty="0">
                <a:solidFill>
                  <a:srgbClr val="F7C917"/>
                </a:solidFill>
                <a:latin typeface="PMingLiU"/>
                <a:ea typeface="Archivo Black"/>
                <a:cs typeface="Archivo Black"/>
                <a:sym typeface="Archivo Black"/>
              </a:rPr>
              <a:t> </a:t>
            </a:r>
            <a:r>
              <a:rPr lang="en-US" sz="9600" dirty="0">
                <a:solidFill>
                  <a:srgbClr val="F7C917"/>
                </a:solidFill>
                <a:latin typeface="PMingLiU"/>
                <a:ea typeface="Archivo Black"/>
                <a:cs typeface="Archivo Black"/>
                <a:sym typeface="Archivo Black"/>
              </a:rPr>
              <a:t>YOU </a:t>
            </a:r>
            <a:endParaRPr lang="en-US" sz="9600">
              <a:latin typeface="PMingLiU"/>
              <a:ea typeface="Archivo Black"/>
            </a:endParaRPr>
          </a:p>
          <a:p>
            <a:pPr algn="ctr">
              <a:lnSpc>
                <a:spcPct val="119997"/>
              </a:lnSpc>
            </a:pPr>
            <a:r>
              <a:rPr lang="en-US" sz="8000" dirty="0">
                <a:solidFill>
                  <a:srgbClr val="F7C917"/>
                </a:solidFill>
                <a:latin typeface="PMingLiU"/>
                <a:ea typeface="Archivo Black"/>
                <a:cs typeface="Archivo Black"/>
                <a:sym typeface="Archivo Black"/>
              </a:rPr>
              <a:t>FOR WATCHING US</a:t>
            </a:r>
            <a:r>
              <a:rPr lang="en-US" sz="8000" dirty="0">
                <a:solidFill>
                  <a:srgbClr val="F7C917"/>
                </a:solidFill>
                <a:latin typeface="Archivo Black"/>
                <a:ea typeface="Archivo Black"/>
                <a:cs typeface="Archivo Black"/>
                <a:sym typeface="Archivo Black"/>
              </a:rPr>
              <a:t> </a:t>
            </a:r>
            <a:endParaRPr lang="en-US" sz="8000"/>
          </a:p>
        </p:txBody>
      </p:sp>
      <p:sp>
        <p:nvSpPr>
          <p:cNvPr id="5" name="Google Shape;339;p22"/>
          <p:cNvSpPr txBox="1"/>
          <p:nvPr/>
        </p:nvSpPr>
        <p:spPr>
          <a:xfrm>
            <a:off x="16149963" y="675638"/>
            <a:ext cx="1109337" cy="497124"/>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92" dirty="0" smtClean="0">
                <a:solidFill>
                  <a:srgbClr val="FFFFFF"/>
                </a:solidFill>
                <a:latin typeface="Archivo Black"/>
                <a:ea typeface="Archivo Black"/>
                <a:cs typeface="Archivo Black"/>
                <a:sym typeface="Archivo Black"/>
              </a:rPr>
              <a:t>18</a:t>
            </a:r>
            <a:r>
              <a:rPr lang="en-US" sz="2692" b="0" i="0" u="none" strike="noStrike" cap="none" dirty="0" smtClean="0">
                <a:solidFill>
                  <a:srgbClr val="FFFFFF"/>
                </a:solidFill>
                <a:latin typeface="Archivo Black"/>
                <a:ea typeface="Archivo Black"/>
                <a:cs typeface="Archivo Black"/>
                <a:sym typeface="Archivo Black"/>
              </a:rPr>
              <a:t>/18</a:t>
            </a:r>
            <a:endParaRPr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36"/>
        <p:cNvGrpSpPr/>
        <p:nvPr/>
      </p:nvGrpSpPr>
      <p:grpSpPr>
        <a:xfrm>
          <a:off x="0" y="0"/>
          <a:ext cx="0" cy="0"/>
          <a:chOff x="0" y="0"/>
          <a:chExt cx="0" cy="0"/>
        </a:xfrm>
      </p:grpSpPr>
      <p:pic>
        <p:nvPicPr>
          <p:cNvPr id="137" name="Google Shape;137;p14"/>
          <p:cNvPicPr preferRelativeResize="0"/>
          <p:nvPr/>
        </p:nvPicPr>
        <p:blipFill>
          <a:blip r:embed="rId3">
            <a:alphaModFix/>
          </a:blip>
          <a:stretch>
            <a:fillRect/>
          </a:stretch>
        </p:blipFill>
        <p:spPr>
          <a:xfrm>
            <a:off x="-4833150" y="-3794475"/>
            <a:ext cx="10070848" cy="12139494"/>
          </a:xfrm>
          <a:prstGeom prst="rect">
            <a:avLst/>
          </a:prstGeom>
          <a:noFill/>
          <a:ln>
            <a:noFill/>
          </a:ln>
        </p:spPr>
      </p:pic>
      <p:pic>
        <p:nvPicPr>
          <p:cNvPr id="138" name="Google Shape;138;p14"/>
          <p:cNvPicPr preferRelativeResize="0"/>
          <p:nvPr/>
        </p:nvPicPr>
        <p:blipFill>
          <a:blip r:embed="rId4">
            <a:alphaModFix/>
          </a:blip>
          <a:stretch>
            <a:fillRect/>
          </a:stretch>
        </p:blipFill>
        <p:spPr>
          <a:xfrm>
            <a:off x="11872341" y="-372725"/>
            <a:ext cx="6942130" cy="11140808"/>
          </a:xfrm>
          <a:prstGeom prst="rect">
            <a:avLst/>
          </a:prstGeom>
          <a:noFill/>
          <a:ln>
            <a:noFill/>
          </a:ln>
        </p:spPr>
      </p:pic>
      <p:pic>
        <p:nvPicPr>
          <p:cNvPr id="139" name="Google Shape;139;p14"/>
          <p:cNvPicPr preferRelativeResize="0"/>
          <p:nvPr/>
        </p:nvPicPr>
        <p:blipFill>
          <a:blip r:embed="rId5">
            <a:alphaModFix/>
          </a:blip>
          <a:stretch>
            <a:fillRect/>
          </a:stretch>
        </p:blipFill>
        <p:spPr>
          <a:xfrm>
            <a:off x="3569777" y="1913487"/>
            <a:ext cx="11731556" cy="4945075"/>
          </a:xfrm>
          <a:prstGeom prst="rect">
            <a:avLst/>
          </a:prstGeom>
          <a:noFill/>
          <a:ln>
            <a:noFill/>
          </a:ln>
        </p:spPr>
      </p:pic>
      <p:sp>
        <p:nvSpPr>
          <p:cNvPr id="140" name="Google Shape;140;p14"/>
          <p:cNvSpPr txBox="1"/>
          <p:nvPr/>
        </p:nvSpPr>
        <p:spPr>
          <a:xfrm>
            <a:off x="1171464" y="7726727"/>
            <a:ext cx="16313432" cy="1171575"/>
          </a:xfrm>
          <a:prstGeom prst="rect">
            <a:avLst/>
          </a:prstGeom>
          <a:noFill/>
          <a:ln>
            <a:noFill/>
          </a:ln>
        </p:spPr>
        <p:txBody>
          <a:bodyPr spcFirstLastPara="1" wrap="square" lIns="0" tIns="0" rIns="0" bIns="0" anchor="t" anchorCtr="0">
            <a:spAutoFit/>
          </a:bodyPr>
          <a:lstStyle/>
          <a:p>
            <a:pPr marL="0" marR="0" lvl="0" indent="0" algn="ctr" rtl="0">
              <a:lnSpc>
                <a:spcPct val="120002"/>
              </a:lnSpc>
              <a:spcBef>
                <a:spcPts val="0"/>
              </a:spcBef>
              <a:spcAft>
                <a:spcPts val="0"/>
              </a:spcAft>
              <a:buNone/>
            </a:pPr>
            <a:r>
              <a:rPr lang="en-US" sz="7614" b="0" i="0" u="none" strike="noStrike" cap="none">
                <a:solidFill>
                  <a:srgbClr val="F7C917"/>
                </a:solidFill>
                <a:latin typeface="Archivo Black"/>
                <a:ea typeface="Archivo Black"/>
                <a:cs typeface="Archivo Black"/>
                <a:sym typeface="Archivo Black"/>
              </a:rPr>
              <a:t>WELCOME TO PRESENTATION</a:t>
            </a:r>
            <a:endParaRPr/>
          </a:p>
        </p:txBody>
      </p:sp>
      <p:sp>
        <p:nvSpPr>
          <p:cNvPr id="142" name="Google Shape;142;p14"/>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02/18</a:t>
            </a:r>
            <a:endParaRPr dirty="0"/>
          </a:p>
        </p:txBody>
      </p:sp>
      <p:sp>
        <p:nvSpPr>
          <p:cNvPr id="144" name="Google Shape;144;p14"/>
          <p:cNvSpPr/>
          <p:nvPr/>
        </p:nvSpPr>
        <p:spPr>
          <a:xfrm>
            <a:off x="1028700" y="787400"/>
            <a:ext cx="1134302" cy="687073"/>
          </a:xfrm>
          <a:custGeom>
            <a:avLst/>
            <a:gdLst/>
            <a:ahLst/>
            <a:cxnLst/>
            <a:rect l="l" t="t" r="r" b="b"/>
            <a:pathLst>
              <a:path w="1512403" h="916098" extrusionOk="0">
                <a:moveTo>
                  <a:pt x="0" y="0"/>
                </a:moveTo>
                <a:lnTo>
                  <a:pt x="1512403" y="0"/>
                </a:lnTo>
                <a:lnTo>
                  <a:pt x="1512403" y="916098"/>
                </a:lnTo>
                <a:lnTo>
                  <a:pt x="0" y="916098"/>
                </a:lnTo>
                <a:lnTo>
                  <a:pt x="0" y="0"/>
                </a:lnTo>
                <a:close/>
              </a:path>
            </a:pathLst>
          </a:custGeom>
          <a:blipFill rotWithShape="1">
            <a:blip r:embed="rId6">
              <a:alphaModFix/>
            </a:blip>
            <a:stretch>
              <a:fillRect/>
            </a:stretch>
          </a:blipFill>
          <a:ln>
            <a:noFill/>
          </a:ln>
        </p:spPr>
      </p:sp>
      <p:pic>
        <p:nvPicPr>
          <p:cNvPr id="2" name="Picture 1">
            <a:extLst>
              <a:ext uri="{FF2B5EF4-FFF2-40B4-BE49-F238E27FC236}">
                <a16:creationId xmlns="" xmlns:a16="http://schemas.microsoft.com/office/drawing/2014/main" id="{920BC946-599E-F737-51FF-081772F5C954}"/>
              </a:ext>
            </a:extLst>
          </p:cNvPr>
          <p:cNvPicPr>
            <a:picLocks noChangeAspect="1"/>
          </p:cNvPicPr>
          <p:nvPr/>
        </p:nvPicPr>
        <p:blipFill>
          <a:blip r:embed="rId7"/>
          <a:stretch>
            <a:fillRect/>
          </a:stretch>
        </p:blipFill>
        <p:spPr>
          <a:xfrm>
            <a:off x="1168213" y="677676"/>
            <a:ext cx="1617008" cy="809625"/>
          </a:xfrm>
          <a:prstGeom prst="rect">
            <a:avLst/>
          </a:prstGeom>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92"/>
        <p:cNvGrpSpPr/>
        <p:nvPr/>
      </p:nvGrpSpPr>
      <p:grpSpPr>
        <a:xfrm>
          <a:off x="0" y="0"/>
          <a:ext cx="0" cy="0"/>
          <a:chOff x="0" y="0"/>
          <a:chExt cx="0" cy="0"/>
        </a:xfrm>
      </p:grpSpPr>
      <p:pic>
        <p:nvPicPr>
          <p:cNvPr id="93" name="Google Shape;93;p12"/>
          <p:cNvPicPr preferRelativeResize="0"/>
          <p:nvPr/>
        </p:nvPicPr>
        <p:blipFill>
          <a:blip r:embed="rId3">
            <a:alphaModFix/>
          </a:blip>
          <a:stretch>
            <a:fillRect/>
          </a:stretch>
        </p:blipFill>
        <p:spPr>
          <a:xfrm rot="-300000">
            <a:off x="13080050" y="-440575"/>
            <a:ext cx="9466799" cy="11188566"/>
          </a:xfrm>
          <a:prstGeom prst="rect">
            <a:avLst/>
          </a:prstGeom>
          <a:noFill/>
          <a:ln>
            <a:noFill/>
          </a:ln>
        </p:spPr>
      </p:pic>
      <p:pic>
        <p:nvPicPr>
          <p:cNvPr id="94" name="Google Shape;94;p12"/>
          <p:cNvPicPr preferRelativeResize="0"/>
          <p:nvPr/>
        </p:nvPicPr>
        <p:blipFill>
          <a:blip r:embed="rId4">
            <a:alphaModFix/>
          </a:blip>
          <a:stretch>
            <a:fillRect/>
          </a:stretch>
        </p:blipFill>
        <p:spPr>
          <a:xfrm>
            <a:off x="10366450" y="3262100"/>
            <a:ext cx="7132049" cy="5537035"/>
          </a:xfrm>
          <a:prstGeom prst="rect">
            <a:avLst/>
          </a:prstGeom>
          <a:noFill/>
          <a:ln>
            <a:noFill/>
          </a:ln>
        </p:spPr>
      </p:pic>
      <p:grpSp>
        <p:nvGrpSpPr>
          <p:cNvPr id="98" name="Google Shape;98;p12"/>
          <p:cNvGrpSpPr/>
          <p:nvPr/>
        </p:nvGrpSpPr>
        <p:grpSpPr>
          <a:xfrm>
            <a:off x="1295400" y="1807997"/>
            <a:ext cx="1040127" cy="973303"/>
            <a:chOff x="0" y="-47625"/>
            <a:chExt cx="414427" cy="462052"/>
          </a:xfrm>
        </p:grpSpPr>
        <p:sp>
          <p:nvSpPr>
            <p:cNvPr id="99" name="Google Shape;99;p12"/>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2"/>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8" name="Google Shape;108;p12"/>
          <p:cNvSpPr txBox="1"/>
          <p:nvPr/>
        </p:nvSpPr>
        <p:spPr>
          <a:xfrm>
            <a:off x="2620693" y="2104276"/>
            <a:ext cx="7015705" cy="738664"/>
          </a:xfrm>
          <a:prstGeom prst="rect">
            <a:avLst/>
          </a:prstGeom>
          <a:noFill/>
          <a:ln>
            <a:noFill/>
          </a:ln>
        </p:spPr>
        <p:txBody>
          <a:bodyPr spcFirstLastPara="1" wrap="square" lIns="0" tIns="0" rIns="0" bIns="0" anchor="t" anchorCtr="0">
            <a:spAutoFit/>
          </a:bodyPr>
          <a:lstStyle/>
          <a:p>
            <a:pPr>
              <a:lnSpc>
                <a:spcPct val="120005"/>
              </a:lnSpc>
            </a:pPr>
            <a:r>
              <a:rPr lang="en-US" sz="4000">
                <a:solidFill>
                  <a:srgbClr val="FFFFFF"/>
                </a:solidFill>
                <a:latin typeface="Archivo Black"/>
                <a:ea typeface="Archivo Black"/>
                <a:cs typeface="Archivo Black"/>
                <a:sym typeface="Archivo Black"/>
              </a:rPr>
              <a:t>Introduction</a:t>
            </a:r>
            <a:r>
              <a:rPr lang="en-US" sz="3600">
                <a:solidFill>
                  <a:srgbClr val="FFFFFF"/>
                </a:solidFill>
                <a:latin typeface="Archivo Black"/>
                <a:ea typeface="Archivo Black"/>
                <a:cs typeface="Archivo Black"/>
                <a:sym typeface="Archivo Black"/>
              </a:rPr>
              <a:t> and About Us</a:t>
            </a:r>
            <a:endParaRPr lang="en-US" sz="3600">
              <a:solidFill>
                <a:srgbClr val="FFFFFF"/>
              </a:solidFill>
              <a:latin typeface="Archivo Black"/>
            </a:endParaRPr>
          </a:p>
        </p:txBody>
      </p:sp>
      <p:sp>
        <p:nvSpPr>
          <p:cNvPr id="109" name="Google Shape;109;p12"/>
          <p:cNvSpPr txBox="1"/>
          <p:nvPr/>
        </p:nvSpPr>
        <p:spPr>
          <a:xfrm>
            <a:off x="1123563" y="19342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b="0" i="0" u="none" strike="noStrike" cap="none">
                <a:solidFill>
                  <a:srgbClr val="FFFFFF"/>
                </a:solidFill>
                <a:latin typeface="Archivo Black"/>
                <a:ea typeface="Archivo Black"/>
                <a:cs typeface="Archivo Black"/>
                <a:sym typeface="Archivo Black"/>
              </a:rPr>
              <a:t>01</a:t>
            </a:r>
            <a:endParaRPr sz="4000"/>
          </a:p>
        </p:txBody>
      </p:sp>
      <p:sp>
        <p:nvSpPr>
          <p:cNvPr id="116" name="Google Shape;116;p12"/>
          <p:cNvSpPr txBox="1"/>
          <p:nvPr/>
        </p:nvSpPr>
        <p:spPr>
          <a:xfrm>
            <a:off x="3390900" y="466549"/>
            <a:ext cx="12119106" cy="1329595"/>
          </a:xfrm>
          <a:prstGeom prst="rect">
            <a:avLst/>
          </a:prstGeom>
          <a:noFill/>
          <a:ln>
            <a:noFill/>
          </a:ln>
        </p:spPr>
        <p:txBody>
          <a:bodyPr spcFirstLastPara="1" wrap="square" lIns="0" tIns="0" rIns="0" bIns="0" anchor="t" anchorCtr="0">
            <a:spAutoFit/>
          </a:bodyPr>
          <a:lstStyle/>
          <a:p>
            <a:pPr marL="0" marR="0" lvl="0" indent="0" algn="l" rtl="0">
              <a:lnSpc>
                <a:spcPct val="120002"/>
              </a:lnSpc>
              <a:spcBef>
                <a:spcPts val="0"/>
              </a:spcBef>
              <a:spcAft>
                <a:spcPts val="0"/>
              </a:spcAft>
              <a:buNone/>
            </a:pPr>
            <a:r>
              <a:rPr lang="en-US" sz="7200" b="0" i="0" u="none" strike="noStrike" cap="none">
                <a:solidFill>
                  <a:srgbClr val="FFFFFF"/>
                </a:solidFill>
                <a:latin typeface="Archivo Black"/>
                <a:ea typeface="Archivo Black"/>
                <a:cs typeface="Archivo Black"/>
                <a:sym typeface="Archivo Black"/>
              </a:rPr>
              <a:t>TABLE OF </a:t>
            </a:r>
            <a:r>
              <a:rPr lang="en-US" sz="7200" b="0" i="0" u="none" strike="noStrike" cap="none">
                <a:solidFill>
                  <a:srgbClr val="F7C917"/>
                </a:solidFill>
                <a:latin typeface="Archivo Black"/>
                <a:ea typeface="Archivo Black"/>
                <a:cs typeface="Archivo Black"/>
                <a:sym typeface="Archivo Black"/>
              </a:rPr>
              <a:t>CONTENTS</a:t>
            </a:r>
            <a:endParaRPr sz="7200"/>
          </a:p>
        </p:txBody>
      </p:sp>
      <p:sp>
        <p:nvSpPr>
          <p:cNvPr id="117" name="Google Shape;117;p12"/>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03/18</a:t>
            </a:r>
            <a:endParaRPr dirty="0"/>
          </a:p>
        </p:txBody>
      </p:sp>
      <p:pic>
        <p:nvPicPr>
          <p:cNvPr id="3" name="Picture 2" descr="A logo with a person in the middle&#10;&#10;Description automatically generated">
            <a:extLst>
              <a:ext uri="{FF2B5EF4-FFF2-40B4-BE49-F238E27FC236}">
                <a16:creationId xmlns="" xmlns:a16="http://schemas.microsoft.com/office/drawing/2014/main" id="{C32147BF-4EB1-BF7F-143F-7F9B28596F61}"/>
              </a:ext>
            </a:extLst>
          </p:cNvPr>
          <p:cNvPicPr>
            <a:picLocks noChangeAspect="1"/>
          </p:cNvPicPr>
          <p:nvPr/>
        </p:nvPicPr>
        <p:blipFill>
          <a:blip r:embed="rId5"/>
          <a:stretch>
            <a:fillRect/>
          </a:stretch>
        </p:blipFill>
        <p:spPr>
          <a:xfrm>
            <a:off x="646019" y="472048"/>
            <a:ext cx="2055158" cy="828675"/>
          </a:xfrm>
          <a:prstGeom prst="rect">
            <a:avLst/>
          </a:prstGeom>
        </p:spPr>
      </p:pic>
      <p:grpSp>
        <p:nvGrpSpPr>
          <p:cNvPr id="4" name="Google Shape;98;p12">
            <a:extLst>
              <a:ext uri="{FF2B5EF4-FFF2-40B4-BE49-F238E27FC236}">
                <a16:creationId xmlns="" xmlns:a16="http://schemas.microsoft.com/office/drawing/2014/main" id="{AA398726-B00B-C2BD-CC9D-6737245ECA8E}"/>
              </a:ext>
            </a:extLst>
          </p:cNvPr>
          <p:cNvGrpSpPr/>
          <p:nvPr/>
        </p:nvGrpSpPr>
        <p:grpSpPr>
          <a:xfrm>
            <a:off x="1295399" y="2912897"/>
            <a:ext cx="1040127" cy="973303"/>
            <a:chOff x="0" y="-47625"/>
            <a:chExt cx="414427" cy="462052"/>
          </a:xfrm>
        </p:grpSpPr>
        <p:sp>
          <p:nvSpPr>
            <p:cNvPr id="5" name="Google Shape;99;p12">
              <a:extLst>
                <a:ext uri="{FF2B5EF4-FFF2-40B4-BE49-F238E27FC236}">
                  <a16:creationId xmlns="" xmlns:a16="http://schemas.microsoft.com/office/drawing/2014/main" id="{643049CF-EB94-3CDA-5CC3-913CF1B72704}"/>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00;p12">
              <a:extLst>
                <a:ext uri="{FF2B5EF4-FFF2-40B4-BE49-F238E27FC236}">
                  <a16:creationId xmlns="" xmlns:a16="http://schemas.microsoft.com/office/drawing/2014/main" id="{8B6EDBE1-A8EC-ABE8-6EC7-C50376C324B8}"/>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7" name="Google Shape;98;p12">
            <a:extLst>
              <a:ext uri="{FF2B5EF4-FFF2-40B4-BE49-F238E27FC236}">
                <a16:creationId xmlns="" xmlns:a16="http://schemas.microsoft.com/office/drawing/2014/main" id="{C5CB9AD2-E53E-4554-9D1C-9532B05287B1}"/>
              </a:ext>
            </a:extLst>
          </p:cNvPr>
          <p:cNvGrpSpPr/>
          <p:nvPr/>
        </p:nvGrpSpPr>
        <p:grpSpPr>
          <a:xfrm>
            <a:off x="1295400" y="4170197"/>
            <a:ext cx="1040127" cy="973303"/>
            <a:chOff x="0" y="-47625"/>
            <a:chExt cx="414427" cy="462052"/>
          </a:xfrm>
        </p:grpSpPr>
        <p:sp>
          <p:nvSpPr>
            <p:cNvPr id="8" name="Google Shape;99;p12">
              <a:extLst>
                <a:ext uri="{FF2B5EF4-FFF2-40B4-BE49-F238E27FC236}">
                  <a16:creationId xmlns="" xmlns:a16="http://schemas.microsoft.com/office/drawing/2014/main" id="{7654FE0E-CD48-C4DD-12FF-377F3EE15FBF}"/>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00;p12">
              <a:extLst>
                <a:ext uri="{FF2B5EF4-FFF2-40B4-BE49-F238E27FC236}">
                  <a16:creationId xmlns="" xmlns:a16="http://schemas.microsoft.com/office/drawing/2014/main" id="{D5B9E0A4-C3DD-776D-F0AC-5AA90018FB81}"/>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0" name="Google Shape;109;p12">
            <a:extLst>
              <a:ext uri="{FF2B5EF4-FFF2-40B4-BE49-F238E27FC236}">
                <a16:creationId xmlns="" xmlns:a16="http://schemas.microsoft.com/office/drawing/2014/main" id="{AA203CDC-5CE1-A413-910C-AB0F93A4F16E}"/>
              </a:ext>
            </a:extLst>
          </p:cNvPr>
          <p:cNvSpPr txBox="1"/>
          <p:nvPr/>
        </p:nvSpPr>
        <p:spPr>
          <a:xfrm>
            <a:off x="1123563" y="30391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02</a:t>
            </a:r>
            <a:endParaRPr sz="4000"/>
          </a:p>
        </p:txBody>
      </p:sp>
      <p:grpSp>
        <p:nvGrpSpPr>
          <p:cNvPr id="11" name="Google Shape;98;p12">
            <a:extLst>
              <a:ext uri="{FF2B5EF4-FFF2-40B4-BE49-F238E27FC236}">
                <a16:creationId xmlns="" xmlns:a16="http://schemas.microsoft.com/office/drawing/2014/main" id="{A88DF68F-6C47-3AD2-9526-CCE6570BB745}"/>
              </a:ext>
            </a:extLst>
          </p:cNvPr>
          <p:cNvGrpSpPr/>
          <p:nvPr/>
        </p:nvGrpSpPr>
        <p:grpSpPr>
          <a:xfrm>
            <a:off x="1295399" y="5313197"/>
            <a:ext cx="1040127" cy="973303"/>
            <a:chOff x="0" y="-47625"/>
            <a:chExt cx="414427" cy="462052"/>
          </a:xfrm>
        </p:grpSpPr>
        <p:sp>
          <p:nvSpPr>
            <p:cNvPr id="12" name="Google Shape;99;p12">
              <a:extLst>
                <a:ext uri="{FF2B5EF4-FFF2-40B4-BE49-F238E27FC236}">
                  <a16:creationId xmlns="" xmlns:a16="http://schemas.microsoft.com/office/drawing/2014/main" id="{E2F5195C-86CC-6A82-2286-CBEBF69E503D}"/>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00;p12">
              <a:extLst>
                <a:ext uri="{FF2B5EF4-FFF2-40B4-BE49-F238E27FC236}">
                  <a16:creationId xmlns="" xmlns:a16="http://schemas.microsoft.com/office/drawing/2014/main" id="{17FFEF5E-EAE8-547F-BCE5-6A3B63F9FF29}"/>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4" name="Google Shape;98;p12">
            <a:extLst>
              <a:ext uri="{FF2B5EF4-FFF2-40B4-BE49-F238E27FC236}">
                <a16:creationId xmlns="" xmlns:a16="http://schemas.microsoft.com/office/drawing/2014/main" id="{944FB47D-5976-66F8-EE16-88535255D241}"/>
              </a:ext>
            </a:extLst>
          </p:cNvPr>
          <p:cNvGrpSpPr/>
          <p:nvPr/>
        </p:nvGrpSpPr>
        <p:grpSpPr>
          <a:xfrm>
            <a:off x="1295399" y="6456197"/>
            <a:ext cx="1040127" cy="973303"/>
            <a:chOff x="0" y="-47625"/>
            <a:chExt cx="414427" cy="462052"/>
          </a:xfrm>
        </p:grpSpPr>
        <p:sp>
          <p:nvSpPr>
            <p:cNvPr id="15" name="Google Shape;99;p12">
              <a:extLst>
                <a:ext uri="{FF2B5EF4-FFF2-40B4-BE49-F238E27FC236}">
                  <a16:creationId xmlns="" xmlns:a16="http://schemas.microsoft.com/office/drawing/2014/main" id="{9A340826-6EE7-D3AB-A07A-7ABD5499673D}"/>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00;p12">
              <a:extLst>
                <a:ext uri="{FF2B5EF4-FFF2-40B4-BE49-F238E27FC236}">
                  <a16:creationId xmlns="" xmlns:a16="http://schemas.microsoft.com/office/drawing/2014/main" id="{6B4D4A35-9717-F38D-A2AA-D0F28C5EA698}"/>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7" name="Google Shape;98;p12">
            <a:extLst>
              <a:ext uri="{FF2B5EF4-FFF2-40B4-BE49-F238E27FC236}">
                <a16:creationId xmlns="" xmlns:a16="http://schemas.microsoft.com/office/drawing/2014/main" id="{B1E80799-ED75-8912-62FE-4F1D519BBB2D}"/>
              </a:ext>
            </a:extLst>
          </p:cNvPr>
          <p:cNvGrpSpPr/>
          <p:nvPr/>
        </p:nvGrpSpPr>
        <p:grpSpPr>
          <a:xfrm>
            <a:off x="1295399" y="7598076"/>
            <a:ext cx="1040127" cy="973303"/>
            <a:chOff x="0" y="-47625"/>
            <a:chExt cx="414427" cy="462052"/>
          </a:xfrm>
        </p:grpSpPr>
        <p:sp>
          <p:nvSpPr>
            <p:cNvPr id="18" name="Google Shape;99;p12">
              <a:extLst>
                <a:ext uri="{FF2B5EF4-FFF2-40B4-BE49-F238E27FC236}">
                  <a16:creationId xmlns="" xmlns:a16="http://schemas.microsoft.com/office/drawing/2014/main" id="{2BD06989-CE79-BD83-A970-510193C56C9B}"/>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00;p12">
              <a:extLst>
                <a:ext uri="{FF2B5EF4-FFF2-40B4-BE49-F238E27FC236}">
                  <a16:creationId xmlns="" xmlns:a16="http://schemas.microsoft.com/office/drawing/2014/main" id="{E6D7576E-BE78-6260-E8CE-EC0C14899072}"/>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0" name="Google Shape;109;p12">
            <a:extLst>
              <a:ext uri="{FF2B5EF4-FFF2-40B4-BE49-F238E27FC236}">
                <a16:creationId xmlns="" xmlns:a16="http://schemas.microsoft.com/office/drawing/2014/main" id="{5D1CBB51-28CB-4380-E26B-EE92EED19B4A}"/>
              </a:ext>
            </a:extLst>
          </p:cNvPr>
          <p:cNvSpPr txBox="1"/>
          <p:nvPr/>
        </p:nvSpPr>
        <p:spPr>
          <a:xfrm>
            <a:off x="1123563" y="427741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03</a:t>
            </a:r>
            <a:endParaRPr sz="4000"/>
          </a:p>
        </p:txBody>
      </p:sp>
      <p:sp>
        <p:nvSpPr>
          <p:cNvPr id="21" name="Google Shape;109;p12">
            <a:extLst>
              <a:ext uri="{FF2B5EF4-FFF2-40B4-BE49-F238E27FC236}">
                <a16:creationId xmlns="" xmlns:a16="http://schemas.microsoft.com/office/drawing/2014/main" id="{D490382A-C310-DC66-8CEB-A1E598DBC438}"/>
              </a:ext>
            </a:extLst>
          </p:cNvPr>
          <p:cNvSpPr txBox="1"/>
          <p:nvPr/>
        </p:nvSpPr>
        <p:spPr>
          <a:xfrm>
            <a:off x="1123563" y="54394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04</a:t>
            </a:r>
            <a:endParaRPr sz="4000"/>
          </a:p>
        </p:txBody>
      </p:sp>
      <p:sp>
        <p:nvSpPr>
          <p:cNvPr id="22" name="Google Shape;109;p12">
            <a:extLst>
              <a:ext uri="{FF2B5EF4-FFF2-40B4-BE49-F238E27FC236}">
                <a16:creationId xmlns="" xmlns:a16="http://schemas.microsoft.com/office/drawing/2014/main" id="{3ACA11AF-D652-2B1B-9DDA-4017E7402986}"/>
              </a:ext>
            </a:extLst>
          </p:cNvPr>
          <p:cNvSpPr txBox="1"/>
          <p:nvPr/>
        </p:nvSpPr>
        <p:spPr>
          <a:xfrm>
            <a:off x="1123563" y="658246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05</a:t>
            </a:r>
            <a:endParaRPr sz="4000"/>
          </a:p>
        </p:txBody>
      </p:sp>
      <p:sp>
        <p:nvSpPr>
          <p:cNvPr id="23" name="Google Shape;109;p12">
            <a:extLst>
              <a:ext uri="{FF2B5EF4-FFF2-40B4-BE49-F238E27FC236}">
                <a16:creationId xmlns="" xmlns:a16="http://schemas.microsoft.com/office/drawing/2014/main" id="{7DF47FA5-F93A-FC34-08BC-C3B038B0FCBD}"/>
              </a:ext>
            </a:extLst>
          </p:cNvPr>
          <p:cNvSpPr txBox="1"/>
          <p:nvPr/>
        </p:nvSpPr>
        <p:spPr>
          <a:xfrm>
            <a:off x="1123563" y="7737786"/>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06</a:t>
            </a:r>
            <a:endParaRPr sz="4000"/>
          </a:p>
        </p:txBody>
      </p:sp>
      <p:grpSp>
        <p:nvGrpSpPr>
          <p:cNvPr id="25" name="Google Shape;98;p12">
            <a:extLst>
              <a:ext uri="{FF2B5EF4-FFF2-40B4-BE49-F238E27FC236}">
                <a16:creationId xmlns="" xmlns:a16="http://schemas.microsoft.com/office/drawing/2014/main" id="{923ACA86-461C-BFDB-486F-62E22D019DC8}"/>
              </a:ext>
            </a:extLst>
          </p:cNvPr>
          <p:cNvGrpSpPr/>
          <p:nvPr/>
        </p:nvGrpSpPr>
        <p:grpSpPr>
          <a:xfrm>
            <a:off x="1276349" y="8799347"/>
            <a:ext cx="1040127" cy="973303"/>
            <a:chOff x="0" y="-47625"/>
            <a:chExt cx="414427" cy="462052"/>
          </a:xfrm>
        </p:grpSpPr>
        <p:sp>
          <p:nvSpPr>
            <p:cNvPr id="26" name="Google Shape;99;p12">
              <a:extLst>
                <a:ext uri="{FF2B5EF4-FFF2-40B4-BE49-F238E27FC236}">
                  <a16:creationId xmlns="" xmlns:a16="http://schemas.microsoft.com/office/drawing/2014/main" id="{6594F60A-B470-805C-10BE-DF3B3B27B7D3}"/>
                </a:ext>
              </a:extLst>
            </p:cNvPr>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00;p12">
              <a:extLst>
                <a:ext uri="{FF2B5EF4-FFF2-40B4-BE49-F238E27FC236}">
                  <a16:creationId xmlns="" xmlns:a16="http://schemas.microsoft.com/office/drawing/2014/main" id="{AD23756E-AA4D-9A69-7CC4-66F9582A65E4}"/>
                </a:ext>
              </a:extLst>
            </p:cNvPr>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31" name="Google Shape;109;p12">
            <a:extLst>
              <a:ext uri="{FF2B5EF4-FFF2-40B4-BE49-F238E27FC236}">
                <a16:creationId xmlns="" xmlns:a16="http://schemas.microsoft.com/office/drawing/2014/main" id="{D88B7569-D410-553A-A0A9-1E8E2D15945F}"/>
              </a:ext>
            </a:extLst>
          </p:cNvPr>
          <p:cNvSpPr txBox="1"/>
          <p:nvPr/>
        </p:nvSpPr>
        <p:spPr>
          <a:xfrm>
            <a:off x="1123563" y="8925610"/>
            <a:ext cx="1402850" cy="738664"/>
          </a:xfrm>
          <a:prstGeom prst="rect">
            <a:avLst/>
          </a:prstGeom>
          <a:noFill/>
          <a:ln>
            <a:noFill/>
          </a:ln>
        </p:spPr>
        <p:txBody>
          <a:bodyPr spcFirstLastPara="1" wrap="square" lIns="0" tIns="0" rIns="0" bIns="0" anchor="t" anchorCtr="0">
            <a:spAutoFit/>
          </a:bodyPr>
          <a:lstStyle/>
          <a:p>
            <a:pPr marL="0" marR="0" lvl="0" indent="0" algn="ctr" rtl="0">
              <a:lnSpc>
                <a:spcPct val="120015"/>
              </a:lnSpc>
              <a:spcBef>
                <a:spcPts val="0"/>
              </a:spcBef>
              <a:spcAft>
                <a:spcPts val="0"/>
              </a:spcAft>
              <a:buNone/>
            </a:pPr>
            <a:r>
              <a:rPr lang="en-US" sz="4000">
                <a:solidFill>
                  <a:srgbClr val="FFFFFF"/>
                </a:solidFill>
                <a:latin typeface="Archivo Black"/>
                <a:sym typeface="Archivo Black"/>
              </a:rPr>
              <a:t>07</a:t>
            </a:r>
            <a:endParaRPr sz="4000"/>
          </a:p>
        </p:txBody>
      </p:sp>
      <p:sp>
        <p:nvSpPr>
          <p:cNvPr id="29" name="Google Shape;107;p12">
            <a:extLst>
              <a:ext uri="{FF2B5EF4-FFF2-40B4-BE49-F238E27FC236}">
                <a16:creationId xmlns="" xmlns:a16="http://schemas.microsoft.com/office/drawing/2014/main" id="{0CAAD918-C119-5A31-569F-36A81A2E88CD}"/>
              </a:ext>
            </a:extLst>
          </p:cNvPr>
          <p:cNvSpPr txBox="1"/>
          <p:nvPr/>
        </p:nvSpPr>
        <p:spPr>
          <a:xfrm>
            <a:off x="2609591" y="4275779"/>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rgbClr val="FFFFFF"/>
                </a:solidFill>
                <a:latin typeface="Archivo Black"/>
              </a:rPr>
              <a:t>What We Offer</a:t>
            </a:r>
            <a:endParaRPr lang="en-US" sz="3950">
              <a:solidFill>
                <a:srgbClr val="FFFFFF"/>
              </a:solidFill>
              <a:latin typeface="Archivo Black"/>
            </a:endParaRPr>
          </a:p>
        </p:txBody>
      </p:sp>
      <p:sp>
        <p:nvSpPr>
          <p:cNvPr id="33" name="Google Shape;107;p12">
            <a:extLst>
              <a:ext uri="{FF2B5EF4-FFF2-40B4-BE49-F238E27FC236}">
                <a16:creationId xmlns="" xmlns:a16="http://schemas.microsoft.com/office/drawing/2014/main" id="{573DBD11-7A7B-3D1A-14E3-AE13F76B1F88}"/>
              </a:ext>
            </a:extLst>
          </p:cNvPr>
          <p:cNvSpPr txBox="1"/>
          <p:nvPr/>
        </p:nvSpPr>
        <p:spPr>
          <a:xfrm>
            <a:off x="2609590" y="5445672"/>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chemeClr val="bg1"/>
                </a:solidFill>
                <a:latin typeface="Archivo Black"/>
              </a:rPr>
              <a:t>Competition's </a:t>
            </a:r>
            <a:endParaRPr lang="en-US" sz="4000" err="1">
              <a:solidFill>
                <a:schemeClr val="bg1"/>
              </a:solidFill>
            </a:endParaRPr>
          </a:p>
        </p:txBody>
      </p:sp>
      <p:sp>
        <p:nvSpPr>
          <p:cNvPr id="34" name="Google Shape;107;p12">
            <a:extLst>
              <a:ext uri="{FF2B5EF4-FFF2-40B4-BE49-F238E27FC236}">
                <a16:creationId xmlns="" xmlns:a16="http://schemas.microsoft.com/office/drawing/2014/main" id="{8627B9B1-D809-51DC-EE9E-7EA16004C3DA}"/>
              </a:ext>
            </a:extLst>
          </p:cNvPr>
          <p:cNvSpPr txBox="1"/>
          <p:nvPr/>
        </p:nvSpPr>
        <p:spPr>
          <a:xfrm>
            <a:off x="2609591" y="6588673"/>
            <a:ext cx="5882793" cy="72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3950">
                <a:solidFill>
                  <a:srgbClr val="FFFFFF"/>
                </a:solidFill>
                <a:latin typeface="Archivo Black"/>
              </a:rPr>
              <a:t>Market Research </a:t>
            </a:r>
          </a:p>
        </p:txBody>
      </p:sp>
      <p:sp>
        <p:nvSpPr>
          <p:cNvPr id="35" name="Google Shape;107;p12">
            <a:extLst>
              <a:ext uri="{FF2B5EF4-FFF2-40B4-BE49-F238E27FC236}">
                <a16:creationId xmlns="" xmlns:a16="http://schemas.microsoft.com/office/drawing/2014/main" id="{799A42F3-FA51-7E31-22BC-C7ED7568AF1B}"/>
              </a:ext>
            </a:extLst>
          </p:cNvPr>
          <p:cNvSpPr txBox="1"/>
          <p:nvPr/>
        </p:nvSpPr>
        <p:spPr>
          <a:xfrm>
            <a:off x="2609591" y="7731673"/>
            <a:ext cx="5882793" cy="729430"/>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3950">
                <a:solidFill>
                  <a:srgbClr val="FFFFFF"/>
                </a:solidFill>
                <a:latin typeface="Archivo Black"/>
              </a:rPr>
              <a:t>Our Team </a:t>
            </a:r>
          </a:p>
        </p:txBody>
      </p:sp>
      <p:sp>
        <p:nvSpPr>
          <p:cNvPr id="36" name="Google Shape;107;p12">
            <a:extLst>
              <a:ext uri="{FF2B5EF4-FFF2-40B4-BE49-F238E27FC236}">
                <a16:creationId xmlns="" xmlns:a16="http://schemas.microsoft.com/office/drawing/2014/main" id="{EC5F18D7-1D14-1597-6C41-7516C57AAD12}"/>
              </a:ext>
            </a:extLst>
          </p:cNvPr>
          <p:cNvSpPr txBox="1"/>
          <p:nvPr/>
        </p:nvSpPr>
        <p:spPr>
          <a:xfrm>
            <a:off x="2528908" y="8928460"/>
            <a:ext cx="5882793" cy="73866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nSpc>
                <a:spcPct val="120005"/>
              </a:lnSpc>
            </a:pPr>
            <a:r>
              <a:rPr lang="en-US" sz="4000">
                <a:solidFill>
                  <a:srgbClr val="FFFFFF"/>
                </a:solidFill>
                <a:latin typeface="Archivo Black"/>
              </a:rPr>
              <a:t>Contact Us </a:t>
            </a:r>
            <a:endParaRPr lang="en-US"/>
          </a:p>
        </p:txBody>
      </p:sp>
      <p:sp>
        <p:nvSpPr>
          <p:cNvPr id="37" name="TextBox 36">
            <a:extLst>
              <a:ext uri="{FF2B5EF4-FFF2-40B4-BE49-F238E27FC236}">
                <a16:creationId xmlns="" xmlns:a16="http://schemas.microsoft.com/office/drawing/2014/main" id="{98C59EBF-FEB3-4EFE-C120-34EFFB5DB72B}"/>
              </a:ext>
            </a:extLst>
          </p:cNvPr>
          <p:cNvSpPr txBox="1"/>
          <p:nvPr/>
        </p:nvSpPr>
        <p:spPr>
          <a:xfrm>
            <a:off x="2528047" y="3180230"/>
            <a:ext cx="6615952" cy="7001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950">
                <a:solidFill>
                  <a:srgbClr val="FFFFFF"/>
                </a:solidFill>
                <a:latin typeface="Archivo Black"/>
              </a:rPr>
              <a:t>Problems and Solution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21"/>
        <p:cNvGrpSpPr/>
        <p:nvPr/>
      </p:nvGrpSpPr>
      <p:grpSpPr>
        <a:xfrm>
          <a:off x="0" y="0"/>
          <a:ext cx="0" cy="0"/>
          <a:chOff x="0" y="0"/>
          <a:chExt cx="0" cy="0"/>
        </a:xfrm>
      </p:grpSpPr>
      <p:pic>
        <p:nvPicPr>
          <p:cNvPr id="122" name="Google Shape;122;p13"/>
          <p:cNvPicPr preferRelativeResize="0"/>
          <p:nvPr/>
        </p:nvPicPr>
        <p:blipFill>
          <a:blip r:embed="rId3">
            <a:alphaModFix/>
          </a:blip>
          <a:stretch>
            <a:fillRect/>
          </a:stretch>
        </p:blipFill>
        <p:spPr>
          <a:xfrm rot="20712701">
            <a:off x="-3419742" y="1220844"/>
            <a:ext cx="10493314" cy="7146312"/>
          </a:xfrm>
          <a:prstGeom prst="rect">
            <a:avLst/>
          </a:prstGeom>
          <a:noFill/>
          <a:ln>
            <a:noFill/>
          </a:ln>
        </p:spPr>
      </p:pic>
      <p:pic>
        <p:nvPicPr>
          <p:cNvPr id="123" name="Google Shape;123;p13"/>
          <p:cNvPicPr preferRelativeResize="0"/>
          <p:nvPr/>
        </p:nvPicPr>
        <p:blipFill>
          <a:blip r:embed="rId4">
            <a:alphaModFix/>
          </a:blip>
          <a:stretch>
            <a:fillRect/>
          </a:stretch>
        </p:blipFill>
        <p:spPr>
          <a:xfrm>
            <a:off x="8560420" y="2012325"/>
            <a:ext cx="14363628" cy="9720701"/>
          </a:xfrm>
          <a:prstGeom prst="rect">
            <a:avLst/>
          </a:prstGeom>
          <a:noFill/>
          <a:ln>
            <a:noFill/>
          </a:ln>
        </p:spPr>
      </p:pic>
      <p:cxnSp>
        <p:nvCxnSpPr>
          <p:cNvPr id="127" name="Google Shape;127;p13"/>
          <p:cNvCxnSpPr/>
          <p:nvPr/>
        </p:nvCxnSpPr>
        <p:spPr>
          <a:xfrm>
            <a:off x="1028700" y="8956605"/>
            <a:ext cx="6492240" cy="0"/>
          </a:xfrm>
          <a:prstGeom prst="straightConnector1">
            <a:avLst/>
          </a:prstGeom>
          <a:noFill/>
          <a:ln w="66675" cap="flat" cmpd="sng">
            <a:solidFill>
              <a:srgbClr val="FFFFFF"/>
            </a:solidFill>
            <a:prstDash val="solid"/>
            <a:round/>
            <a:headEnd type="none" w="sm" len="sm"/>
            <a:tailEnd type="stealth" w="med" len="med"/>
          </a:ln>
        </p:spPr>
      </p:cxnSp>
      <p:sp>
        <p:nvSpPr>
          <p:cNvPr id="128" name="Google Shape;128;p13"/>
          <p:cNvSpPr/>
          <p:nvPr/>
        </p:nvSpPr>
        <p:spPr>
          <a:xfrm>
            <a:off x="11743476" y="711009"/>
            <a:ext cx="5973024" cy="9575991"/>
          </a:xfrm>
          <a:custGeom>
            <a:avLst/>
            <a:gdLst/>
            <a:ahLst/>
            <a:cxnLst/>
            <a:rect l="l" t="t" r="r" b="b"/>
            <a:pathLst>
              <a:path w="5973024" h="9575991" extrusionOk="0">
                <a:moveTo>
                  <a:pt x="0" y="0"/>
                </a:moveTo>
                <a:lnTo>
                  <a:pt x="5973024" y="0"/>
                </a:lnTo>
                <a:lnTo>
                  <a:pt x="5973024" y="9575991"/>
                </a:lnTo>
                <a:lnTo>
                  <a:pt x="0" y="9575991"/>
                </a:lnTo>
                <a:lnTo>
                  <a:pt x="0" y="0"/>
                </a:lnTo>
                <a:close/>
              </a:path>
            </a:pathLst>
          </a:custGeom>
          <a:blipFill rotWithShape="1">
            <a:blip r:embed="rId5">
              <a:alphaModFix/>
            </a:blip>
            <a:stretch>
              <a:fillRect/>
            </a:stretch>
          </a:blipFill>
          <a:ln>
            <a:noFill/>
          </a:ln>
        </p:spPr>
      </p:sp>
      <p:sp>
        <p:nvSpPr>
          <p:cNvPr id="129" name="Google Shape;129;p13"/>
          <p:cNvSpPr txBox="1"/>
          <p:nvPr/>
        </p:nvSpPr>
        <p:spPr>
          <a:xfrm>
            <a:off x="1028700" y="2012335"/>
            <a:ext cx="10635145" cy="132959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7200" b="0" i="0" u="none" strike="noStrike" cap="none">
                <a:solidFill>
                  <a:srgbClr val="F7C917"/>
                </a:solidFill>
                <a:latin typeface="Archivo Black"/>
                <a:ea typeface="Archivo Black"/>
                <a:cs typeface="Archivo Black"/>
                <a:sym typeface="Archivo Black"/>
              </a:rPr>
              <a:t>INTRODUCTION</a:t>
            </a:r>
            <a:endParaRPr sz="7200"/>
          </a:p>
        </p:txBody>
      </p:sp>
      <p:sp>
        <p:nvSpPr>
          <p:cNvPr id="130" name="Google Shape;130;p13"/>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04/18</a:t>
            </a:r>
            <a:endParaRPr dirty="0"/>
          </a:p>
        </p:txBody>
      </p:sp>
      <p:sp>
        <p:nvSpPr>
          <p:cNvPr id="131" name="Google Shape;131;p13"/>
          <p:cNvSpPr txBox="1"/>
          <p:nvPr/>
        </p:nvSpPr>
        <p:spPr>
          <a:xfrm>
            <a:off x="1400175" y="4241417"/>
            <a:ext cx="9339452" cy="3748719"/>
          </a:xfrm>
          <a:prstGeom prst="rect">
            <a:avLst/>
          </a:prstGeom>
          <a:noFill/>
          <a:ln>
            <a:noFill/>
          </a:ln>
        </p:spPr>
        <p:txBody>
          <a:bodyPr spcFirstLastPara="1" wrap="square" lIns="0" tIns="0" rIns="0" bIns="0" anchor="t" anchorCtr="0">
            <a:spAutoFit/>
          </a:bodyPr>
          <a:lstStyle/>
          <a:p>
            <a:r>
              <a:rPr lang="en-US" sz="3200" b="1" i="1" dirty="0">
                <a:solidFill>
                  <a:srgbClr val="FFFFFF"/>
                </a:solidFill>
              </a:rPr>
              <a:t>Our ecommerce platform is designed to empower small businesses by providing them with a user-friendly, secure, and reliable online presence. We understand the unique challenges faced by small businesses and are committed to helping them succeed in the digital marketplace.</a:t>
            </a:r>
            <a:endParaRPr lang="en-US" sz="3200" b="1" i="1" dirty="0"/>
          </a:p>
          <a:p>
            <a:pPr marL="0" marR="0" lvl="0" indent="0" algn="l" rtl="0">
              <a:lnSpc>
                <a:spcPct val="140000"/>
              </a:lnSpc>
              <a:spcBef>
                <a:spcPts val="0"/>
              </a:spcBef>
              <a:spcAft>
                <a:spcPts val="0"/>
              </a:spcAft>
              <a:buNone/>
            </a:pPr>
            <a:endParaRPr dirty="0"/>
          </a:p>
        </p:txBody>
      </p:sp>
      <p:pic>
        <p:nvPicPr>
          <p:cNvPr id="6" name="Picture 5" descr="A logo with a person in the middle&#10;&#10;Description automatically generated">
            <a:extLst>
              <a:ext uri="{FF2B5EF4-FFF2-40B4-BE49-F238E27FC236}">
                <a16:creationId xmlns="" xmlns:a16="http://schemas.microsoft.com/office/drawing/2014/main" id="{E101CFE8-B850-B1EB-D8FD-D8155E3ACD42}"/>
              </a:ext>
            </a:extLst>
          </p:cNvPr>
          <p:cNvPicPr>
            <a:picLocks noChangeAspect="1"/>
          </p:cNvPicPr>
          <p:nvPr/>
        </p:nvPicPr>
        <p:blipFill>
          <a:blip r:embed="rId6"/>
          <a:stretch>
            <a:fillRect/>
          </a:stretch>
        </p:blipFill>
        <p:spPr>
          <a:xfrm>
            <a:off x="1046069" y="681598"/>
            <a:ext cx="1807508" cy="828675"/>
          </a:xfrm>
          <a:prstGeom prst="rect">
            <a:avLst/>
          </a:prstGeom>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343"/>
        <p:cNvGrpSpPr/>
        <p:nvPr/>
      </p:nvGrpSpPr>
      <p:grpSpPr>
        <a:xfrm>
          <a:off x="0" y="0"/>
          <a:ext cx="0" cy="0"/>
          <a:chOff x="0" y="0"/>
          <a:chExt cx="0" cy="0"/>
        </a:xfrm>
      </p:grpSpPr>
      <p:pic>
        <p:nvPicPr>
          <p:cNvPr id="344" name="Google Shape;344;p23"/>
          <p:cNvPicPr preferRelativeResize="0"/>
          <p:nvPr/>
        </p:nvPicPr>
        <p:blipFill>
          <a:blip r:embed="rId3">
            <a:alphaModFix/>
          </a:blip>
          <a:stretch>
            <a:fillRect/>
          </a:stretch>
        </p:blipFill>
        <p:spPr>
          <a:xfrm>
            <a:off x="5390100" y="-5223494"/>
            <a:ext cx="13525825" cy="10877595"/>
          </a:xfrm>
          <a:prstGeom prst="rect">
            <a:avLst/>
          </a:prstGeom>
          <a:noFill/>
          <a:ln>
            <a:noFill/>
          </a:ln>
        </p:spPr>
      </p:pic>
      <p:pic>
        <p:nvPicPr>
          <p:cNvPr id="345" name="Google Shape;345;p23"/>
          <p:cNvPicPr preferRelativeResize="0"/>
          <p:nvPr/>
        </p:nvPicPr>
        <p:blipFill>
          <a:blip r:embed="rId3">
            <a:alphaModFix/>
          </a:blip>
          <a:stretch>
            <a:fillRect/>
          </a:stretch>
        </p:blipFill>
        <p:spPr>
          <a:xfrm>
            <a:off x="-4727936" y="6028640"/>
            <a:ext cx="11134175" cy="8954223"/>
          </a:xfrm>
          <a:prstGeom prst="rect">
            <a:avLst/>
          </a:prstGeom>
          <a:noFill/>
          <a:ln>
            <a:noFill/>
          </a:ln>
        </p:spPr>
      </p:pic>
      <p:pic>
        <p:nvPicPr>
          <p:cNvPr id="346" name="Google Shape;346;p23"/>
          <p:cNvPicPr preferRelativeResize="0"/>
          <p:nvPr/>
        </p:nvPicPr>
        <p:blipFill>
          <a:blip r:embed="rId4">
            <a:alphaModFix/>
          </a:blip>
          <a:stretch>
            <a:fillRect/>
          </a:stretch>
        </p:blipFill>
        <p:spPr>
          <a:xfrm>
            <a:off x="6232384" y="1768373"/>
            <a:ext cx="12302399" cy="8516573"/>
          </a:xfrm>
          <a:prstGeom prst="rect">
            <a:avLst/>
          </a:prstGeom>
          <a:noFill/>
          <a:ln>
            <a:noFill/>
          </a:ln>
        </p:spPr>
      </p:pic>
      <p:sp>
        <p:nvSpPr>
          <p:cNvPr id="350" name="Google Shape;350;p23"/>
          <p:cNvSpPr txBox="1"/>
          <p:nvPr/>
        </p:nvSpPr>
        <p:spPr>
          <a:xfrm>
            <a:off x="1028700" y="2388984"/>
            <a:ext cx="7378075" cy="139065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ABOUT</a:t>
            </a:r>
            <a:r>
              <a:rPr lang="en-US" sz="9126" b="0" i="0" u="none" strike="noStrike" cap="none">
                <a:solidFill>
                  <a:srgbClr val="F7C917"/>
                </a:solidFill>
                <a:latin typeface="Archivo Black"/>
                <a:ea typeface="Archivo Black"/>
                <a:cs typeface="Archivo Black"/>
                <a:sym typeface="Archivo Black"/>
              </a:rPr>
              <a:t> US</a:t>
            </a:r>
            <a:endParaRPr/>
          </a:p>
        </p:txBody>
      </p:sp>
      <p:sp>
        <p:nvSpPr>
          <p:cNvPr id="352" name="Google Shape;352;p23"/>
          <p:cNvSpPr txBox="1"/>
          <p:nvPr/>
        </p:nvSpPr>
        <p:spPr>
          <a:xfrm>
            <a:off x="16178538"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05/18</a:t>
            </a:r>
            <a:endParaRPr dirty="0"/>
          </a:p>
        </p:txBody>
      </p:sp>
      <p:sp>
        <p:nvSpPr>
          <p:cNvPr id="2" name="Google Shape;165;p15">
            <a:extLst>
              <a:ext uri="{FF2B5EF4-FFF2-40B4-BE49-F238E27FC236}">
                <a16:creationId xmlns="" xmlns:a16="http://schemas.microsoft.com/office/drawing/2014/main" id="{92AA7AFD-12B6-3835-3072-5973EBCDD90C}"/>
              </a:ext>
            </a:extLst>
          </p:cNvPr>
          <p:cNvSpPr txBox="1"/>
          <p:nvPr/>
        </p:nvSpPr>
        <p:spPr>
          <a:xfrm>
            <a:off x="644748" y="4017313"/>
            <a:ext cx="7938606" cy="4656659"/>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endParaRPr lang="en-US" sz="2000">
              <a:solidFill>
                <a:schemeClr val="bg1"/>
              </a:solidFill>
              <a:latin typeface="Archivo Black"/>
            </a:endParaRPr>
          </a:p>
          <a:p>
            <a:r>
              <a:rPr lang="en-US" sz="2000">
                <a:solidFill>
                  <a:schemeClr val="bg1"/>
                </a:solidFill>
                <a:latin typeface="Archivo Black"/>
              </a:rPr>
              <a:t>   1.</a:t>
            </a:r>
            <a:r>
              <a:rPr lang="en-US" sz="2400">
                <a:solidFill>
                  <a:schemeClr val="bg1"/>
                </a:solidFill>
                <a:latin typeface="Archivo Black"/>
              </a:rPr>
              <a:t>Empowering Small Businesses</a:t>
            </a:r>
            <a:r>
              <a:rPr lang="en-US" sz="2000">
                <a:solidFill>
                  <a:schemeClr val="bg1"/>
                </a:solidFill>
                <a:latin typeface="Archivo Black"/>
              </a:rPr>
              <a:t> : </a:t>
            </a:r>
            <a:r>
              <a:rPr lang="en-US" sz="2200">
                <a:solidFill>
                  <a:schemeClr val="bg1"/>
                </a:solidFill>
              </a:rPr>
              <a:t>Our ecommerce</a:t>
            </a:r>
            <a:endParaRPr lang="en-US" sz="2200">
              <a:solidFill>
                <a:schemeClr val="bg1"/>
              </a:solidFill>
              <a:latin typeface="Archivo Black"/>
            </a:endParaRPr>
          </a:p>
          <a:p>
            <a:r>
              <a:rPr lang="en-US" sz="2200">
                <a:solidFill>
                  <a:schemeClr val="bg1"/>
                </a:solidFill>
              </a:rPr>
              <a:t>      platform is dedicated to helping small businesses thrive in </a:t>
            </a:r>
            <a:endParaRPr lang="en-US" sz="2200">
              <a:solidFill>
                <a:schemeClr val="bg1"/>
              </a:solidFill>
              <a:latin typeface="Archivo Black"/>
            </a:endParaRPr>
          </a:p>
          <a:p>
            <a:r>
              <a:rPr lang="en-US" sz="2200">
                <a:solidFill>
                  <a:schemeClr val="bg1"/>
                </a:solidFill>
              </a:rPr>
              <a:t>      the digital age.</a:t>
            </a:r>
            <a:endParaRPr lang="en-US" sz="2200">
              <a:solidFill>
                <a:schemeClr val="bg1"/>
              </a:solidFill>
              <a:latin typeface="Archivo Black"/>
            </a:endParaRPr>
          </a:p>
          <a:p>
            <a:endParaRPr lang="en-US" sz="2000">
              <a:solidFill>
                <a:schemeClr val="bg1"/>
              </a:solidFill>
              <a:latin typeface="Archivo Black"/>
            </a:endParaRPr>
          </a:p>
          <a:p>
            <a:r>
              <a:rPr lang="en-US" sz="2000">
                <a:solidFill>
                  <a:schemeClr val="bg1"/>
                </a:solidFill>
                <a:latin typeface="Archivo Black"/>
              </a:rPr>
              <a:t>   2.</a:t>
            </a:r>
            <a:r>
              <a:rPr lang="en-US" sz="2400">
                <a:solidFill>
                  <a:schemeClr val="bg1"/>
                </a:solidFill>
                <a:latin typeface="Archivo Black"/>
              </a:rPr>
              <a:t>Seamless Online Presence</a:t>
            </a:r>
            <a:r>
              <a:rPr lang="en-US" sz="2000">
                <a:solidFill>
                  <a:schemeClr val="bg1"/>
                </a:solidFill>
                <a:latin typeface="Archivo Black"/>
              </a:rPr>
              <a:t> : </a:t>
            </a:r>
            <a:r>
              <a:rPr lang="en-US" sz="2100">
                <a:solidFill>
                  <a:schemeClr val="bg1"/>
                </a:solidFill>
              </a:rPr>
              <a:t>We provide a </a:t>
            </a:r>
            <a:endParaRPr lang="en-US">
              <a:solidFill>
                <a:schemeClr val="bg1"/>
              </a:solidFill>
            </a:endParaRPr>
          </a:p>
          <a:p>
            <a:r>
              <a:rPr lang="en-US" sz="2100">
                <a:solidFill>
                  <a:schemeClr val="bg1"/>
                </a:solidFill>
              </a:rPr>
              <a:t>       hassle-freeway for small businesses to establish an </a:t>
            </a:r>
            <a:endParaRPr lang="en-US">
              <a:solidFill>
                <a:schemeClr val="bg1"/>
              </a:solidFill>
            </a:endParaRPr>
          </a:p>
          <a:p>
            <a:r>
              <a:rPr lang="en-US" sz="2100">
                <a:solidFill>
                  <a:schemeClr val="bg1"/>
                </a:solidFill>
              </a:rPr>
              <a:t>       effective online presence.</a:t>
            </a:r>
            <a:endParaRPr lang="en-US">
              <a:solidFill>
                <a:schemeClr val="bg1"/>
              </a:solidFill>
            </a:endParaRPr>
          </a:p>
          <a:p>
            <a:endParaRPr lang="en-US" sz="2100">
              <a:solidFill>
                <a:srgbClr val="FFFFFF"/>
              </a:solidFill>
            </a:endParaRPr>
          </a:p>
          <a:p>
            <a:r>
              <a:rPr lang="en-US" sz="2000">
                <a:solidFill>
                  <a:schemeClr val="bg1"/>
                </a:solidFill>
                <a:latin typeface="Archivo Black"/>
              </a:rPr>
              <a:t>   3.</a:t>
            </a:r>
            <a:r>
              <a:rPr lang="en-US" sz="2400">
                <a:solidFill>
                  <a:schemeClr val="bg1"/>
                </a:solidFill>
                <a:latin typeface="Archivo Black"/>
              </a:rPr>
              <a:t>Tailored Solutions </a:t>
            </a:r>
            <a:r>
              <a:rPr lang="en-US" sz="2000">
                <a:solidFill>
                  <a:schemeClr val="bg1"/>
                </a:solidFill>
                <a:latin typeface="Archivo Black"/>
              </a:rPr>
              <a:t>: </a:t>
            </a:r>
            <a:r>
              <a:rPr lang="en-US" sz="2200">
                <a:solidFill>
                  <a:schemeClr val="bg1"/>
                </a:solidFill>
              </a:rPr>
              <a:t>Our platform is designed with </a:t>
            </a:r>
          </a:p>
          <a:p>
            <a:r>
              <a:rPr lang="en-US" sz="2200">
                <a:solidFill>
                  <a:schemeClr val="bg1"/>
                </a:solidFill>
              </a:rPr>
              <a:t>       the unique needs of small businesses in mind.</a:t>
            </a:r>
          </a:p>
          <a:p>
            <a:endParaRPr lang="en-US" sz="2100">
              <a:solidFill>
                <a:srgbClr val="FFFFFF"/>
              </a:solidFill>
            </a:endParaRPr>
          </a:p>
          <a:p>
            <a:endParaRPr lang="en-US" sz="2100">
              <a:solidFill>
                <a:srgbClr val="FFFFFF"/>
              </a:solidFill>
            </a:endParaRPr>
          </a:p>
          <a:p>
            <a:pPr>
              <a:lnSpc>
                <a:spcPct val="140000"/>
              </a:lnSpc>
            </a:pPr>
            <a:endParaRPr/>
          </a:p>
        </p:txBody>
      </p:sp>
      <p:pic>
        <p:nvPicPr>
          <p:cNvPr id="3" name="Picture 2" descr="A logo with a person in the middle&#10;&#10;Description automatically generated">
            <a:extLst>
              <a:ext uri="{FF2B5EF4-FFF2-40B4-BE49-F238E27FC236}">
                <a16:creationId xmlns="" xmlns:a16="http://schemas.microsoft.com/office/drawing/2014/main" id="{4E87D038-7BC9-52DA-C280-0CB3F98710A7}"/>
              </a:ext>
            </a:extLst>
          </p:cNvPr>
          <p:cNvPicPr>
            <a:picLocks noChangeAspect="1"/>
          </p:cNvPicPr>
          <p:nvPr/>
        </p:nvPicPr>
        <p:blipFill>
          <a:blip r:embed="rId5"/>
          <a:stretch>
            <a:fillRect/>
          </a:stretch>
        </p:blipFill>
        <p:spPr>
          <a:xfrm>
            <a:off x="1046069" y="681598"/>
            <a:ext cx="1767167" cy="828675"/>
          </a:xfrm>
          <a:prstGeom prst="rect">
            <a:avLst/>
          </a:prstGeom>
        </p:spPr>
      </p:pic>
      <p:cxnSp>
        <p:nvCxnSpPr>
          <p:cNvPr id="5" name="Google Shape;203;p17">
            <a:extLst>
              <a:ext uri="{FF2B5EF4-FFF2-40B4-BE49-F238E27FC236}">
                <a16:creationId xmlns="" xmlns:a16="http://schemas.microsoft.com/office/drawing/2014/main" id="{60FB1B0A-E6EF-7444-E96A-4D462944B0D6}"/>
              </a:ext>
            </a:extLst>
          </p:cNvPr>
          <p:cNvCxnSpPr/>
          <p:nvPr/>
        </p:nvCxnSpPr>
        <p:spPr>
          <a:xfrm>
            <a:off x="1042639" y="9583861"/>
            <a:ext cx="6492240" cy="0"/>
          </a:xfrm>
          <a:prstGeom prst="straightConnector1">
            <a:avLst/>
          </a:prstGeom>
          <a:noFill/>
          <a:ln w="66675" cap="flat" cmpd="sng">
            <a:solidFill>
              <a:srgbClr val="FFFFFF"/>
            </a:solidFill>
            <a:prstDash val="solid"/>
            <a:round/>
            <a:headEnd type="none" w="sm" len="sm"/>
            <a:tailEnd type="stealth" w="med" len="med"/>
          </a:ln>
        </p:spPr>
      </p:cxn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173"/>
        <p:cNvGrpSpPr/>
        <p:nvPr/>
      </p:nvGrpSpPr>
      <p:grpSpPr>
        <a:xfrm>
          <a:off x="0" y="0"/>
          <a:ext cx="0" cy="0"/>
          <a:chOff x="0" y="0"/>
          <a:chExt cx="0" cy="0"/>
        </a:xfrm>
      </p:grpSpPr>
      <p:pic>
        <p:nvPicPr>
          <p:cNvPr id="174" name="Google Shape;174;p16"/>
          <p:cNvPicPr preferRelativeResize="0"/>
          <p:nvPr/>
        </p:nvPicPr>
        <p:blipFill>
          <a:blip r:embed="rId3">
            <a:alphaModFix/>
          </a:blip>
          <a:stretch>
            <a:fillRect/>
          </a:stretch>
        </p:blipFill>
        <p:spPr>
          <a:xfrm rot="8460000">
            <a:off x="-4766465" y="-134002"/>
            <a:ext cx="14276383" cy="13140198"/>
          </a:xfrm>
          <a:prstGeom prst="rect">
            <a:avLst/>
          </a:prstGeom>
          <a:noFill/>
          <a:ln>
            <a:noFill/>
          </a:ln>
        </p:spPr>
      </p:pic>
      <p:pic>
        <p:nvPicPr>
          <p:cNvPr id="175" name="Google Shape;175;p16"/>
          <p:cNvPicPr preferRelativeResize="0"/>
          <p:nvPr/>
        </p:nvPicPr>
        <p:blipFill>
          <a:blip r:embed="rId4">
            <a:alphaModFix/>
          </a:blip>
          <a:stretch>
            <a:fillRect/>
          </a:stretch>
        </p:blipFill>
        <p:spPr>
          <a:xfrm>
            <a:off x="8235552" y="-2820652"/>
            <a:ext cx="10613326" cy="13730908"/>
          </a:xfrm>
          <a:prstGeom prst="rect">
            <a:avLst/>
          </a:prstGeom>
          <a:noFill/>
          <a:ln>
            <a:noFill/>
          </a:ln>
        </p:spPr>
      </p:pic>
      <p:grpSp>
        <p:nvGrpSpPr>
          <p:cNvPr id="176" name="Google Shape;176;p16"/>
          <p:cNvGrpSpPr/>
          <p:nvPr/>
        </p:nvGrpSpPr>
        <p:grpSpPr>
          <a:xfrm>
            <a:off x="1868850" y="2590800"/>
            <a:ext cx="13142550" cy="5578787"/>
            <a:chOff x="0" y="-47625"/>
            <a:chExt cx="1936052" cy="1718159"/>
          </a:xfrm>
        </p:grpSpPr>
        <p:sp>
          <p:nvSpPr>
            <p:cNvPr id="177" name="Google Shape;177;p16"/>
            <p:cNvSpPr/>
            <p:nvPr/>
          </p:nvSpPr>
          <p:spPr>
            <a:xfrm>
              <a:off x="0" y="0"/>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6"/>
            <p:cNvSpPr txBox="1"/>
            <p:nvPr/>
          </p:nvSpPr>
          <p:spPr>
            <a:xfrm>
              <a:off x="0" y="-47625"/>
              <a:ext cx="1936052" cy="1718159"/>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2" name="Google Shape;182;p16"/>
          <p:cNvSpPr txBox="1"/>
          <p:nvPr/>
        </p:nvSpPr>
        <p:spPr>
          <a:xfrm>
            <a:off x="4680823" y="495300"/>
            <a:ext cx="5902462" cy="168046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8800" dirty="0">
                <a:solidFill>
                  <a:schemeClr val="bg1"/>
                </a:solidFill>
                <a:latin typeface="Archivo Black"/>
              </a:rPr>
              <a:t>Problems</a:t>
            </a:r>
          </a:p>
        </p:txBody>
      </p:sp>
      <p:sp>
        <p:nvSpPr>
          <p:cNvPr id="184" name="Google Shape;184;p16"/>
          <p:cNvSpPr txBox="1"/>
          <p:nvPr/>
        </p:nvSpPr>
        <p:spPr>
          <a:xfrm>
            <a:off x="2091868" y="3054287"/>
            <a:ext cx="12448134" cy="4431983"/>
          </a:xfrm>
          <a:prstGeom prst="rect">
            <a:avLst/>
          </a:prstGeom>
          <a:noFill/>
          <a:ln>
            <a:noFill/>
          </a:ln>
        </p:spPr>
        <p:txBody>
          <a:bodyPr spcFirstLastPara="1" wrap="square" lIns="0" tIns="0" rIns="0" bIns="0" anchor="t" anchorCtr="0">
            <a:spAutoFit/>
          </a:bodyPr>
          <a:lstStyle/>
          <a:p>
            <a:pPr marL="342900" indent="-342900">
              <a:buFont typeface="Wingdings"/>
              <a:buChar char="v"/>
            </a:pPr>
            <a:r>
              <a:rPr lang="en-US" sz="2400" b="1" dirty="0" smtClean="0">
                <a:solidFill>
                  <a:srgbClr val="151C24"/>
                </a:solidFill>
              </a:rPr>
              <a:t> Most common problem is price.</a:t>
            </a:r>
          </a:p>
          <a:p>
            <a:pPr marL="342900" indent="-342900">
              <a:buFont typeface="Wingdings"/>
              <a:buChar char="v"/>
            </a:pPr>
            <a:r>
              <a:rPr lang="en-US" sz="2400" b="1" dirty="0" smtClean="0">
                <a:solidFill>
                  <a:srgbClr val="151C24"/>
                </a:solidFill>
              </a:rPr>
              <a:t>Limited </a:t>
            </a:r>
            <a:r>
              <a:rPr lang="en-US" sz="2400" b="1" dirty="0">
                <a:solidFill>
                  <a:srgbClr val="151C24"/>
                </a:solidFill>
              </a:rPr>
              <a:t>Visibility:</a:t>
            </a:r>
            <a:r>
              <a:rPr lang="en-US" sz="2400" dirty="0">
                <a:solidFill>
                  <a:srgbClr val="151C24"/>
                </a:solidFill>
              </a:rPr>
              <a:t> Reaching new customers and standing out in a crowded online marketplace can be a significant challenge.</a:t>
            </a:r>
            <a:endParaRPr lang="en-US" sz="2400" dirty="0"/>
          </a:p>
          <a:p>
            <a:pPr marL="342900" indent="-342900">
              <a:buFont typeface="Wingdings"/>
              <a:buChar char="v"/>
            </a:pPr>
            <a:endParaRPr lang="en-US" sz="2400" dirty="0">
              <a:solidFill>
                <a:srgbClr val="151C24"/>
              </a:solidFill>
            </a:endParaRPr>
          </a:p>
          <a:p>
            <a:pPr marL="285750" indent="-285750">
              <a:buFont typeface="Wingdings"/>
              <a:buChar char="v"/>
            </a:pPr>
            <a:r>
              <a:rPr lang="en-US" sz="2400" b="1" dirty="0">
                <a:solidFill>
                  <a:srgbClr val="151C24"/>
                </a:solidFill>
              </a:rPr>
              <a:t>Complex Integration:</a:t>
            </a:r>
            <a:r>
              <a:rPr lang="en-US" sz="2400" dirty="0">
                <a:solidFill>
                  <a:srgbClr val="151C24"/>
                </a:solidFill>
              </a:rPr>
              <a:t> Seamlessly integrating ecommerce functionalities with existing systems and processes requires technical expertise.</a:t>
            </a:r>
            <a:endParaRPr lang="en-US" sz="2400" dirty="0"/>
          </a:p>
          <a:p>
            <a:pPr marL="285750" indent="-285750">
              <a:buFont typeface="Wingdings"/>
              <a:buChar char="v"/>
            </a:pPr>
            <a:endParaRPr lang="en-US" sz="2400" dirty="0">
              <a:solidFill>
                <a:srgbClr val="151C24"/>
              </a:solidFill>
            </a:endParaRPr>
          </a:p>
          <a:p>
            <a:pPr marL="285750" indent="-285750">
              <a:buFont typeface="Wingdings"/>
              <a:buChar char="v"/>
            </a:pPr>
            <a:r>
              <a:rPr lang="en-US" sz="2400" b="1" dirty="0">
                <a:solidFill>
                  <a:srgbClr val="151C24"/>
                </a:solidFill>
              </a:rPr>
              <a:t>Secure Transactions:</a:t>
            </a:r>
            <a:r>
              <a:rPr lang="en-US" sz="2400" dirty="0">
                <a:solidFill>
                  <a:srgbClr val="151C24"/>
                </a:solidFill>
              </a:rPr>
              <a:t> Ensuring </a:t>
            </a:r>
            <a:r>
              <a:rPr lang="en-US" sz="2400" b="0" i="0" u="none" strike="noStrike" cap="none" dirty="0">
                <a:solidFill>
                  <a:srgbClr val="151C24"/>
                </a:solidFill>
                <a:latin typeface="Arial"/>
                <a:ea typeface="Arial"/>
                <a:cs typeface="Arial"/>
                <a:sym typeface="Arial"/>
              </a:rPr>
              <a:t>the </a:t>
            </a:r>
            <a:r>
              <a:rPr lang="en-US" sz="2400" dirty="0">
                <a:solidFill>
                  <a:srgbClr val="151C24"/>
                </a:solidFill>
              </a:rPr>
              <a:t>security </a:t>
            </a:r>
            <a:r>
              <a:rPr lang="en-US" sz="2400" b="0" i="0" u="none" strike="noStrike" cap="none" dirty="0">
                <a:solidFill>
                  <a:srgbClr val="151C24"/>
                </a:solidFill>
                <a:latin typeface="Arial"/>
                <a:ea typeface="Arial"/>
                <a:cs typeface="Arial"/>
                <a:sym typeface="Arial"/>
              </a:rPr>
              <a:t>of </a:t>
            </a:r>
            <a:r>
              <a:rPr lang="en-US" sz="2400" dirty="0">
                <a:solidFill>
                  <a:srgbClr val="151C24"/>
                </a:solidFill>
              </a:rPr>
              <a:t>customer data </a:t>
            </a:r>
            <a:r>
              <a:rPr lang="en-US" sz="2400" b="0" i="0" u="none" strike="noStrike" cap="none" dirty="0">
                <a:solidFill>
                  <a:srgbClr val="151C24"/>
                </a:solidFill>
                <a:latin typeface="Arial"/>
                <a:ea typeface="Arial"/>
                <a:cs typeface="Arial"/>
                <a:sym typeface="Arial"/>
              </a:rPr>
              <a:t>and </a:t>
            </a:r>
            <a:r>
              <a:rPr lang="en-US" sz="2400" dirty="0">
                <a:solidFill>
                  <a:srgbClr val="151C24"/>
                </a:solidFill>
              </a:rPr>
              <a:t>online payments </a:t>
            </a:r>
            <a:r>
              <a:rPr lang="en-US" sz="2400" b="0" i="0" u="none" strike="noStrike" cap="none" dirty="0">
                <a:solidFill>
                  <a:srgbClr val="151C24"/>
                </a:solidFill>
                <a:latin typeface="Arial"/>
                <a:ea typeface="Arial"/>
                <a:cs typeface="Arial"/>
                <a:sym typeface="Arial"/>
              </a:rPr>
              <a:t>is </a:t>
            </a:r>
            <a:r>
              <a:rPr lang="en-US" sz="2400" dirty="0">
                <a:solidFill>
                  <a:srgbClr val="151C24"/>
                </a:solidFill>
              </a:rPr>
              <a:t>crucial </a:t>
            </a:r>
            <a:r>
              <a:rPr lang="en-US" sz="2400" b="0" i="0" u="none" strike="noStrike" cap="none" dirty="0">
                <a:solidFill>
                  <a:srgbClr val="151C24"/>
                </a:solidFill>
                <a:latin typeface="Arial"/>
                <a:ea typeface="Arial"/>
                <a:cs typeface="Arial"/>
                <a:sym typeface="Arial"/>
              </a:rPr>
              <a:t>to </a:t>
            </a:r>
            <a:r>
              <a:rPr lang="en-US" sz="2400" dirty="0">
                <a:solidFill>
                  <a:srgbClr val="151C24"/>
                </a:solidFill>
              </a:rPr>
              <a:t>building trust and credibility.</a:t>
            </a:r>
            <a:endParaRPr lang="en-US" sz="2400" dirty="0"/>
          </a:p>
          <a:p>
            <a:pPr marL="285750" indent="-285750">
              <a:buFont typeface="Wingdings"/>
              <a:buChar char="v"/>
            </a:pPr>
            <a:endParaRPr lang="en-US" sz="2400" dirty="0">
              <a:solidFill>
                <a:srgbClr val="151C24"/>
              </a:solidFill>
            </a:endParaRPr>
          </a:p>
          <a:p>
            <a:pPr marL="285750" indent="-285750">
              <a:buFont typeface="Wingdings"/>
              <a:buChar char="v"/>
            </a:pPr>
            <a:r>
              <a:rPr lang="en-US" sz="2400" b="1" dirty="0">
                <a:solidFill>
                  <a:srgbClr val="151C24"/>
                </a:solidFill>
              </a:rPr>
              <a:t>Abandoned Carts:</a:t>
            </a:r>
            <a:r>
              <a:rPr lang="en-US" sz="2400" dirty="0">
                <a:solidFill>
                  <a:srgbClr val="151C24"/>
                </a:solidFill>
              </a:rPr>
              <a:t> Reducing </a:t>
            </a:r>
            <a:r>
              <a:rPr lang="en-US" sz="2400" b="0" i="0" u="none" strike="noStrike" cap="none" dirty="0">
                <a:solidFill>
                  <a:srgbClr val="151C24"/>
                </a:solidFill>
                <a:latin typeface="Arial"/>
                <a:ea typeface="Arial"/>
                <a:cs typeface="Arial"/>
                <a:sym typeface="Arial"/>
              </a:rPr>
              <a:t>the </a:t>
            </a:r>
            <a:r>
              <a:rPr lang="en-US" sz="2400" dirty="0">
                <a:solidFill>
                  <a:srgbClr val="151C24"/>
                </a:solidFill>
              </a:rPr>
              <a:t>rate </a:t>
            </a:r>
            <a:r>
              <a:rPr lang="en-US" sz="2400" b="0" i="0" u="none" strike="noStrike" cap="none" dirty="0">
                <a:solidFill>
                  <a:srgbClr val="151C24"/>
                </a:solidFill>
                <a:latin typeface="Arial"/>
                <a:ea typeface="Arial"/>
                <a:cs typeface="Arial"/>
                <a:sym typeface="Arial"/>
              </a:rPr>
              <a:t>of </a:t>
            </a:r>
            <a:r>
              <a:rPr lang="en-US" sz="2400" dirty="0">
                <a:solidFill>
                  <a:srgbClr val="151C24"/>
                </a:solidFill>
              </a:rPr>
              <a:t>cart abandonment </a:t>
            </a:r>
            <a:r>
              <a:rPr lang="en-US" sz="2400" b="0" i="0" u="none" strike="noStrike" cap="none" dirty="0">
                <a:solidFill>
                  <a:srgbClr val="151C24"/>
                </a:solidFill>
                <a:latin typeface="Arial"/>
                <a:ea typeface="Arial"/>
                <a:cs typeface="Arial"/>
                <a:sym typeface="Arial"/>
              </a:rPr>
              <a:t>and </a:t>
            </a:r>
            <a:r>
              <a:rPr lang="en-US" sz="2400" dirty="0">
                <a:solidFill>
                  <a:srgbClr val="151C24"/>
                </a:solidFill>
              </a:rPr>
              <a:t>encouraging customers </a:t>
            </a:r>
            <a:r>
              <a:rPr lang="en-US" sz="2400" b="0" i="0" u="none" strike="noStrike" cap="none" dirty="0">
                <a:solidFill>
                  <a:srgbClr val="151C24"/>
                </a:solidFill>
                <a:latin typeface="Arial"/>
                <a:ea typeface="Arial"/>
                <a:cs typeface="Arial"/>
                <a:sym typeface="Arial"/>
              </a:rPr>
              <a:t>to </a:t>
            </a:r>
            <a:r>
              <a:rPr lang="en-US" sz="2400" dirty="0">
                <a:solidFill>
                  <a:srgbClr val="151C24"/>
                </a:solidFill>
              </a:rPr>
              <a:t>complete their purchases is an ongoing </a:t>
            </a:r>
            <a:r>
              <a:rPr lang="en-US" sz="2400" dirty="0" smtClean="0">
                <a:solidFill>
                  <a:srgbClr val="151C24"/>
                </a:solidFill>
              </a:rPr>
              <a:t>issue.</a:t>
            </a:r>
            <a:endParaRPr lang="en-US" sz="2400" dirty="0">
              <a:solidFill>
                <a:srgbClr val="151C24"/>
              </a:solidFill>
            </a:endParaRPr>
          </a:p>
        </p:txBody>
      </p:sp>
      <p:cxnSp>
        <p:nvCxnSpPr>
          <p:cNvPr id="190" name="Google Shape;190;p16"/>
          <p:cNvCxnSpPr/>
          <p:nvPr/>
        </p:nvCxnSpPr>
        <p:spPr>
          <a:xfrm>
            <a:off x="3657600" y="9452908"/>
            <a:ext cx="6492240" cy="0"/>
          </a:xfrm>
          <a:prstGeom prst="straightConnector1">
            <a:avLst/>
          </a:prstGeom>
          <a:noFill/>
          <a:ln w="66675" cap="flat" cmpd="sng">
            <a:solidFill>
              <a:srgbClr val="FFFFFF"/>
            </a:solidFill>
            <a:prstDash val="solid"/>
            <a:round/>
            <a:headEnd type="none" w="sm" len="sm"/>
            <a:tailEnd type="stealth" w="med" len="med"/>
          </a:ln>
        </p:spPr>
      </p:cxnSp>
      <p:pic>
        <p:nvPicPr>
          <p:cNvPr id="2" name="Picture 1" descr="A logo with a person in the middle&#10;&#10;Description automatically generated">
            <a:extLst>
              <a:ext uri="{FF2B5EF4-FFF2-40B4-BE49-F238E27FC236}">
                <a16:creationId xmlns="" xmlns:a16="http://schemas.microsoft.com/office/drawing/2014/main" id="{2A94A970-AFD2-DF2E-1097-92E58A49D969}"/>
              </a:ext>
            </a:extLst>
          </p:cNvPr>
          <p:cNvPicPr>
            <a:picLocks noChangeAspect="1"/>
          </p:cNvPicPr>
          <p:nvPr/>
        </p:nvPicPr>
        <p:blipFill>
          <a:blip r:embed="rId5"/>
          <a:stretch>
            <a:fillRect/>
          </a:stretch>
        </p:blipFill>
        <p:spPr>
          <a:xfrm>
            <a:off x="1315011" y="614363"/>
            <a:ext cx="1753720" cy="828675"/>
          </a:xfrm>
          <a:prstGeom prst="rect">
            <a:avLst/>
          </a:prstGeom>
        </p:spPr>
      </p:pic>
      <p:sp>
        <p:nvSpPr>
          <p:cNvPr id="4" name="Google Shape;352;p23">
            <a:extLst>
              <a:ext uri="{FF2B5EF4-FFF2-40B4-BE49-F238E27FC236}">
                <a16:creationId xmlns="" xmlns:a16="http://schemas.microsoft.com/office/drawing/2014/main" id="{F0455E62-AE0E-5B54-7781-016D078DB0B2}"/>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06/18</a:t>
            </a:r>
            <a:endParaRPr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Google Shape;175;p16" descr="A white line on a black background&#10;&#10;Description automatically generated">
            <a:extLst>
              <a:ext uri="{FF2B5EF4-FFF2-40B4-BE49-F238E27FC236}">
                <a16:creationId xmlns="" xmlns:a16="http://schemas.microsoft.com/office/drawing/2014/main" id="{D4F31837-AB49-2503-3E5E-4712BB1C2FFA}"/>
              </a:ext>
            </a:extLst>
          </p:cNvPr>
          <p:cNvPicPr preferRelativeResize="0"/>
          <p:nvPr/>
        </p:nvPicPr>
        <p:blipFill>
          <a:blip r:embed="rId2">
            <a:alphaModFix/>
          </a:blip>
          <a:stretch>
            <a:fillRect/>
          </a:stretch>
        </p:blipFill>
        <p:spPr>
          <a:xfrm>
            <a:off x="10524914" y="-2527618"/>
            <a:ext cx="10613326" cy="13730908"/>
          </a:xfrm>
          <a:prstGeom prst="rect">
            <a:avLst/>
          </a:prstGeom>
          <a:noFill/>
          <a:ln>
            <a:noFill/>
          </a:ln>
        </p:spPr>
      </p:pic>
      <p:grpSp>
        <p:nvGrpSpPr>
          <p:cNvPr id="14" name="Google Shape;179;p16">
            <a:extLst>
              <a:ext uri="{FF2B5EF4-FFF2-40B4-BE49-F238E27FC236}">
                <a16:creationId xmlns="" xmlns:a16="http://schemas.microsoft.com/office/drawing/2014/main" id="{E92F284C-01FF-D90D-778A-17F425216613}"/>
              </a:ext>
            </a:extLst>
          </p:cNvPr>
          <p:cNvGrpSpPr/>
          <p:nvPr/>
        </p:nvGrpSpPr>
        <p:grpSpPr>
          <a:xfrm>
            <a:off x="819150" y="1790700"/>
            <a:ext cx="15811500" cy="7905750"/>
            <a:chOff x="1438382" y="1729557"/>
            <a:chExt cx="1986057" cy="1718159"/>
          </a:xfrm>
        </p:grpSpPr>
        <p:sp>
          <p:nvSpPr>
            <p:cNvPr id="15" name="Google Shape;180;p16">
              <a:extLst>
                <a:ext uri="{FF2B5EF4-FFF2-40B4-BE49-F238E27FC236}">
                  <a16:creationId xmlns="" xmlns:a16="http://schemas.microsoft.com/office/drawing/2014/main" id="{CE34C1B4-67B1-EFDC-56D4-27625C9C5C00}"/>
                </a:ext>
              </a:extLst>
            </p:cNvPr>
            <p:cNvSpPr/>
            <p:nvPr/>
          </p:nvSpPr>
          <p:spPr>
            <a:xfrm>
              <a:off x="1488387" y="1757275"/>
              <a:ext cx="1936052" cy="1670534"/>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16" name="Google Shape;181;p16">
              <a:extLst>
                <a:ext uri="{FF2B5EF4-FFF2-40B4-BE49-F238E27FC236}">
                  <a16:creationId xmlns="" xmlns:a16="http://schemas.microsoft.com/office/drawing/2014/main" id="{BB8CA494-C727-B01B-8F82-2006E5F1FB77}"/>
                </a:ext>
              </a:extLst>
            </p:cNvPr>
            <p:cNvSpPr txBox="1"/>
            <p:nvPr/>
          </p:nvSpPr>
          <p:spPr>
            <a:xfrm>
              <a:off x="1438382" y="1729557"/>
              <a:ext cx="1846043" cy="1718159"/>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7" name="Google Shape;183;p16">
            <a:extLst>
              <a:ext uri="{FF2B5EF4-FFF2-40B4-BE49-F238E27FC236}">
                <a16:creationId xmlns="" xmlns:a16="http://schemas.microsoft.com/office/drawing/2014/main" id="{179B188D-1DAA-6A0B-1696-0116DC8FC55A}"/>
              </a:ext>
            </a:extLst>
          </p:cNvPr>
          <p:cNvSpPr txBox="1"/>
          <p:nvPr/>
        </p:nvSpPr>
        <p:spPr>
          <a:xfrm>
            <a:off x="5581187" y="228857"/>
            <a:ext cx="6742054" cy="1218795"/>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rtl="0">
              <a:lnSpc>
                <a:spcPct val="119997"/>
              </a:lnSpc>
              <a:spcBef>
                <a:spcPts val="0"/>
              </a:spcBef>
              <a:spcAft>
                <a:spcPts val="0"/>
              </a:spcAft>
              <a:buNone/>
            </a:pPr>
            <a:r>
              <a:rPr lang="en-US" sz="6600" dirty="0">
                <a:solidFill>
                  <a:schemeClr val="bg1"/>
                </a:solidFill>
                <a:latin typeface="Archivo Black"/>
              </a:rPr>
              <a:t>Solutions</a:t>
            </a:r>
          </a:p>
        </p:txBody>
      </p:sp>
      <p:sp>
        <p:nvSpPr>
          <p:cNvPr id="18" name="TextBox 9">
            <a:extLst>
              <a:ext uri="{FF2B5EF4-FFF2-40B4-BE49-F238E27FC236}">
                <a16:creationId xmlns="" xmlns:a16="http://schemas.microsoft.com/office/drawing/2014/main" id="{14BE355D-59C5-1058-825B-6343FE234B59}"/>
              </a:ext>
            </a:extLst>
          </p:cNvPr>
          <p:cNvSpPr txBox="1"/>
          <p:nvPr/>
        </p:nvSpPr>
        <p:spPr>
          <a:xfrm>
            <a:off x="1886847" y="2223254"/>
            <a:ext cx="14652210" cy="8063746"/>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342900" indent="-342900">
              <a:buFont typeface="Wingdings" pitchFamily="2" charset="2"/>
              <a:buChar char="v"/>
            </a:pPr>
            <a:r>
              <a:rPr lang="en-US" sz="2400" dirty="0" smtClean="0">
                <a:solidFill>
                  <a:srgbClr val="111111"/>
                </a:solidFill>
                <a:latin typeface="Arial Black"/>
              </a:rPr>
              <a:t>We will provide Affordable Price</a:t>
            </a:r>
          </a:p>
          <a:p>
            <a:pPr marL="342900" indent="-342900">
              <a:buFont typeface="Wingdings" pitchFamily="2" charset="2"/>
              <a:buChar char="Ø"/>
            </a:pPr>
            <a:r>
              <a:rPr lang="en-US" sz="2100" b="1" dirty="0" smtClean="0">
                <a:solidFill>
                  <a:srgbClr val="111111"/>
                </a:solidFill>
                <a:latin typeface="Arial Black"/>
              </a:rPr>
              <a:t>Limited </a:t>
            </a:r>
            <a:r>
              <a:rPr lang="en-US" sz="2100" b="1" dirty="0">
                <a:solidFill>
                  <a:srgbClr val="111111"/>
                </a:solidFill>
                <a:latin typeface="Arial Black"/>
              </a:rPr>
              <a:t>Visibility</a:t>
            </a:r>
            <a:r>
              <a:rPr lang="en-US" sz="2100" dirty="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a:t>
            </a:r>
            <a:r>
              <a:rPr lang="en-US" sz="2100" b="1" dirty="0" smtClean="0">
                <a:solidFill>
                  <a:srgbClr val="111111"/>
                </a:solidFill>
                <a:latin typeface="Arial Narrow"/>
              </a:rPr>
              <a:t>.SEO </a:t>
            </a:r>
            <a:r>
              <a:rPr lang="en-US" sz="2100" b="1" dirty="0">
                <a:solidFill>
                  <a:srgbClr val="111111"/>
                </a:solidFill>
                <a:latin typeface="Arial Narrow"/>
              </a:rPr>
              <a:t>Optimization:</a:t>
            </a:r>
            <a:r>
              <a:rPr lang="en-US" sz="2100" dirty="0">
                <a:solidFill>
                  <a:srgbClr val="111111"/>
                </a:solidFill>
              </a:rPr>
              <a:t> We will Improve their website’s search engine ranking through keyword optimization, quality content.</a:t>
            </a:r>
            <a:endParaRPr lang="en-US" sz="2100" dirty="0"/>
          </a:p>
          <a:p>
            <a:pPr marL="285750" indent="-285750"/>
            <a:r>
              <a:rPr lang="en-US" sz="2100" b="1" dirty="0" smtClean="0">
                <a:solidFill>
                  <a:srgbClr val="111111"/>
                </a:solidFill>
              </a:rPr>
              <a:t>     2.Social </a:t>
            </a:r>
            <a:r>
              <a:rPr lang="en-US" sz="2100" b="1" dirty="0">
                <a:solidFill>
                  <a:srgbClr val="111111"/>
                </a:solidFill>
              </a:rPr>
              <a:t>Media Marketing</a:t>
            </a:r>
            <a:r>
              <a:rPr lang="en-US" sz="2100" b="1" dirty="0">
                <a:solidFill>
                  <a:srgbClr val="111111"/>
                </a:solidFill>
                <a:latin typeface="Arial Narrow"/>
              </a:rPr>
              <a:t>:</a:t>
            </a:r>
            <a:r>
              <a:rPr lang="en-US" sz="2100" dirty="0">
                <a:solidFill>
                  <a:srgbClr val="111111"/>
                </a:solidFill>
              </a:rPr>
              <a:t> Leverage platforms like </a:t>
            </a:r>
            <a:r>
              <a:rPr lang="en-US" sz="2100" dirty="0" err="1">
                <a:solidFill>
                  <a:srgbClr val="111111"/>
                </a:solidFill>
              </a:rPr>
              <a:t>Instagram</a:t>
            </a:r>
            <a:r>
              <a:rPr lang="en-US" sz="2100" dirty="0">
                <a:solidFill>
                  <a:srgbClr val="111111"/>
                </a:solidFill>
              </a:rPr>
              <a:t>, </a:t>
            </a:r>
            <a:r>
              <a:rPr lang="en-US" sz="2100" dirty="0" err="1">
                <a:solidFill>
                  <a:srgbClr val="111111"/>
                </a:solidFill>
              </a:rPr>
              <a:t>Facebook</a:t>
            </a:r>
            <a:r>
              <a:rPr lang="en-US" sz="2100" dirty="0">
                <a:solidFill>
                  <a:srgbClr val="111111"/>
                </a:solidFill>
              </a:rPr>
              <a:t>, and LinkedIn to reach a broader audience.</a:t>
            </a:r>
            <a:endParaRPr lang="en-US" sz="2100" dirty="0"/>
          </a:p>
          <a:p>
            <a:pPr marL="285750" indent="-285750"/>
            <a:r>
              <a:rPr lang="en-US" sz="2100" b="1" dirty="0" smtClean="0">
                <a:solidFill>
                  <a:srgbClr val="111111"/>
                </a:solidFill>
              </a:rPr>
              <a:t>     3.Influencer </a:t>
            </a:r>
            <a:r>
              <a:rPr lang="en-US" sz="2100" b="1" dirty="0">
                <a:solidFill>
                  <a:srgbClr val="111111"/>
                </a:solidFill>
              </a:rPr>
              <a:t>Partnerships</a:t>
            </a:r>
            <a:r>
              <a:rPr lang="en-US" sz="2100" b="1" dirty="0">
                <a:solidFill>
                  <a:srgbClr val="111111"/>
                </a:solidFill>
                <a:latin typeface="Arial Narrow"/>
              </a:rPr>
              <a:t>:</a:t>
            </a:r>
            <a:r>
              <a:rPr lang="en-US" sz="2100" dirty="0">
                <a:solidFill>
                  <a:srgbClr val="111111"/>
                </a:solidFill>
              </a:rPr>
              <a:t> Collaborate with influencers to promote your products to their followers.</a:t>
            </a:r>
            <a:endParaRPr lang="en-US" sz="2100" dirty="0"/>
          </a:p>
          <a:p>
            <a:pPr marL="285750" indent="-285750"/>
            <a:r>
              <a:rPr lang="en-US" sz="2100" b="1" dirty="0" smtClean="0">
                <a:solidFill>
                  <a:srgbClr val="111111"/>
                </a:solidFill>
              </a:rPr>
              <a:t>     4.Content </a:t>
            </a:r>
            <a:r>
              <a:rPr lang="en-US" sz="2100" b="1" dirty="0">
                <a:solidFill>
                  <a:srgbClr val="111111"/>
                </a:solidFill>
              </a:rPr>
              <a:t>Marketing</a:t>
            </a:r>
            <a:r>
              <a:rPr lang="en-US" sz="2100" b="1" dirty="0">
                <a:solidFill>
                  <a:srgbClr val="111111"/>
                </a:solidFill>
                <a:latin typeface="Arial Narrow"/>
              </a:rPr>
              <a:t>:</a:t>
            </a:r>
            <a:r>
              <a:rPr lang="en-US" sz="2100" dirty="0">
                <a:solidFill>
                  <a:srgbClr val="111111"/>
                </a:solidFill>
              </a:rPr>
              <a:t> Create valuable content such as blogs, videos, and </a:t>
            </a:r>
            <a:r>
              <a:rPr lang="en-US" sz="2100" dirty="0" err="1">
                <a:solidFill>
                  <a:srgbClr val="111111"/>
                </a:solidFill>
              </a:rPr>
              <a:t>infographics</a:t>
            </a:r>
            <a:r>
              <a:rPr lang="en-US" sz="2100" dirty="0">
                <a:solidFill>
                  <a:srgbClr val="111111"/>
                </a:solidFill>
              </a:rPr>
              <a:t> to attract and engage potential </a:t>
            </a:r>
            <a:r>
              <a:rPr lang="en-US" sz="2100" dirty="0" smtClean="0">
                <a:solidFill>
                  <a:srgbClr val="111111"/>
                </a:solidFill>
              </a:rPr>
              <a:t> customers.</a:t>
            </a:r>
            <a:endParaRPr lang="en-US" sz="2100" dirty="0">
              <a:solidFill>
                <a:srgbClr val="111111"/>
              </a:solidFill>
            </a:endParaRPr>
          </a:p>
          <a:p>
            <a:pPr marL="285750" indent="-285750">
              <a:buFont typeface="Wingdings" pitchFamily="2" charset="2"/>
              <a:buChar char="Ø"/>
            </a:pPr>
            <a:r>
              <a:rPr lang="en-US" sz="2100" b="1" dirty="0">
                <a:solidFill>
                  <a:srgbClr val="111111"/>
                </a:solidFill>
                <a:latin typeface="Arial Black"/>
              </a:rPr>
              <a:t>Complex Integration</a:t>
            </a:r>
            <a:r>
              <a:rPr lang="en-US" sz="2100" dirty="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1.API </a:t>
            </a:r>
            <a:r>
              <a:rPr lang="en-US" sz="2100" b="1" dirty="0">
                <a:solidFill>
                  <a:srgbClr val="111111"/>
                </a:solidFill>
              </a:rPr>
              <a:t>Solutions</a:t>
            </a:r>
            <a:r>
              <a:rPr lang="en-US" sz="2100" b="1" dirty="0">
                <a:solidFill>
                  <a:srgbClr val="111111"/>
                </a:solidFill>
                <a:latin typeface="Arial Narrow"/>
              </a:rPr>
              <a:t>:</a:t>
            </a:r>
            <a:r>
              <a:rPr lang="en-US" sz="2100" dirty="0">
                <a:solidFill>
                  <a:srgbClr val="111111"/>
                </a:solidFill>
              </a:rPr>
              <a:t> We use APIs to integrate ecommerce functionalities with existing systems seamlessly.</a:t>
            </a:r>
            <a:endParaRPr lang="en-US" sz="2100" dirty="0"/>
          </a:p>
          <a:p>
            <a:pPr marL="285750" indent="-285750"/>
            <a:r>
              <a:rPr lang="en-US" sz="2100" b="1" dirty="0" smtClean="0">
                <a:solidFill>
                  <a:srgbClr val="111111"/>
                </a:solidFill>
              </a:rPr>
              <a:t>    2.Professional </a:t>
            </a:r>
            <a:r>
              <a:rPr lang="en-US" sz="2100" b="1" dirty="0">
                <a:solidFill>
                  <a:srgbClr val="111111"/>
                </a:solidFill>
              </a:rPr>
              <a:t>Services</a:t>
            </a:r>
            <a:r>
              <a:rPr lang="en-US" sz="2100" b="1" dirty="0">
                <a:solidFill>
                  <a:srgbClr val="111111"/>
                </a:solidFill>
                <a:latin typeface="Arial Narrow"/>
              </a:rPr>
              <a:t>:</a:t>
            </a:r>
            <a:r>
              <a:rPr lang="en-US" sz="2100" dirty="0">
                <a:solidFill>
                  <a:srgbClr val="111111"/>
                </a:solidFill>
              </a:rPr>
              <a:t> We Hire experts or consult with firms specializing in ecommerce integration.</a:t>
            </a:r>
            <a:endParaRPr lang="en-US" sz="2100" dirty="0"/>
          </a:p>
          <a:p>
            <a:pPr marL="285750" indent="-285750"/>
            <a:r>
              <a:rPr lang="en-US" sz="2100" b="1" dirty="0" smtClean="0">
                <a:solidFill>
                  <a:srgbClr val="111111"/>
                </a:solidFill>
              </a:rPr>
              <a:t>    3.Modular </a:t>
            </a:r>
            <a:r>
              <a:rPr lang="en-US" sz="2100" b="1" dirty="0">
                <a:solidFill>
                  <a:srgbClr val="111111"/>
                </a:solidFill>
              </a:rPr>
              <a:t>Platforms</a:t>
            </a:r>
            <a:r>
              <a:rPr lang="en-US" sz="2100" b="1" dirty="0">
                <a:solidFill>
                  <a:srgbClr val="111111"/>
                </a:solidFill>
                <a:latin typeface="Arial Narrow"/>
              </a:rPr>
              <a:t>: </a:t>
            </a:r>
            <a:r>
              <a:rPr lang="en-US" sz="2100" dirty="0">
                <a:solidFill>
                  <a:srgbClr val="111111"/>
                </a:solidFill>
              </a:rPr>
              <a:t>We choose ecommerce platforms that offer modular integration capabilities</a:t>
            </a:r>
            <a:r>
              <a:rPr lang="en-US" sz="2100" dirty="0" smtClean="0">
                <a:solidFill>
                  <a:srgbClr val="111111"/>
                </a:solidFill>
              </a:rPr>
              <a:t>.</a:t>
            </a:r>
          </a:p>
          <a:p>
            <a:pPr marL="285750" indent="-285750">
              <a:buFont typeface="Arial"/>
              <a:buChar char="•"/>
            </a:pPr>
            <a:endParaRPr lang="en-US" sz="2100" dirty="0">
              <a:solidFill>
                <a:srgbClr val="111111"/>
              </a:solidFill>
            </a:endParaRPr>
          </a:p>
          <a:p>
            <a:pPr marL="285750" indent="-285750">
              <a:buFont typeface="Wingdings" pitchFamily="2" charset="2"/>
              <a:buChar char="Ø"/>
            </a:pPr>
            <a:r>
              <a:rPr lang="en-US" sz="2100" b="1" dirty="0" smtClean="0">
                <a:solidFill>
                  <a:srgbClr val="111111"/>
                </a:solidFill>
                <a:latin typeface="Arial Black"/>
              </a:rPr>
              <a:t>Secure Transactions</a:t>
            </a:r>
            <a:r>
              <a:rPr lang="en-US" sz="2100" dirty="0" smtClean="0">
                <a:solidFill>
                  <a:srgbClr val="111111"/>
                </a:solidFill>
                <a:latin typeface="Archivo Black"/>
              </a:rPr>
              <a:t>:-</a:t>
            </a:r>
            <a:endParaRPr lang="en-US" sz="2100" dirty="0">
              <a:latin typeface="Archivo Black"/>
            </a:endParaRPr>
          </a:p>
          <a:p>
            <a:pPr marL="285750" indent="-285750"/>
            <a:r>
              <a:rPr lang="en-US" sz="2100" b="1" dirty="0" smtClean="0">
                <a:solidFill>
                  <a:srgbClr val="111111"/>
                </a:solidFill>
              </a:rPr>
              <a:t>     1.SSL(Secure </a:t>
            </a:r>
            <a:r>
              <a:rPr lang="en-US" sz="2100" b="1" dirty="0">
                <a:solidFill>
                  <a:srgbClr val="111111"/>
                </a:solidFill>
              </a:rPr>
              <a:t>Socket Layer) Certificates</a:t>
            </a:r>
            <a:r>
              <a:rPr lang="en-US" sz="2100" b="1" dirty="0">
                <a:solidFill>
                  <a:srgbClr val="111111"/>
                </a:solidFill>
                <a:latin typeface="Arial Narrow"/>
              </a:rPr>
              <a:t>: </a:t>
            </a:r>
            <a:r>
              <a:rPr lang="en-US" sz="2100" dirty="0">
                <a:solidFill>
                  <a:srgbClr val="111111"/>
                </a:solidFill>
              </a:rPr>
              <a:t>We ensure that their website uses SSL certificates to encrypt </a:t>
            </a:r>
            <a:r>
              <a:rPr lang="en-US" sz="2100" dirty="0" smtClean="0">
                <a:solidFill>
                  <a:srgbClr val="111111"/>
                </a:solidFill>
              </a:rPr>
              <a:t>data.</a:t>
            </a:r>
            <a:endParaRPr lang="en-US" sz="2100" dirty="0"/>
          </a:p>
          <a:p>
            <a:pPr marL="285750" indent="-285750"/>
            <a:r>
              <a:rPr lang="en-US" sz="2100" b="1" dirty="0" smtClean="0">
                <a:solidFill>
                  <a:srgbClr val="111111"/>
                </a:solidFill>
              </a:rPr>
              <a:t>     2.PCI </a:t>
            </a:r>
            <a:r>
              <a:rPr lang="en-US" sz="2100" b="1" dirty="0">
                <a:solidFill>
                  <a:srgbClr val="111111"/>
                </a:solidFill>
              </a:rPr>
              <a:t>Compliance</a:t>
            </a:r>
            <a:r>
              <a:rPr lang="en-US" sz="2100" b="1" dirty="0">
                <a:solidFill>
                  <a:srgbClr val="111111"/>
                </a:solidFill>
                <a:latin typeface="Arial Narrow"/>
              </a:rPr>
              <a:t>:</a:t>
            </a:r>
            <a:r>
              <a:rPr lang="en-US" sz="2100" dirty="0">
                <a:solidFill>
                  <a:srgbClr val="111111"/>
                </a:solidFill>
              </a:rPr>
              <a:t> We use Payment Card Industry Data Security Standards (PCI DSS) to protect payment information.</a:t>
            </a:r>
            <a:endParaRPr lang="en-US" sz="2100" dirty="0"/>
          </a:p>
          <a:p>
            <a:pPr marL="285750" indent="-285750"/>
            <a:r>
              <a:rPr lang="en-US" sz="2100" b="1" dirty="0" smtClean="0">
                <a:solidFill>
                  <a:srgbClr val="111111"/>
                </a:solidFill>
              </a:rPr>
              <a:t>     3.Two-Factor </a:t>
            </a:r>
            <a:r>
              <a:rPr lang="en-US" sz="2100" b="1" dirty="0">
                <a:solidFill>
                  <a:srgbClr val="111111"/>
                </a:solidFill>
              </a:rPr>
              <a:t>Authentication</a:t>
            </a:r>
            <a:r>
              <a:rPr lang="en-US" sz="2100" b="1" dirty="0">
                <a:solidFill>
                  <a:srgbClr val="111111"/>
                </a:solidFill>
                <a:latin typeface="Arial Narrow"/>
              </a:rPr>
              <a:t>:</a:t>
            </a:r>
            <a:r>
              <a:rPr lang="en-US" sz="2100" dirty="0">
                <a:solidFill>
                  <a:srgbClr val="111111"/>
                </a:solidFill>
              </a:rPr>
              <a:t> We Implement two-factor authentication for an added layer of security.</a:t>
            </a:r>
            <a:endParaRPr lang="en-US" sz="2100" dirty="0"/>
          </a:p>
          <a:p>
            <a:pPr marL="285750" indent="-285750">
              <a:buFont typeface="Arial"/>
              <a:buChar char="•"/>
            </a:pPr>
            <a:endParaRPr lang="en-US" sz="2100" dirty="0">
              <a:solidFill>
                <a:srgbClr val="111111"/>
              </a:solidFill>
            </a:endParaRPr>
          </a:p>
          <a:p>
            <a:pPr marL="285750" indent="-285750">
              <a:buFont typeface="Wingdings" pitchFamily="2" charset="2"/>
              <a:buChar char="Ø"/>
            </a:pPr>
            <a:r>
              <a:rPr lang="en-US" sz="2100" dirty="0">
                <a:solidFill>
                  <a:srgbClr val="111111"/>
                </a:solidFill>
                <a:latin typeface="Archivo Black"/>
              </a:rPr>
              <a:t>Abandoned Carts:-</a:t>
            </a:r>
            <a:endParaRPr lang="en-US" sz="2100" dirty="0">
              <a:latin typeface="Archivo Black"/>
            </a:endParaRPr>
          </a:p>
          <a:p>
            <a:pPr marL="285750" indent="-285750"/>
            <a:r>
              <a:rPr lang="en-US" sz="2100" b="1" dirty="0" smtClean="0">
                <a:solidFill>
                  <a:srgbClr val="111111"/>
                </a:solidFill>
              </a:rPr>
              <a:t>     1.Email </a:t>
            </a:r>
            <a:r>
              <a:rPr lang="en-US" sz="2100" b="1" dirty="0">
                <a:solidFill>
                  <a:srgbClr val="111111"/>
                </a:solidFill>
              </a:rPr>
              <a:t>Reminders</a:t>
            </a:r>
            <a:r>
              <a:rPr lang="en-US" sz="2100" b="1" dirty="0">
                <a:solidFill>
                  <a:srgbClr val="111111"/>
                </a:solidFill>
                <a:latin typeface="Arial Narrow"/>
              </a:rPr>
              <a:t>:</a:t>
            </a:r>
            <a:r>
              <a:rPr lang="en-US" sz="2100" dirty="0">
                <a:solidFill>
                  <a:srgbClr val="111111"/>
                </a:solidFill>
              </a:rPr>
              <a:t> We will Send automated email reminders to customers who leave items in their carts.</a:t>
            </a:r>
            <a:endParaRPr lang="en-US" sz="2100" dirty="0"/>
          </a:p>
          <a:p>
            <a:pPr marL="285750" indent="-285750"/>
            <a:r>
              <a:rPr lang="en-US" sz="2100" b="1" dirty="0" smtClean="0">
                <a:solidFill>
                  <a:srgbClr val="111111"/>
                </a:solidFill>
              </a:rPr>
              <a:t>     2.Simplified </a:t>
            </a:r>
            <a:r>
              <a:rPr lang="en-US" sz="2100" b="1" dirty="0">
                <a:solidFill>
                  <a:srgbClr val="111111"/>
                </a:solidFill>
              </a:rPr>
              <a:t>Checkout</a:t>
            </a:r>
            <a:r>
              <a:rPr lang="en-US" sz="2100" b="1" dirty="0">
                <a:solidFill>
                  <a:srgbClr val="111111"/>
                </a:solidFill>
                <a:latin typeface="Arial Narrow"/>
              </a:rPr>
              <a:t>:</a:t>
            </a:r>
            <a:r>
              <a:rPr lang="en-US" sz="2100" dirty="0">
                <a:solidFill>
                  <a:srgbClr val="111111"/>
                </a:solidFill>
              </a:rPr>
              <a:t> We will optimize the checkout process to reduce friction.</a:t>
            </a:r>
            <a:endParaRPr lang="en-US" sz="2100" dirty="0"/>
          </a:p>
          <a:p>
            <a:pPr marL="285750" indent="-285750"/>
            <a:r>
              <a:rPr lang="en-US" sz="2100" b="1" dirty="0" smtClean="0">
                <a:solidFill>
                  <a:srgbClr val="111111"/>
                </a:solidFill>
              </a:rPr>
              <a:t>     3.Incentives</a:t>
            </a:r>
            <a:r>
              <a:rPr lang="en-US" sz="2100" b="1" dirty="0">
                <a:solidFill>
                  <a:srgbClr val="111111"/>
                </a:solidFill>
                <a:latin typeface="Arial Narrow"/>
              </a:rPr>
              <a:t>:</a:t>
            </a:r>
            <a:r>
              <a:rPr lang="en-US" sz="2100" dirty="0">
                <a:solidFill>
                  <a:srgbClr val="111111"/>
                </a:solidFill>
              </a:rPr>
              <a:t> We add offers, discounts or free shipping to encourage customers to complete their purchases.</a:t>
            </a:r>
          </a:p>
          <a:p>
            <a:pPr marL="285750" indent="-285750">
              <a:buFont typeface="Arial"/>
              <a:buChar char="•"/>
            </a:pPr>
            <a:endParaRPr lang="en-US" sz="2000" dirty="0">
              <a:solidFill>
                <a:srgbClr val="111111"/>
              </a:solidFill>
            </a:endParaRPr>
          </a:p>
          <a:p>
            <a:pPr marL="285750" indent="-285750">
              <a:buFont typeface="Arial"/>
              <a:buChar char="•"/>
            </a:pPr>
            <a:endParaRPr lang="en-US" sz="1800" dirty="0">
              <a:solidFill>
                <a:srgbClr val="111111"/>
              </a:solidFill>
            </a:endParaRPr>
          </a:p>
          <a:p>
            <a:pPr marL="285750" indent="-285750">
              <a:buFont typeface="Arial"/>
              <a:buChar char="•"/>
            </a:pPr>
            <a:endParaRPr lang="en-US" sz="1800" dirty="0">
              <a:solidFill>
                <a:srgbClr val="111111"/>
              </a:solidFill>
            </a:endParaRPr>
          </a:p>
        </p:txBody>
      </p:sp>
      <p:cxnSp>
        <p:nvCxnSpPr>
          <p:cNvPr id="20" name="Google Shape;190;p16">
            <a:extLst>
              <a:ext uri="{FF2B5EF4-FFF2-40B4-BE49-F238E27FC236}">
                <a16:creationId xmlns="" xmlns:a16="http://schemas.microsoft.com/office/drawing/2014/main" id="{040440F8-5269-7692-D414-8E009DE5B03C}"/>
              </a:ext>
            </a:extLst>
          </p:cNvPr>
          <p:cNvCxnSpPr/>
          <p:nvPr/>
        </p:nvCxnSpPr>
        <p:spPr>
          <a:xfrm>
            <a:off x="1841515" y="9856923"/>
            <a:ext cx="6492240" cy="0"/>
          </a:xfrm>
          <a:prstGeom prst="straightConnector1">
            <a:avLst/>
          </a:prstGeom>
          <a:noFill/>
          <a:ln w="66675" cap="flat" cmpd="sng">
            <a:solidFill>
              <a:srgbClr val="FFFFFF"/>
            </a:solidFill>
            <a:prstDash val="solid"/>
            <a:round/>
            <a:headEnd type="none" w="sm" len="sm"/>
            <a:tailEnd type="stealth" w="med" len="med"/>
          </a:ln>
        </p:spPr>
      </p:cxnSp>
      <p:pic>
        <p:nvPicPr>
          <p:cNvPr id="4" name="Picture 3" descr="A logo with a person in the middle&#10;&#10;Description automatically generated">
            <a:extLst>
              <a:ext uri="{FF2B5EF4-FFF2-40B4-BE49-F238E27FC236}">
                <a16:creationId xmlns="" xmlns:a16="http://schemas.microsoft.com/office/drawing/2014/main" id="{04BB72D9-2632-06C4-4CA1-08E262A1E2F2}"/>
              </a:ext>
            </a:extLst>
          </p:cNvPr>
          <p:cNvPicPr>
            <a:picLocks noChangeAspect="1"/>
          </p:cNvPicPr>
          <p:nvPr/>
        </p:nvPicPr>
        <p:blipFill>
          <a:blip r:embed="rId3"/>
          <a:stretch>
            <a:fillRect/>
          </a:stretch>
        </p:blipFill>
        <p:spPr>
          <a:xfrm>
            <a:off x="1193987" y="493340"/>
            <a:ext cx="1753720" cy="828675"/>
          </a:xfrm>
          <a:prstGeom prst="rect">
            <a:avLst/>
          </a:prstGeom>
        </p:spPr>
      </p:pic>
      <p:sp>
        <p:nvSpPr>
          <p:cNvPr id="12" name="Google Shape;352;p23">
            <a:extLst>
              <a:ext uri="{FF2B5EF4-FFF2-40B4-BE49-F238E27FC236}">
                <a16:creationId xmlns="" xmlns:a16="http://schemas.microsoft.com/office/drawing/2014/main" id="{DD4A337F-B310-C412-1B90-39BE98496191}"/>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07/18</a:t>
            </a:r>
            <a:endParaRPr dirty="0"/>
          </a:p>
        </p:txBody>
      </p:sp>
      <p:pic>
        <p:nvPicPr>
          <p:cNvPr id="6" name="Google Shape;138;p14" descr="A white string on a black background&#10;&#10;Description automatically generated">
            <a:extLst>
              <a:ext uri="{FF2B5EF4-FFF2-40B4-BE49-F238E27FC236}">
                <a16:creationId xmlns="" xmlns:a16="http://schemas.microsoft.com/office/drawing/2014/main" id="{5E5F9441-F587-2A98-A9BC-697CFC83DA89}"/>
              </a:ext>
            </a:extLst>
          </p:cNvPr>
          <p:cNvPicPr preferRelativeResize="0"/>
          <p:nvPr/>
        </p:nvPicPr>
        <p:blipFill>
          <a:blip r:embed="rId4">
            <a:alphaModFix/>
          </a:blip>
          <a:stretch>
            <a:fillRect/>
          </a:stretch>
        </p:blipFill>
        <p:spPr>
          <a:xfrm rot="2040000">
            <a:off x="-2216634" y="1667959"/>
            <a:ext cx="4490878" cy="8758411"/>
          </a:xfrm>
          <a:prstGeom prst="rect">
            <a:avLst/>
          </a:prstGeom>
          <a:noFill/>
          <a:ln>
            <a:noFill/>
          </a:ln>
        </p:spPr>
      </p:pic>
    </p:spTree>
    <p:extLst>
      <p:ext uri="{BB962C8B-B14F-4D97-AF65-F5344CB8AC3E}">
        <p14:creationId xmlns="" xmlns:p14="http://schemas.microsoft.com/office/powerpoint/2010/main" val="19392141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51C24"/>
        </a:solidFill>
        <a:effectLst/>
      </p:bgPr>
    </p:bg>
    <p:spTree>
      <p:nvGrpSpPr>
        <p:cNvPr id="1" name="Shape 210"/>
        <p:cNvGrpSpPr/>
        <p:nvPr/>
      </p:nvGrpSpPr>
      <p:grpSpPr>
        <a:xfrm>
          <a:off x="0" y="0"/>
          <a:ext cx="0" cy="0"/>
          <a:chOff x="0" y="0"/>
          <a:chExt cx="0" cy="0"/>
        </a:xfrm>
      </p:grpSpPr>
      <p:pic>
        <p:nvPicPr>
          <p:cNvPr id="211" name="Google Shape;211;p18"/>
          <p:cNvPicPr preferRelativeResize="0"/>
          <p:nvPr/>
        </p:nvPicPr>
        <p:blipFill>
          <a:blip r:embed="rId3">
            <a:alphaModFix/>
          </a:blip>
          <a:stretch>
            <a:fillRect/>
          </a:stretch>
        </p:blipFill>
        <p:spPr>
          <a:xfrm rot="12900000">
            <a:off x="13299124" y="-1296861"/>
            <a:ext cx="9104022" cy="9303380"/>
          </a:xfrm>
          <a:prstGeom prst="rect">
            <a:avLst/>
          </a:prstGeom>
          <a:noFill/>
          <a:ln>
            <a:noFill/>
          </a:ln>
        </p:spPr>
      </p:pic>
      <p:pic>
        <p:nvPicPr>
          <p:cNvPr id="212" name="Google Shape;212;p18"/>
          <p:cNvPicPr preferRelativeResize="0"/>
          <p:nvPr/>
        </p:nvPicPr>
        <p:blipFill>
          <a:blip r:embed="rId4">
            <a:alphaModFix/>
          </a:blip>
          <a:stretch>
            <a:fillRect/>
          </a:stretch>
        </p:blipFill>
        <p:spPr>
          <a:xfrm rot="3000000">
            <a:off x="-4958401" y="3409176"/>
            <a:ext cx="9905567" cy="9159045"/>
          </a:xfrm>
          <a:prstGeom prst="rect">
            <a:avLst/>
          </a:prstGeom>
          <a:noFill/>
          <a:ln>
            <a:noFill/>
          </a:ln>
        </p:spPr>
      </p:pic>
      <p:grpSp>
        <p:nvGrpSpPr>
          <p:cNvPr id="216" name="Google Shape;216;p18"/>
          <p:cNvGrpSpPr/>
          <p:nvPr/>
        </p:nvGrpSpPr>
        <p:grpSpPr>
          <a:xfrm>
            <a:off x="1028700" y="1803595"/>
            <a:ext cx="1313755" cy="1403660"/>
            <a:chOff x="0" y="-47625"/>
            <a:chExt cx="414427" cy="462052"/>
          </a:xfrm>
        </p:grpSpPr>
        <p:sp>
          <p:nvSpPr>
            <p:cNvPr id="217" name="Google Shape;217;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19" name="Google Shape;219;p18"/>
          <p:cNvGrpSpPr/>
          <p:nvPr/>
        </p:nvGrpSpPr>
        <p:grpSpPr>
          <a:xfrm>
            <a:off x="8716048" y="1920493"/>
            <a:ext cx="1443641" cy="1403660"/>
            <a:chOff x="0" y="-47625"/>
            <a:chExt cx="414427" cy="462052"/>
          </a:xfrm>
        </p:grpSpPr>
        <p:sp>
          <p:nvSpPr>
            <p:cNvPr id="220" name="Google Shape;220;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222" name="Google Shape;222;p18"/>
          <p:cNvGrpSpPr/>
          <p:nvPr/>
        </p:nvGrpSpPr>
        <p:grpSpPr>
          <a:xfrm>
            <a:off x="911802" y="3645932"/>
            <a:ext cx="1196544" cy="1219943"/>
            <a:chOff x="0" y="-47625"/>
            <a:chExt cx="414427" cy="462052"/>
          </a:xfrm>
        </p:grpSpPr>
        <p:sp>
          <p:nvSpPr>
            <p:cNvPr id="223" name="Google Shape;223;p18"/>
            <p:cNvSpPr/>
            <p:nvPr/>
          </p:nvSpPr>
          <p:spPr>
            <a:xfrm>
              <a:off x="0" y="0"/>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18"/>
            <p:cNvSpPr txBox="1"/>
            <p:nvPr/>
          </p:nvSpPr>
          <p:spPr>
            <a:xfrm>
              <a:off x="0" y="-47625"/>
              <a:ext cx="414427" cy="462052"/>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8" name="Google Shape;228;p18"/>
          <p:cNvSpPr txBox="1"/>
          <p:nvPr/>
        </p:nvSpPr>
        <p:spPr>
          <a:xfrm>
            <a:off x="3617664" y="328072"/>
            <a:ext cx="11655137" cy="1685205"/>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26" b="0" i="0" u="none" strike="noStrike" cap="none">
                <a:solidFill>
                  <a:srgbClr val="FFFFFF"/>
                </a:solidFill>
                <a:latin typeface="Archivo Black"/>
                <a:ea typeface="Archivo Black"/>
                <a:cs typeface="Archivo Black"/>
                <a:sym typeface="Archivo Black"/>
              </a:rPr>
              <a:t>WHAT WE </a:t>
            </a:r>
            <a:r>
              <a:rPr lang="en-US" sz="9126" b="0" i="0" u="none" strike="noStrike" cap="none">
                <a:solidFill>
                  <a:srgbClr val="F7C917"/>
                </a:solidFill>
                <a:latin typeface="Archivo Black"/>
                <a:ea typeface="Archivo Black"/>
                <a:cs typeface="Archivo Black"/>
                <a:sym typeface="Archivo Black"/>
              </a:rPr>
              <a:t>OFFER</a:t>
            </a:r>
            <a:endParaRPr/>
          </a:p>
        </p:txBody>
      </p:sp>
      <p:sp>
        <p:nvSpPr>
          <p:cNvPr id="230" name="Google Shape;230;p18"/>
          <p:cNvSpPr txBox="1"/>
          <p:nvPr/>
        </p:nvSpPr>
        <p:spPr>
          <a:xfrm>
            <a:off x="10278801" y="2206094"/>
            <a:ext cx="5450166" cy="492443"/>
          </a:xfrm>
          <a:prstGeom prst="rect">
            <a:avLst/>
          </a:prstGeom>
          <a:noFill/>
          <a:ln>
            <a:noFill/>
          </a:ln>
        </p:spPr>
        <p:txBody>
          <a:bodyPr spcFirstLastPara="1" wrap="square" lIns="0" tIns="0" rIns="0" bIns="0" anchor="t" anchorCtr="0">
            <a:spAutoFit/>
          </a:bodyPr>
          <a:lstStyle/>
          <a:p>
            <a:r>
              <a:rPr lang="en-US" sz="3200">
                <a:solidFill>
                  <a:schemeClr val="bg1"/>
                </a:solidFill>
                <a:latin typeface="Archivo Black"/>
              </a:rPr>
              <a:t>Customizable Branding</a:t>
            </a:r>
          </a:p>
        </p:txBody>
      </p:sp>
      <p:sp>
        <p:nvSpPr>
          <p:cNvPr id="231" name="Google Shape;231;p18"/>
          <p:cNvSpPr txBox="1"/>
          <p:nvPr/>
        </p:nvSpPr>
        <p:spPr>
          <a:xfrm>
            <a:off x="2540734" y="6889692"/>
            <a:ext cx="5463899" cy="492443"/>
          </a:xfrm>
          <a:prstGeom prst="rect">
            <a:avLst/>
          </a:prstGeom>
          <a:noFill/>
          <a:ln>
            <a:noFill/>
          </a:ln>
        </p:spPr>
        <p:txBody>
          <a:bodyPr spcFirstLastPara="1" wrap="square" lIns="0" tIns="0" rIns="0" bIns="0" anchor="t" anchorCtr="0">
            <a:spAutoFit/>
          </a:bodyPr>
          <a:lstStyle/>
          <a:p>
            <a:r>
              <a:rPr lang="en-US" sz="3200">
                <a:solidFill>
                  <a:schemeClr val="bg1"/>
                </a:solidFill>
                <a:latin typeface="Arial Black"/>
              </a:rPr>
              <a:t>Fraud Prevention</a:t>
            </a:r>
          </a:p>
        </p:txBody>
      </p:sp>
      <p:sp>
        <p:nvSpPr>
          <p:cNvPr id="233" name="Google Shape;233;p18"/>
          <p:cNvSpPr txBox="1"/>
          <p:nvPr/>
        </p:nvSpPr>
        <p:spPr>
          <a:xfrm>
            <a:off x="2605677" y="2848238"/>
            <a:ext cx="4965352" cy="1594283"/>
          </a:xfrm>
          <a:prstGeom prst="rect">
            <a:avLst/>
          </a:prstGeom>
          <a:noFill/>
          <a:ln>
            <a:noFill/>
          </a:ln>
        </p:spPr>
        <p:txBody>
          <a:bodyPr spcFirstLastPara="1" wrap="square" lIns="0" tIns="0" rIns="0" bIns="0" anchor="t" anchorCtr="0">
            <a:spAutoFit/>
          </a:bodyPr>
          <a:lstStyle/>
          <a:p>
            <a:r>
              <a:rPr lang="en-US" sz="2100">
                <a:solidFill>
                  <a:srgbClr val="FFFFFF"/>
                </a:solidFill>
              </a:rPr>
              <a:t>All websites created with our platform are mobile-friendly, ensuring a seamless user experience across devices.</a:t>
            </a:r>
            <a:endParaRPr lang="en-US"/>
          </a:p>
          <a:p>
            <a:endParaRPr lang="en-US" sz="2100">
              <a:solidFill>
                <a:srgbClr val="FFFFFF"/>
              </a:solidFill>
            </a:endParaRPr>
          </a:p>
          <a:p>
            <a:pPr>
              <a:lnSpc>
                <a:spcPct val="140000"/>
              </a:lnSpc>
            </a:pPr>
            <a:endParaRPr/>
          </a:p>
        </p:txBody>
      </p:sp>
      <p:sp>
        <p:nvSpPr>
          <p:cNvPr id="234" name="Google Shape;234;p18"/>
          <p:cNvSpPr txBox="1"/>
          <p:nvPr/>
        </p:nvSpPr>
        <p:spPr>
          <a:xfrm>
            <a:off x="10361427" y="2797849"/>
            <a:ext cx="5594650" cy="969496"/>
          </a:xfrm>
          <a:prstGeom prst="rect">
            <a:avLst/>
          </a:prstGeom>
          <a:noFill/>
          <a:ln>
            <a:noFill/>
          </a:ln>
        </p:spPr>
        <p:txBody>
          <a:bodyPr spcFirstLastPara="1" wrap="square" lIns="0" tIns="0" rIns="0" bIns="0" anchor="t" anchorCtr="0">
            <a:spAutoFit/>
          </a:bodyPr>
          <a:lstStyle/>
          <a:p>
            <a:r>
              <a:rPr lang="en-US" sz="2100">
                <a:solidFill>
                  <a:srgbClr val="FFFFFF"/>
                </a:solidFill>
              </a:rPr>
              <a:t>Small businesses can incorporate their unique branding elements, such as logos, colors, and images, to create a distinctive online presence.</a:t>
            </a:r>
            <a:endParaRPr lang="en-US"/>
          </a:p>
        </p:txBody>
      </p:sp>
      <p:sp>
        <p:nvSpPr>
          <p:cNvPr id="235" name="Google Shape;235;p18"/>
          <p:cNvSpPr txBox="1"/>
          <p:nvPr/>
        </p:nvSpPr>
        <p:spPr>
          <a:xfrm>
            <a:off x="2540734" y="7618374"/>
            <a:ext cx="5836178" cy="1938992"/>
          </a:xfrm>
          <a:prstGeom prst="rect">
            <a:avLst/>
          </a:prstGeom>
          <a:noFill/>
          <a:ln>
            <a:noFill/>
          </a:ln>
        </p:spPr>
        <p:txBody>
          <a:bodyPr spcFirstLastPara="1" wrap="square" lIns="0" tIns="0" rIns="0" bIns="0" anchor="t" anchorCtr="0">
            <a:spAutoFit/>
          </a:bodyPr>
          <a:lstStyle/>
          <a:p>
            <a:r>
              <a:rPr lang="en-US" sz="2100">
                <a:solidFill>
                  <a:srgbClr val="FFFFFF"/>
                </a:solidFill>
              </a:rPr>
              <a:t>Our platforms implement advanced fraud detection and prevention measures, such as address verification, CVV checks, and transaction monitoring, to safeguard against unauthorized access and protect both businesses and customers from financial risks.</a:t>
            </a:r>
            <a:endParaRPr lang="en-US"/>
          </a:p>
        </p:txBody>
      </p:sp>
      <p:pic>
        <p:nvPicPr>
          <p:cNvPr id="239" name="Google Shape;239;p18"/>
          <p:cNvPicPr preferRelativeResize="0"/>
          <p:nvPr/>
        </p:nvPicPr>
        <p:blipFill>
          <a:blip r:embed="rId5">
            <a:alphaModFix/>
          </a:blip>
          <a:stretch>
            <a:fillRect/>
          </a:stretch>
        </p:blipFill>
        <p:spPr>
          <a:xfrm>
            <a:off x="1074208" y="3857807"/>
            <a:ext cx="817440" cy="895091"/>
          </a:xfrm>
          <a:prstGeom prst="rect">
            <a:avLst/>
          </a:prstGeom>
          <a:noFill/>
          <a:ln>
            <a:noFill/>
          </a:ln>
        </p:spPr>
      </p:pic>
      <p:pic>
        <p:nvPicPr>
          <p:cNvPr id="240" name="Google Shape;240;p18"/>
          <p:cNvPicPr preferRelativeResize="0"/>
          <p:nvPr/>
        </p:nvPicPr>
        <p:blipFill>
          <a:blip r:embed="rId6">
            <a:alphaModFix/>
          </a:blip>
          <a:stretch>
            <a:fillRect/>
          </a:stretch>
        </p:blipFill>
        <p:spPr>
          <a:xfrm>
            <a:off x="8934299" y="2220161"/>
            <a:ext cx="1020128" cy="833035"/>
          </a:xfrm>
          <a:prstGeom prst="rect">
            <a:avLst/>
          </a:prstGeom>
          <a:noFill/>
          <a:ln>
            <a:noFill/>
          </a:ln>
        </p:spPr>
      </p:pic>
      <p:grpSp>
        <p:nvGrpSpPr>
          <p:cNvPr id="3" name="Google Shape;225;p18">
            <a:extLst>
              <a:ext uri="{FF2B5EF4-FFF2-40B4-BE49-F238E27FC236}">
                <a16:creationId xmlns="" xmlns:a16="http://schemas.microsoft.com/office/drawing/2014/main" id="{0D2E58EF-60ED-47B9-D3A3-16F2AC6A39D0}"/>
              </a:ext>
            </a:extLst>
          </p:cNvPr>
          <p:cNvGrpSpPr/>
          <p:nvPr/>
        </p:nvGrpSpPr>
        <p:grpSpPr>
          <a:xfrm>
            <a:off x="8638117" y="3767837"/>
            <a:ext cx="1404674" cy="1377684"/>
            <a:chOff x="9105707" y="6820167"/>
            <a:chExt cx="414427" cy="462052"/>
          </a:xfrm>
        </p:grpSpPr>
        <p:sp>
          <p:nvSpPr>
            <p:cNvPr id="4" name="Google Shape;226;p18">
              <a:extLst>
                <a:ext uri="{FF2B5EF4-FFF2-40B4-BE49-F238E27FC236}">
                  <a16:creationId xmlns="" xmlns:a16="http://schemas.microsoft.com/office/drawing/2014/main" id="{86D3F4F4-CFD7-D957-4316-A09777D1F393}"/>
                </a:ext>
              </a:extLst>
            </p:cNvPr>
            <p:cNvSpPr/>
            <p:nvPr/>
          </p:nvSpPr>
          <p:spPr>
            <a:xfrm>
              <a:off x="910570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5" name="Google Shape;227;p18">
              <a:extLst>
                <a:ext uri="{FF2B5EF4-FFF2-40B4-BE49-F238E27FC236}">
                  <a16:creationId xmlns="" xmlns:a16="http://schemas.microsoft.com/office/drawing/2014/main" id="{D4E842AA-4A51-AD9F-DC79-75B0F57A6747}"/>
                </a:ext>
              </a:extLst>
            </p:cNvPr>
            <p:cNvSpPr txBox="1"/>
            <p:nvPr/>
          </p:nvSpPr>
          <p:spPr>
            <a:xfrm>
              <a:off x="910570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8" name="Google Shape;235;p18">
            <a:extLst>
              <a:ext uri="{FF2B5EF4-FFF2-40B4-BE49-F238E27FC236}">
                <a16:creationId xmlns="" xmlns:a16="http://schemas.microsoft.com/office/drawing/2014/main" id="{F520B4F3-A525-9562-668E-C5C44FB87E35}"/>
              </a:ext>
            </a:extLst>
          </p:cNvPr>
          <p:cNvSpPr txBox="1"/>
          <p:nvPr/>
        </p:nvSpPr>
        <p:spPr>
          <a:xfrm>
            <a:off x="10294951" y="4565418"/>
            <a:ext cx="5838837" cy="1745093"/>
          </a:xfrm>
          <a:prstGeom prst="rect">
            <a:avLst/>
          </a:prstGeom>
          <a:noFill/>
          <a:ln>
            <a:noFill/>
          </a:ln>
        </p:spPr>
        <p:txBody>
          <a:bodyPr spcFirstLastPara="1" wrap="square" lIns="0" tIns="0" rIns="0" bIns="0" anchor="t" anchorCtr="0">
            <a:spAutoFit/>
          </a:bodyPr>
          <a:lstStyle/>
          <a:p>
            <a:r>
              <a:rPr lang="en-US" sz="2100">
                <a:solidFill>
                  <a:srgbClr val="FFFFFF"/>
                </a:solidFill>
              </a:rPr>
              <a:t>Our website builder features an intuitive drag and drop interface, making it easy for small business owners to customize their online store.</a:t>
            </a:r>
            <a:endParaRPr lang="en-US"/>
          </a:p>
          <a:p>
            <a:endParaRPr lang="en-US" sz="2100">
              <a:solidFill>
                <a:srgbClr val="FFFFFF"/>
              </a:solidFill>
            </a:endParaRPr>
          </a:p>
          <a:p>
            <a:pPr marL="0" marR="0" lvl="0" indent="0" algn="l">
              <a:lnSpc>
                <a:spcPct val="140000"/>
              </a:lnSpc>
              <a:spcBef>
                <a:spcPts val="0"/>
              </a:spcBef>
              <a:spcAft>
                <a:spcPts val="0"/>
              </a:spcAft>
              <a:buNone/>
            </a:pPr>
            <a:endParaRPr lang="en-US" sz="2100">
              <a:solidFill>
                <a:srgbClr val="FFFFFF"/>
              </a:solidFill>
            </a:endParaRPr>
          </a:p>
        </p:txBody>
      </p:sp>
      <p:sp>
        <p:nvSpPr>
          <p:cNvPr id="2" name="Google Shape;229;p18">
            <a:extLst>
              <a:ext uri="{FF2B5EF4-FFF2-40B4-BE49-F238E27FC236}">
                <a16:creationId xmlns="" xmlns:a16="http://schemas.microsoft.com/office/drawing/2014/main" id="{E450996E-A9BD-7E85-CF8E-006830443DE9}"/>
              </a:ext>
            </a:extLst>
          </p:cNvPr>
          <p:cNvSpPr txBox="1"/>
          <p:nvPr/>
        </p:nvSpPr>
        <p:spPr>
          <a:xfrm>
            <a:off x="2619449" y="2224249"/>
            <a:ext cx="5441425"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rPr>
              <a:t>Responsive Designs</a:t>
            </a:r>
          </a:p>
        </p:txBody>
      </p:sp>
      <p:sp>
        <p:nvSpPr>
          <p:cNvPr id="9" name="Google Shape;231;p18">
            <a:extLst>
              <a:ext uri="{FF2B5EF4-FFF2-40B4-BE49-F238E27FC236}">
                <a16:creationId xmlns="" xmlns:a16="http://schemas.microsoft.com/office/drawing/2014/main" id="{87CBDD25-9556-54E2-D0BE-09D9810C5FA2}"/>
              </a:ext>
            </a:extLst>
          </p:cNvPr>
          <p:cNvSpPr txBox="1"/>
          <p:nvPr/>
        </p:nvSpPr>
        <p:spPr>
          <a:xfrm>
            <a:off x="10294950" y="3957546"/>
            <a:ext cx="5463899"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rPr>
              <a:t>Drag-and-Drop Interface</a:t>
            </a:r>
          </a:p>
        </p:txBody>
      </p:sp>
      <p:sp>
        <p:nvSpPr>
          <p:cNvPr id="14" name="Google Shape;229;p18">
            <a:extLst>
              <a:ext uri="{FF2B5EF4-FFF2-40B4-BE49-F238E27FC236}">
                <a16:creationId xmlns="" xmlns:a16="http://schemas.microsoft.com/office/drawing/2014/main" id="{12B80B2E-362C-5F5F-11B1-89EEAE3F5317}"/>
              </a:ext>
            </a:extLst>
          </p:cNvPr>
          <p:cNvSpPr txBox="1"/>
          <p:nvPr/>
        </p:nvSpPr>
        <p:spPr>
          <a:xfrm>
            <a:off x="2614284" y="3952205"/>
            <a:ext cx="6532470" cy="430887"/>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a:solidFill>
                  <a:schemeClr val="bg1"/>
                </a:solidFill>
                <a:latin typeface="Archivo Black"/>
              </a:rPr>
              <a:t>Shopping Cart and Checkout</a:t>
            </a:r>
          </a:p>
        </p:txBody>
      </p:sp>
      <p:sp>
        <p:nvSpPr>
          <p:cNvPr id="15" name="Google Shape;233;p18">
            <a:extLst>
              <a:ext uri="{FF2B5EF4-FFF2-40B4-BE49-F238E27FC236}">
                <a16:creationId xmlns="" xmlns:a16="http://schemas.microsoft.com/office/drawing/2014/main" id="{2FC4993F-5158-79D2-3148-AC843D9D4968}"/>
              </a:ext>
            </a:extLst>
          </p:cNvPr>
          <p:cNvSpPr txBox="1"/>
          <p:nvPr/>
        </p:nvSpPr>
        <p:spPr>
          <a:xfrm>
            <a:off x="2543082" y="4570249"/>
            <a:ext cx="5497886"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a:solidFill>
                  <a:srgbClr val="FFFFFF"/>
                </a:solidFill>
              </a:rPr>
              <a:t>Customers can add desired items to their virtual shopping cart and proceed to a secure checkout process, where they can review their order, apply any discounts or promotions, and complete the transaction through a variety of payment options.</a:t>
            </a:r>
            <a:endParaRPr lang="en-US"/>
          </a:p>
        </p:txBody>
      </p:sp>
      <p:sp>
        <p:nvSpPr>
          <p:cNvPr id="16" name="Google Shape;231;p18">
            <a:extLst>
              <a:ext uri="{FF2B5EF4-FFF2-40B4-BE49-F238E27FC236}">
                <a16:creationId xmlns="" xmlns:a16="http://schemas.microsoft.com/office/drawing/2014/main" id="{3E985C54-5941-6687-F452-659C811F7B63}"/>
              </a:ext>
            </a:extLst>
          </p:cNvPr>
          <p:cNvSpPr txBox="1"/>
          <p:nvPr/>
        </p:nvSpPr>
        <p:spPr>
          <a:xfrm>
            <a:off x="10359893" y="6074693"/>
            <a:ext cx="5463899" cy="492443"/>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3200">
                <a:solidFill>
                  <a:schemeClr val="bg1"/>
                </a:solidFill>
                <a:latin typeface="Archivo Black"/>
                <a:sym typeface="Archivo Black"/>
              </a:rPr>
              <a:t>Product Catalog</a:t>
            </a:r>
          </a:p>
        </p:txBody>
      </p:sp>
      <p:grpSp>
        <p:nvGrpSpPr>
          <p:cNvPr id="18" name="Google Shape;222;p18">
            <a:extLst>
              <a:ext uri="{FF2B5EF4-FFF2-40B4-BE49-F238E27FC236}">
                <a16:creationId xmlns="" xmlns:a16="http://schemas.microsoft.com/office/drawing/2014/main" id="{C06CA390-0AC6-1CF6-44C9-8C1C96C7F502}"/>
              </a:ext>
            </a:extLst>
          </p:cNvPr>
          <p:cNvGrpSpPr/>
          <p:nvPr/>
        </p:nvGrpSpPr>
        <p:grpSpPr>
          <a:xfrm>
            <a:off x="8676407" y="5879788"/>
            <a:ext cx="1326745" cy="1364696"/>
            <a:chOff x="5431847" y="6820167"/>
            <a:chExt cx="414427" cy="462052"/>
          </a:xfrm>
        </p:grpSpPr>
        <p:sp>
          <p:nvSpPr>
            <p:cNvPr id="19" name="Google Shape;223;p18">
              <a:extLst>
                <a:ext uri="{FF2B5EF4-FFF2-40B4-BE49-F238E27FC236}">
                  <a16:creationId xmlns="" xmlns:a16="http://schemas.microsoft.com/office/drawing/2014/main" id="{DAFB51C3-FA80-AA42-B992-40FE48790FA4}"/>
                </a:ext>
              </a:extLst>
            </p:cNvPr>
            <p:cNvSpPr/>
            <p:nvPr/>
          </p:nvSpPr>
          <p:spPr>
            <a:xfrm>
              <a:off x="543184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0" name="Google Shape;224;p18">
              <a:extLst>
                <a:ext uri="{FF2B5EF4-FFF2-40B4-BE49-F238E27FC236}">
                  <a16:creationId xmlns="" xmlns:a16="http://schemas.microsoft.com/office/drawing/2014/main" id="{7F140AEB-649C-50A4-AA18-222F3A2F6EEF}"/>
                </a:ext>
              </a:extLst>
            </p:cNvPr>
            <p:cNvSpPr txBox="1"/>
            <p:nvPr/>
          </p:nvSpPr>
          <p:spPr>
            <a:xfrm>
              <a:off x="543184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22" name="Google Shape;235;p18">
            <a:extLst>
              <a:ext uri="{FF2B5EF4-FFF2-40B4-BE49-F238E27FC236}">
                <a16:creationId xmlns="" xmlns:a16="http://schemas.microsoft.com/office/drawing/2014/main" id="{D25995B9-6A5F-9F9C-2EB3-F7B4111E288C}"/>
              </a:ext>
            </a:extLst>
          </p:cNvPr>
          <p:cNvSpPr txBox="1"/>
          <p:nvPr/>
        </p:nvSpPr>
        <p:spPr>
          <a:xfrm>
            <a:off x="10294951" y="6643602"/>
            <a:ext cx="5838839"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100">
                <a:solidFill>
                  <a:srgbClr val="FFFFFF"/>
                </a:solidFill>
              </a:rPr>
              <a:t>Our website enable businesses to showcase their product offerings with detailed descriptions, high-quality images, and categorization for easy navigation. This allows customers to efficiently browse and discover items that cater to their needs and preferences.</a:t>
            </a:r>
            <a:endParaRPr lang="en-US"/>
          </a:p>
        </p:txBody>
      </p:sp>
      <p:sp>
        <p:nvSpPr>
          <p:cNvPr id="17" name="Google Shape;352;p23">
            <a:extLst>
              <a:ext uri="{FF2B5EF4-FFF2-40B4-BE49-F238E27FC236}">
                <a16:creationId xmlns="" xmlns:a16="http://schemas.microsoft.com/office/drawing/2014/main"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08/18</a:t>
            </a:r>
            <a:endParaRPr dirty="0"/>
          </a:p>
        </p:txBody>
      </p:sp>
      <p:pic>
        <p:nvPicPr>
          <p:cNvPr id="26" name="Picture 25" descr="A logo with a person in the middle&#10;&#10;Description automatically generated">
            <a:extLst>
              <a:ext uri="{FF2B5EF4-FFF2-40B4-BE49-F238E27FC236}">
                <a16:creationId xmlns="" xmlns:a16="http://schemas.microsoft.com/office/drawing/2014/main" id="{B7D27C71-89E1-0734-D33E-5CFEF6301369}"/>
              </a:ext>
            </a:extLst>
          </p:cNvPr>
          <p:cNvPicPr>
            <a:picLocks noChangeAspect="1"/>
          </p:cNvPicPr>
          <p:nvPr/>
        </p:nvPicPr>
        <p:blipFill>
          <a:blip r:embed="rId7"/>
          <a:stretch>
            <a:fillRect/>
          </a:stretch>
        </p:blipFill>
        <p:spPr>
          <a:xfrm>
            <a:off x="1270187" y="569540"/>
            <a:ext cx="1753720" cy="828675"/>
          </a:xfrm>
          <a:prstGeom prst="rect">
            <a:avLst/>
          </a:prstGeom>
        </p:spPr>
      </p:pic>
      <p:cxnSp>
        <p:nvCxnSpPr>
          <p:cNvPr id="23" name="Google Shape;190;p16">
            <a:extLst>
              <a:ext uri="{FF2B5EF4-FFF2-40B4-BE49-F238E27FC236}">
                <a16:creationId xmlns="" xmlns:a16="http://schemas.microsoft.com/office/drawing/2014/main" id="{5589024D-85CF-7F02-FAA4-2FAB754BB56B}"/>
              </a:ext>
            </a:extLst>
          </p:cNvPr>
          <p:cNvCxnSpPr/>
          <p:nvPr/>
        </p:nvCxnSpPr>
        <p:spPr>
          <a:xfrm>
            <a:off x="1841515" y="9856923"/>
            <a:ext cx="6492240" cy="0"/>
          </a:xfrm>
          <a:prstGeom prst="straightConnector1">
            <a:avLst/>
          </a:prstGeom>
          <a:noFill/>
          <a:ln w="66675" cap="flat" cmpd="sng">
            <a:solidFill>
              <a:srgbClr val="FFFFFF"/>
            </a:solidFill>
            <a:prstDash val="solid"/>
            <a:round/>
            <a:headEnd type="none" w="sm" len="sm"/>
            <a:tailEnd type="stealth" w="med" len="med"/>
          </a:ln>
        </p:spPr>
      </p:cxnSp>
      <p:grpSp>
        <p:nvGrpSpPr>
          <p:cNvPr id="27" name="Google Shape;222;p18">
            <a:extLst>
              <a:ext uri="{FF2B5EF4-FFF2-40B4-BE49-F238E27FC236}">
                <a16:creationId xmlns="" xmlns:a16="http://schemas.microsoft.com/office/drawing/2014/main" id="{CD1A86AF-4D4A-E52D-5F0D-59D50E2979D5}"/>
              </a:ext>
            </a:extLst>
          </p:cNvPr>
          <p:cNvGrpSpPr/>
          <p:nvPr/>
        </p:nvGrpSpPr>
        <p:grpSpPr>
          <a:xfrm>
            <a:off x="912117" y="6503008"/>
            <a:ext cx="1230348" cy="1130588"/>
            <a:chOff x="5431847" y="6820167"/>
            <a:chExt cx="414427" cy="462052"/>
          </a:xfrm>
        </p:grpSpPr>
        <p:sp>
          <p:nvSpPr>
            <p:cNvPr id="28" name="Google Shape;223;p18">
              <a:extLst>
                <a:ext uri="{FF2B5EF4-FFF2-40B4-BE49-F238E27FC236}">
                  <a16:creationId xmlns="" xmlns:a16="http://schemas.microsoft.com/office/drawing/2014/main" id="{E31E6653-2C38-33E8-9658-B14711A9CF44}"/>
                </a:ext>
              </a:extLst>
            </p:cNvPr>
            <p:cNvSpPr/>
            <p:nvPr/>
          </p:nvSpPr>
          <p:spPr>
            <a:xfrm>
              <a:off x="5431847" y="6867792"/>
              <a:ext cx="414427" cy="414427"/>
            </a:xfrm>
            <a:custGeom>
              <a:avLst/>
              <a:gdLst/>
              <a:ahLst/>
              <a:cxnLst/>
              <a:rect l="l" t="t" r="r" b="b"/>
              <a:pathLst>
                <a:path w="414427" h="414427" extrusionOk="0">
                  <a:moveTo>
                    <a:pt x="152523" y="0"/>
                  </a:moveTo>
                  <a:lnTo>
                    <a:pt x="261904" y="0"/>
                  </a:lnTo>
                  <a:cubicBezTo>
                    <a:pt x="346140" y="0"/>
                    <a:pt x="414427" y="68287"/>
                    <a:pt x="414427" y="152523"/>
                  </a:cubicBezTo>
                  <a:lnTo>
                    <a:pt x="414427" y="261904"/>
                  </a:lnTo>
                  <a:cubicBezTo>
                    <a:pt x="414427" y="346140"/>
                    <a:pt x="346140" y="414427"/>
                    <a:pt x="261904" y="414427"/>
                  </a:cubicBezTo>
                  <a:lnTo>
                    <a:pt x="152523" y="414427"/>
                  </a:lnTo>
                  <a:cubicBezTo>
                    <a:pt x="112072" y="414427"/>
                    <a:pt x="73277" y="398357"/>
                    <a:pt x="44673" y="369754"/>
                  </a:cubicBezTo>
                  <a:cubicBezTo>
                    <a:pt x="16069" y="341150"/>
                    <a:pt x="0" y="302355"/>
                    <a:pt x="0" y="261904"/>
                  </a:cubicBezTo>
                  <a:lnTo>
                    <a:pt x="0" y="152523"/>
                  </a:lnTo>
                  <a:cubicBezTo>
                    <a:pt x="0" y="68287"/>
                    <a:pt x="68287" y="0"/>
                    <a:pt x="152523" y="0"/>
                  </a:cubicBezTo>
                  <a:close/>
                </a:path>
              </a:pathLst>
            </a:custGeom>
            <a:solidFill>
              <a:srgbClr val="F7C917"/>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lvl="0" indent="0" algn="l" rtl="0">
                <a:spcBef>
                  <a:spcPts val="0"/>
                </a:spcBef>
                <a:spcAft>
                  <a:spcPts val="0"/>
                </a:spcAft>
                <a:buNone/>
              </a:pPr>
              <a:endParaRPr/>
            </a:p>
          </p:txBody>
        </p:sp>
        <p:sp>
          <p:nvSpPr>
            <p:cNvPr id="29" name="Google Shape;224;p18">
              <a:extLst>
                <a:ext uri="{FF2B5EF4-FFF2-40B4-BE49-F238E27FC236}">
                  <a16:creationId xmlns="" xmlns:a16="http://schemas.microsoft.com/office/drawing/2014/main" id="{BDC92E5D-77FF-19D0-3836-D736A2915D2F}"/>
                </a:ext>
              </a:extLst>
            </p:cNvPr>
            <p:cNvSpPr txBox="1"/>
            <p:nvPr/>
          </p:nvSpPr>
          <p:spPr>
            <a:xfrm>
              <a:off x="5431847" y="6820167"/>
              <a:ext cx="414427" cy="462052"/>
            </a:xfrm>
            <a:prstGeom prst="rect">
              <a:avLst/>
            </a:prstGeom>
            <a:noFill/>
            <a:ln>
              <a:noFill/>
            </a:ln>
          </p:spPr>
          <p:txBody>
            <a:bodyPr spcFirstLastPara="1" wrap="square" lIns="50800" tIns="50800" rIns="50800" bIns="508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33" name="Picture 32" descr="A black and white image of a person with stars and a check mark&#10;&#10;Description automatically generated">
            <a:extLst>
              <a:ext uri="{FF2B5EF4-FFF2-40B4-BE49-F238E27FC236}">
                <a16:creationId xmlns="" xmlns:a16="http://schemas.microsoft.com/office/drawing/2014/main" id="{20BD68DD-3E21-D840-6D84-1C1BB4C425F7}"/>
              </a:ext>
            </a:extLst>
          </p:cNvPr>
          <p:cNvPicPr>
            <a:picLocks noChangeAspect="1"/>
          </p:cNvPicPr>
          <p:nvPr/>
        </p:nvPicPr>
        <p:blipFill>
          <a:blip r:embed="rId8"/>
          <a:stretch>
            <a:fillRect/>
          </a:stretch>
        </p:blipFill>
        <p:spPr>
          <a:xfrm>
            <a:off x="1122816" y="6718270"/>
            <a:ext cx="833308" cy="847080"/>
          </a:xfrm>
          <a:prstGeom prst="rect">
            <a:avLst/>
          </a:prstGeom>
        </p:spPr>
      </p:pic>
      <p:pic>
        <p:nvPicPr>
          <p:cNvPr id="10" name="Google Shape;394;p25" descr="A graphic of a graph and calculator&#10;&#10;Description automatically generated">
            <a:extLst>
              <a:ext uri="{FF2B5EF4-FFF2-40B4-BE49-F238E27FC236}">
                <a16:creationId xmlns="" xmlns:a16="http://schemas.microsoft.com/office/drawing/2014/main" id="{D86F8273-E726-E817-BEE1-5C97DD87D8CA}"/>
              </a:ext>
            </a:extLst>
          </p:cNvPr>
          <p:cNvPicPr preferRelativeResize="0"/>
          <p:nvPr/>
        </p:nvPicPr>
        <p:blipFill>
          <a:blip r:embed="rId9">
            <a:alphaModFix/>
          </a:blip>
          <a:stretch>
            <a:fillRect/>
          </a:stretch>
        </p:blipFill>
        <p:spPr>
          <a:xfrm>
            <a:off x="1171304" y="2154956"/>
            <a:ext cx="1005417" cy="957952"/>
          </a:xfrm>
          <a:prstGeom prst="rect">
            <a:avLst/>
          </a:prstGeom>
          <a:noFill/>
          <a:ln>
            <a:noFill/>
          </a:ln>
        </p:spPr>
      </p:pic>
      <p:pic>
        <p:nvPicPr>
          <p:cNvPr id="11" name="Picture 10" descr="A black and white image of a person with stars and a check mark&#10;&#10;Description automatically generated">
            <a:extLst>
              <a:ext uri="{FF2B5EF4-FFF2-40B4-BE49-F238E27FC236}">
                <a16:creationId xmlns="" xmlns:a16="http://schemas.microsoft.com/office/drawing/2014/main" id="{44027293-7838-4647-A23E-A1D80FD27642}"/>
              </a:ext>
            </a:extLst>
          </p:cNvPr>
          <p:cNvPicPr>
            <a:picLocks noChangeAspect="1"/>
          </p:cNvPicPr>
          <p:nvPr/>
        </p:nvPicPr>
        <p:blipFill>
          <a:blip r:embed="rId8"/>
          <a:stretch>
            <a:fillRect/>
          </a:stretch>
        </p:blipFill>
        <p:spPr>
          <a:xfrm>
            <a:off x="8832870" y="6281851"/>
            <a:ext cx="833308" cy="847080"/>
          </a:xfrm>
          <a:prstGeom prst="rect">
            <a:avLst/>
          </a:prstGeom>
        </p:spPr>
      </p:pic>
      <p:pic>
        <p:nvPicPr>
          <p:cNvPr id="12" name="Picture 11" descr="A black and white image of a person with stars and a check mark&#10;&#10;Description automatically generated">
            <a:extLst>
              <a:ext uri="{FF2B5EF4-FFF2-40B4-BE49-F238E27FC236}">
                <a16:creationId xmlns="" xmlns:a16="http://schemas.microsoft.com/office/drawing/2014/main" id="{0763EC90-90B4-6A45-63E3-D77D767DAF8A}"/>
              </a:ext>
            </a:extLst>
          </p:cNvPr>
          <p:cNvPicPr>
            <a:picLocks noChangeAspect="1"/>
          </p:cNvPicPr>
          <p:nvPr/>
        </p:nvPicPr>
        <p:blipFill>
          <a:blip r:embed="rId8"/>
          <a:stretch>
            <a:fillRect/>
          </a:stretch>
        </p:blipFill>
        <p:spPr>
          <a:xfrm>
            <a:off x="8915997" y="4162106"/>
            <a:ext cx="833308" cy="847080"/>
          </a:xfrm>
          <a:prstGeom prst="rect">
            <a:avLst/>
          </a:prstGeom>
        </p:spPr>
      </p:pic>
    </p:spTree>
    <p:extLst>
      <p:ext uri="{BB962C8B-B14F-4D97-AF65-F5344CB8AC3E}">
        <p14:creationId xmlns="" xmlns:p14="http://schemas.microsoft.com/office/powerpoint/2010/main" val="15799195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logo with a person in the middle&#10;&#10;Description automatically generated">
            <a:extLst>
              <a:ext uri="{FF2B5EF4-FFF2-40B4-BE49-F238E27FC236}">
                <a16:creationId xmlns="" xmlns:a16="http://schemas.microsoft.com/office/drawing/2014/main" id="{97B98693-E21E-7A06-9954-15D6EB294CAF}"/>
              </a:ext>
            </a:extLst>
          </p:cNvPr>
          <p:cNvPicPr>
            <a:picLocks noChangeAspect="1"/>
          </p:cNvPicPr>
          <p:nvPr/>
        </p:nvPicPr>
        <p:blipFill>
          <a:blip r:embed="rId3"/>
          <a:stretch>
            <a:fillRect/>
          </a:stretch>
        </p:blipFill>
        <p:spPr>
          <a:xfrm>
            <a:off x="1270187" y="569540"/>
            <a:ext cx="1753720" cy="828675"/>
          </a:xfrm>
          <a:prstGeom prst="rect">
            <a:avLst/>
          </a:prstGeom>
        </p:spPr>
      </p:pic>
      <p:sp>
        <p:nvSpPr>
          <p:cNvPr id="6" name="Google Shape;204;p17">
            <a:extLst>
              <a:ext uri="{FF2B5EF4-FFF2-40B4-BE49-F238E27FC236}">
                <a16:creationId xmlns="" xmlns:a16="http://schemas.microsoft.com/office/drawing/2014/main" id="{7081878C-E161-BE1B-334D-AD0CA952429F}"/>
              </a:ext>
            </a:extLst>
          </p:cNvPr>
          <p:cNvSpPr txBox="1"/>
          <p:nvPr/>
        </p:nvSpPr>
        <p:spPr>
          <a:xfrm>
            <a:off x="3941519" y="261201"/>
            <a:ext cx="10936258" cy="1680460"/>
          </a:xfrm>
          <a:prstGeom prst="rect">
            <a:avLst/>
          </a:prstGeom>
          <a:noFill/>
          <a:ln>
            <a:noFill/>
          </a:ln>
        </p:spPr>
        <p:txBody>
          <a:bodyPr spcFirstLastPara="1" wrap="square" lIns="0" tIns="0" rIns="0" bIns="0" anchor="t" anchorCtr="0">
            <a:spAutoFit/>
          </a:bodyPr>
          <a:lstStyle/>
          <a:p>
            <a:pPr marL="0" marR="0" lvl="0" indent="0" algn="l" rtl="0">
              <a:lnSpc>
                <a:spcPct val="119997"/>
              </a:lnSpc>
              <a:spcBef>
                <a:spcPts val="0"/>
              </a:spcBef>
              <a:spcAft>
                <a:spcPts val="0"/>
              </a:spcAft>
              <a:buNone/>
            </a:pPr>
            <a:r>
              <a:rPr lang="en-US" sz="9100" b="0" i="0" u="none" strike="noStrike" cap="none">
                <a:solidFill>
                  <a:srgbClr val="F7C917"/>
                </a:solidFill>
                <a:latin typeface="Archivo Black"/>
                <a:ea typeface="Archivo Black"/>
                <a:cs typeface="Archivo Black"/>
                <a:sym typeface="Archivo Black"/>
              </a:rPr>
              <a:t>OUR </a:t>
            </a:r>
            <a:r>
              <a:rPr lang="en-US" sz="9100">
                <a:solidFill>
                  <a:srgbClr val="F7C917"/>
                </a:solidFill>
                <a:latin typeface="Archivo Black"/>
                <a:ea typeface="Archivo Black"/>
                <a:cs typeface="Archivo Black"/>
                <a:sym typeface="Archivo Black"/>
              </a:rPr>
              <a:t>Competition</a:t>
            </a:r>
            <a:endParaRPr lang="en-US" sz="9100" err="1">
              <a:solidFill>
                <a:srgbClr val="F7C917"/>
              </a:solidFill>
              <a:latin typeface="Archivo Black"/>
            </a:endParaRPr>
          </a:p>
        </p:txBody>
      </p:sp>
      <p:sp>
        <p:nvSpPr>
          <p:cNvPr id="7" name="Google Shape;177;p16">
            <a:extLst>
              <a:ext uri="{FF2B5EF4-FFF2-40B4-BE49-F238E27FC236}">
                <a16:creationId xmlns="" xmlns:a16="http://schemas.microsoft.com/office/drawing/2014/main" id="{DD05A5AE-B28B-69C3-8AA4-6EBBF4F0D15D}"/>
              </a:ext>
            </a:extLst>
          </p:cNvPr>
          <p:cNvSpPr/>
          <p:nvPr/>
        </p:nvSpPr>
        <p:spPr>
          <a:xfrm>
            <a:off x="771139" y="2309349"/>
            <a:ext cx="16237675" cy="7299555"/>
          </a:xfrm>
          <a:custGeom>
            <a:avLst/>
            <a:gdLst/>
            <a:ahLst/>
            <a:cxnLst/>
            <a:rect l="l" t="t" r="r" b="b"/>
            <a:pathLst>
              <a:path w="1936052" h="1670534" extrusionOk="0">
                <a:moveTo>
                  <a:pt x="32649" y="0"/>
                </a:moveTo>
                <a:lnTo>
                  <a:pt x="1903404" y="0"/>
                </a:lnTo>
                <a:cubicBezTo>
                  <a:pt x="1912063" y="0"/>
                  <a:pt x="1920367" y="3440"/>
                  <a:pt x="1926490" y="9563"/>
                </a:cubicBezTo>
                <a:cubicBezTo>
                  <a:pt x="1932613" y="15685"/>
                  <a:pt x="1936052" y="23990"/>
                  <a:pt x="1936052" y="32649"/>
                </a:cubicBezTo>
                <a:lnTo>
                  <a:pt x="1936052" y="1637885"/>
                </a:lnTo>
                <a:cubicBezTo>
                  <a:pt x="1936052" y="1646544"/>
                  <a:pt x="1932613" y="1654848"/>
                  <a:pt x="1926490" y="1660971"/>
                </a:cubicBezTo>
                <a:cubicBezTo>
                  <a:pt x="1920367" y="1667094"/>
                  <a:pt x="1912063" y="1670534"/>
                  <a:pt x="1903404" y="1670534"/>
                </a:cubicBezTo>
                <a:lnTo>
                  <a:pt x="32649" y="1670534"/>
                </a:lnTo>
                <a:cubicBezTo>
                  <a:pt x="23990" y="1670534"/>
                  <a:pt x="15685" y="1667094"/>
                  <a:pt x="9563" y="1660971"/>
                </a:cubicBezTo>
                <a:cubicBezTo>
                  <a:pt x="3440" y="1654848"/>
                  <a:pt x="0" y="1646544"/>
                  <a:pt x="0" y="1637885"/>
                </a:cubicBezTo>
                <a:lnTo>
                  <a:pt x="0" y="32649"/>
                </a:lnTo>
                <a:cubicBezTo>
                  <a:pt x="0" y="23990"/>
                  <a:pt x="3440" y="15685"/>
                  <a:pt x="9563" y="9563"/>
                </a:cubicBezTo>
                <a:cubicBezTo>
                  <a:pt x="15685" y="3440"/>
                  <a:pt x="23990" y="0"/>
                  <a:pt x="32649" y="0"/>
                </a:cubicBezTo>
                <a:close/>
              </a:path>
            </a:pathLst>
          </a:custGeom>
          <a:solidFill>
            <a:srgbClr val="F7C91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TextBox 3">
            <a:extLst>
              <a:ext uri="{FF2B5EF4-FFF2-40B4-BE49-F238E27FC236}">
                <a16:creationId xmlns="" xmlns:a16="http://schemas.microsoft.com/office/drawing/2014/main" id="{AF697B74-2097-34D3-1ACC-6610E50379B3}"/>
              </a:ext>
            </a:extLst>
          </p:cNvPr>
          <p:cNvSpPr txBox="1"/>
          <p:nvPr/>
        </p:nvSpPr>
        <p:spPr>
          <a:xfrm>
            <a:off x="1112520" y="2453640"/>
            <a:ext cx="15895319" cy="66787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Sans-Serif"/>
              <a:buChar char="•"/>
            </a:pPr>
            <a:r>
              <a:rPr lang="en-US" sz="2800" b="1" dirty="0">
                <a:solidFill>
                  <a:schemeClr val="tx1"/>
                </a:solidFill>
              </a:rPr>
              <a:t>Competitors in the Ecommerce Market:-</a:t>
            </a:r>
            <a:endParaRPr lang="en-US" sz="2800" dirty="0">
              <a:solidFill>
                <a:schemeClr val="tx1"/>
              </a:solidFill>
            </a:endParaRPr>
          </a:p>
          <a:p>
            <a:pPr marL="285750" indent="-285750">
              <a:buFont typeface="Arial,Sans-Serif"/>
              <a:buChar char="•"/>
            </a:pPr>
            <a:r>
              <a:rPr lang="en-US" sz="2400" dirty="0">
                <a:solidFill>
                  <a:schemeClr val="tx1"/>
                </a:solidFill>
              </a:rPr>
              <a:t>In the ecommerce market, our competitors include:-</a:t>
            </a:r>
          </a:p>
          <a:p>
            <a:pPr marL="285750" indent="-285750">
              <a:buFont typeface="Arial,Sans-Serif"/>
              <a:buChar char="•"/>
            </a:pPr>
            <a:r>
              <a:rPr lang="en-US" sz="2000" dirty="0" err="1">
                <a:solidFill>
                  <a:schemeClr val="tx1"/>
                </a:solidFill>
              </a:rPr>
              <a:t>Shopify</a:t>
            </a:r>
            <a:r>
              <a:rPr lang="en-US" sz="2000" dirty="0">
                <a:solidFill>
                  <a:schemeClr val="tx1"/>
                </a:solidFill>
              </a:rPr>
              <a:t>,</a:t>
            </a:r>
          </a:p>
          <a:p>
            <a:pPr marL="285750" indent="-285750">
              <a:buFont typeface="Arial,Sans-Serif"/>
              <a:buChar char="•"/>
            </a:pPr>
            <a:r>
              <a:rPr lang="en-US" sz="2000" dirty="0" err="1">
                <a:solidFill>
                  <a:schemeClr val="tx1"/>
                </a:solidFill>
              </a:rPr>
              <a:t>Hostinger</a:t>
            </a:r>
            <a:r>
              <a:rPr lang="en-US" sz="2000" dirty="0">
                <a:solidFill>
                  <a:schemeClr val="tx1"/>
                </a:solidFill>
              </a:rPr>
              <a:t>,</a:t>
            </a:r>
          </a:p>
          <a:p>
            <a:pPr marL="285750" indent="-285750">
              <a:buFont typeface="Arial,Sans-Serif"/>
              <a:buChar char="•"/>
            </a:pPr>
            <a:r>
              <a:rPr lang="en-US" sz="2000" dirty="0" err="1">
                <a:solidFill>
                  <a:schemeClr val="tx1"/>
                </a:solidFill>
              </a:rPr>
              <a:t>GoDaddy</a:t>
            </a:r>
            <a:r>
              <a:rPr lang="en-US" sz="2000" dirty="0">
                <a:solidFill>
                  <a:schemeClr val="tx1"/>
                </a:solidFill>
              </a:rPr>
              <a:t>,</a:t>
            </a:r>
          </a:p>
          <a:p>
            <a:pPr marL="285750" indent="-285750">
              <a:buFont typeface="Arial,Sans-Serif"/>
              <a:buChar char="•"/>
            </a:pPr>
            <a:r>
              <a:rPr lang="en-US" sz="2000" dirty="0">
                <a:solidFill>
                  <a:schemeClr val="tx1"/>
                </a:solidFill>
              </a:rPr>
              <a:t>Framer AI,</a:t>
            </a:r>
          </a:p>
          <a:p>
            <a:pPr marL="285750" indent="-285750">
              <a:buFont typeface="Arial,Sans-Serif"/>
              <a:buChar char="•"/>
            </a:pPr>
            <a:r>
              <a:rPr lang="en-US" sz="2000" dirty="0" err="1">
                <a:solidFill>
                  <a:schemeClr val="tx1"/>
                </a:solidFill>
              </a:rPr>
              <a:t>Jimdo</a:t>
            </a:r>
            <a:r>
              <a:rPr lang="en-US" sz="2000" dirty="0">
                <a:solidFill>
                  <a:schemeClr val="tx1"/>
                </a:solidFill>
              </a:rPr>
              <a:t> AI.</a:t>
            </a:r>
          </a:p>
          <a:p>
            <a:pPr marL="285750" indent="-285750">
              <a:buFont typeface="Arial,Sans-Serif"/>
              <a:buChar char="•"/>
            </a:pPr>
            <a:r>
              <a:rPr lang="en-US" sz="2400" dirty="0">
                <a:solidFill>
                  <a:schemeClr val="tx1"/>
                </a:solidFill>
              </a:rPr>
              <a:t>These existing players offer website creation services, but they have some limitations, such as:-</a:t>
            </a:r>
          </a:p>
          <a:p>
            <a:pPr marL="285750" indent="-285750">
              <a:buFont typeface="Arial,Sans-Serif"/>
              <a:buChar char="•"/>
            </a:pPr>
            <a:r>
              <a:rPr lang="en-US" sz="2000" dirty="0">
                <a:solidFill>
                  <a:schemeClr val="tx1"/>
                </a:solidFill>
              </a:rPr>
              <a:t>Limited flexibility in design.</a:t>
            </a:r>
          </a:p>
          <a:p>
            <a:pPr marL="285750" indent="-285750">
              <a:buFont typeface="Arial,Sans-Serif"/>
              <a:buChar char="•"/>
            </a:pPr>
            <a:r>
              <a:rPr lang="en-US" sz="2000" dirty="0">
                <a:solidFill>
                  <a:schemeClr val="tx1"/>
                </a:solidFill>
              </a:rPr>
              <a:t>Limited control over SEO.</a:t>
            </a:r>
          </a:p>
          <a:p>
            <a:pPr marL="285750" indent="-285750">
              <a:buFont typeface="Arial,Sans-Serif"/>
              <a:buChar char="•"/>
            </a:pPr>
            <a:r>
              <a:rPr lang="en-US" sz="2000" dirty="0">
                <a:solidFill>
                  <a:schemeClr val="tx1"/>
                </a:solidFill>
              </a:rPr>
              <a:t>Limited scalability for large websites.</a:t>
            </a:r>
          </a:p>
          <a:p>
            <a:pPr marL="285750" indent="-285750">
              <a:buFont typeface="Arial,Sans-Serif"/>
              <a:buChar char="•"/>
            </a:pPr>
            <a:r>
              <a:rPr lang="en-US" sz="2000" dirty="0">
                <a:solidFill>
                  <a:schemeClr val="tx1"/>
                </a:solidFill>
              </a:rPr>
              <a:t>Limited customization options.</a:t>
            </a:r>
          </a:p>
          <a:p>
            <a:pPr marL="285750" indent="-285750">
              <a:buFont typeface="Arial,Sans-Serif"/>
              <a:buChar char="•"/>
            </a:pPr>
            <a:r>
              <a:rPr lang="en-US" sz="2000" dirty="0">
                <a:solidFill>
                  <a:schemeClr val="tx1"/>
                </a:solidFill>
              </a:rPr>
              <a:t>Limited e-commerce features.</a:t>
            </a:r>
          </a:p>
          <a:p>
            <a:pPr marL="285750" indent="-285750">
              <a:buFont typeface="Arial,Sans-Serif"/>
              <a:buChar char="•"/>
            </a:pPr>
            <a:r>
              <a:rPr lang="en-US" sz="2800" b="1" dirty="0" err="1">
                <a:solidFill>
                  <a:schemeClr val="tx1"/>
                </a:solidFill>
              </a:rPr>
              <a:t>Tinor</a:t>
            </a:r>
            <a:r>
              <a:rPr lang="en-US" sz="2800" b="1" dirty="0">
                <a:solidFill>
                  <a:schemeClr val="tx1"/>
                </a:solidFill>
              </a:rPr>
              <a:t>: A Unique Solution:-</a:t>
            </a:r>
            <a:endParaRPr lang="en-US" sz="2800" dirty="0">
              <a:solidFill>
                <a:schemeClr val="tx1"/>
              </a:solidFill>
            </a:endParaRPr>
          </a:p>
          <a:p>
            <a:pPr marL="285750" indent="-285750">
              <a:buFont typeface="Arial,Sans-Serif"/>
              <a:buChar char="•"/>
            </a:pPr>
            <a:r>
              <a:rPr lang="en-US" sz="2400" dirty="0" err="1">
                <a:solidFill>
                  <a:schemeClr val="tx1"/>
                </a:solidFill>
              </a:rPr>
              <a:t>Tinor</a:t>
            </a:r>
            <a:r>
              <a:rPr lang="en-US" sz="2400" dirty="0">
                <a:solidFill>
                  <a:schemeClr val="tx1"/>
                </a:solidFill>
              </a:rPr>
              <a:t> stands out from the competition by offering a unique combination of:</a:t>
            </a:r>
          </a:p>
          <a:p>
            <a:pPr marL="285750" indent="-285750">
              <a:buFont typeface="Arial,Sans-Serif"/>
              <a:buChar char="•"/>
            </a:pPr>
            <a:r>
              <a:rPr lang="en-US" sz="2000" dirty="0">
                <a:solidFill>
                  <a:schemeClr val="tx1"/>
                </a:solidFill>
              </a:rPr>
              <a:t>Ease of use.</a:t>
            </a:r>
          </a:p>
          <a:p>
            <a:pPr marL="285750" indent="-285750">
              <a:buFont typeface="Arial,Sans-Serif"/>
              <a:buChar char="•"/>
            </a:pPr>
            <a:r>
              <a:rPr lang="en-US" sz="2000" dirty="0">
                <a:solidFill>
                  <a:schemeClr val="tx1"/>
                </a:solidFill>
              </a:rPr>
              <a:t>Affordability.</a:t>
            </a:r>
          </a:p>
          <a:p>
            <a:pPr marL="285750" indent="-285750">
              <a:buFont typeface="Arial,Sans-Serif"/>
              <a:buChar char="•"/>
            </a:pPr>
            <a:r>
              <a:rPr lang="en-US" sz="2000" dirty="0">
                <a:solidFill>
                  <a:schemeClr val="tx1"/>
                </a:solidFill>
              </a:rPr>
              <a:t>Customization options.</a:t>
            </a:r>
          </a:p>
          <a:p>
            <a:pPr marL="285750" indent="-285750">
              <a:buFont typeface="Arial,Sans-Serif"/>
              <a:buChar char="•"/>
            </a:pPr>
            <a:r>
              <a:rPr lang="en-US" sz="2000" dirty="0">
                <a:solidFill>
                  <a:schemeClr val="tx1"/>
                </a:solidFill>
              </a:rPr>
              <a:t>With </a:t>
            </a:r>
            <a:r>
              <a:rPr lang="en-US" sz="2000" dirty="0" err="1">
                <a:solidFill>
                  <a:schemeClr val="tx1"/>
                </a:solidFill>
              </a:rPr>
              <a:t>Tinor</a:t>
            </a:r>
            <a:r>
              <a:rPr lang="en-US" sz="2000" dirty="0">
                <a:solidFill>
                  <a:schemeClr val="tx1"/>
                </a:solidFill>
              </a:rPr>
              <a:t>, you can create a website that meets your specific needs without compromising on design, SEO, scalability, or e-commerce features.</a:t>
            </a:r>
          </a:p>
        </p:txBody>
      </p:sp>
      <p:cxnSp>
        <p:nvCxnSpPr>
          <p:cNvPr id="5" name="Google Shape;203;p17">
            <a:extLst>
              <a:ext uri="{FF2B5EF4-FFF2-40B4-BE49-F238E27FC236}">
                <a16:creationId xmlns="" xmlns:a16="http://schemas.microsoft.com/office/drawing/2014/main" id="{4348274D-2F16-0BEE-00DF-9CFC9630E718}"/>
              </a:ext>
            </a:extLst>
          </p:cNvPr>
          <p:cNvCxnSpPr/>
          <p:nvPr/>
        </p:nvCxnSpPr>
        <p:spPr>
          <a:xfrm>
            <a:off x="1112334" y="9918398"/>
            <a:ext cx="6492240" cy="0"/>
          </a:xfrm>
          <a:prstGeom prst="straightConnector1">
            <a:avLst/>
          </a:prstGeom>
          <a:noFill/>
          <a:ln w="66675" cap="flat" cmpd="sng">
            <a:solidFill>
              <a:srgbClr val="FFFFFF"/>
            </a:solidFill>
            <a:prstDash val="solid"/>
            <a:round/>
            <a:headEnd type="none" w="sm" len="sm"/>
            <a:tailEnd type="stealth" w="med" len="med"/>
          </a:ln>
        </p:spPr>
      </p:cxnSp>
      <p:sp>
        <p:nvSpPr>
          <p:cNvPr id="8" name="Google Shape;352;p23">
            <a:extLst>
              <a:ext uri="{FF2B5EF4-FFF2-40B4-BE49-F238E27FC236}">
                <a16:creationId xmlns="" xmlns:a16="http://schemas.microsoft.com/office/drawing/2014/main" id="{7C355C3E-DB64-6BD4-ADA2-3FACFADB13D7}"/>
              </a:ext>
            </a:extLst>
          </p:cNvPr>
          <p:cNvSpPr txBox="1"/>
          <p:nvPr/>
        </p:nvSpPr>
        <p:spPr>
          <a:xfrm>
            <a:off x="16149963" y="675638"/>
            <a:ext cx="1109337" cy="489365"/>
          </a:xfrm>
          <a:prstGeom prst="rect">
            <a:avLst/>
          </a:prstGeom>
          <a:noFill/>
          <a:ln>
            <a:noFill/>
          </a:ln>
        </p:spPr>
        <p:txBody>
          <a:bodyPr spcFirstLastPara="1" wrap="square" lIns="0" tIns="0" rIns="0" bIns="0" anchor="t" anchorCtr="0">
            <a:spAutoFit/>
          </a:bodyPr>
          <a:lstStyle/>
          <a:p>
            <a:pPr marL="0" marR="0" lvl="0" indent="0" algn="l" rtl="0">
              <a:lnSpc>
                <a:spcPct val="119985"/>
              </a:lnSpc>
              <a:spcBef>
                <a:spcPts val="0"/>
              </a:spcBef>
              <a:spcAft>
                <a:spcPts val="0"/>
              </a:spcAft>
              <a:buNone/>
            </a:pPr>
            <a:r>
              <a:rPr lang="en-US" sz="2650" dirty="0" smtClean="0">
                <a:solidFill>
                  <a:srgbClr val="FFFFFF"/>
                </a:solidFill>
                <a:latin typeface="Archivo Black"/>
                <a:sym typeface="Archivo Black"/>
              </a:rPr>
              <a:t>09/18</a:t>
            </a:r>
            <a:endParaRPr dirty="0"/>
          </a:p>
        </p:txBody>
      </p:sp>
    </p:spTree>
    <p:extLst>
      <p:ext uri="{BB962C8B-B14F-4D97-AF65-F5344CB8AC3E}">
        <p14:creationId xmlns="" xmlns:p14="http://schemas.microsoft.com/office/powerpoint/2010/main" val="2461172390"/>
      </p:ext>
    </p:extLst>
  </p:cSld>
  <p:clrMapOvr>
    <a:masterClrMapping/>
  </p:clrMapOvr>
  <p:timing>
    <p:tnLst>
      <p:par>
        <p:cTn id="1" dur="indefinite" restart="never" nodeType="tmRoot"/>
      </p:par>
    </p:tnLst>
  </p:timing>
</p:sld>
</file>

<file path=ppt/theme/theme1.xml><?xml version="1.0" encoding="utf-8"?>
<a:theme xmlns:a="http://schemas.openxmlformats.org/drawingml/2006/main" name="Startup Market Research Slides    ">
  <a:themeElements>
    <a:clrScheme name="Office">
      <a:dk1>
        <a:srgbClr val="000000"/>
      </a:dk1>
      <a:lt1>
        <a:srgbClr val="FFFFFF"/>
      </a:lt1>
      <a:dk2>
        <a:srgbClr val="151C24"/>
      </a:dk2>
      <a:lt2>
        <a:srgbClr val="F7C917"/>
      </a:lt2>
      <a:accent1>
        <a:srgbClr val="888888"/>
      </a:accent1>
      <a:accent2>
        <a:srgbClr val="FFFFFF"/>
      </a:accent2>
      <a:accent3>
        <a:srgbClr val="151C24"/>
      </a:accent3>
      <a:accent4>
        <a:srgbClr val="F7C917"/>
      </a:accent4>
      <a:accent5>
        <a:srgbClr val="888888"/>
      </a:accent5>
      <a:accent6>
        <a:srgbClr val="FFFFFF"/>
      </a:accent6>
      <a:hlink>
        <a:srgbClr val="151C24"/>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TotalTime>
  <Words>1074</Words>
  <Application>Microsoft Office PowerPoint</Application>
  <PresentationFormat>Custom</PresentationFormat>
  <Paragraphs>192</Paragraphs>
  <Slides>18</Slides>
  <Notes>14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Arial</vt:lpstr>
      <vt:lpstr>Calibri</vt:lpstr>
      <vt:lpstr>Archivo Black</vt:lpstr>
      <vt:lpstr>Wingdings</vt:lpstr>
      <vt:lpstr>Arial Black</vt:lpstr>
      <vt:lpstr>Arial Narrow</vt:lpstr>
      <vt:lpstr>Arial,Sans-Serif</vt:lpstr>
      <vt:lpstr>__Inter_36bd41</vt:lpstr>
      <vt:lpstr>PMingLiU</vt:lpstr>
      <vt:lpstr>Startup Market Research Slides    </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DELL</cp:lastModifiedBy>
  <cp:revision>297</cp:revision>
  <dcterms:modified xsi:type="dcterms:W3CDTF">2024-11-25T06:07:19Z</dcterms:modified>
</cp:coreProperties>
</file>