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35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D51AE9-D96F-1612-A34C-831E44CCB9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AD777C7-CD30-732C-E642-8A5F8E11D3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A298C12-CE13-99AA-58F8-06BACB778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0058F-54CD-4BDC-B0F4-4703EA4A9EC0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6EB67C0-6023-8871-3F8D-F5F47FE7E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3B6B90F-6F0B-9644-C026-A88914F69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026FC-B760-4981-8B2B-45938910D66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923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84DEDE-6CEF-EC08-E9D9-AA4AC7C80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1264625-7640-4CA2-AD00-43FC337349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EB3E742-6270-AF50-913E-A51A36ADE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0058F-54CD-4BDC-B0F4-4703EA4A9EC0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21A77CE-F81D-FD9E-3F78-861BC61BB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3CF76EB-0693-EDCA-FE4C-66264C62F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026FC-B760-4981-8B2B-45938910D66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565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65FF239C-4F48-7C74-B2BB-51C5E13AC4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9B13D71-8649-64B1-720D-CAE477F1DF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C622BD5-0CC6-92F2-68B2-81DDC5740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0058F-54CD-4BDC-B0F4-4703EA4A9EC0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A98C53C-7878-A309-CDBD-14FCA205C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43A476A-9F45-0124-70EC-DC8B1F7EC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026FC-B760-4981-8B2B-45938910D66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092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60AC4E-C605-159B-0019-6AA894597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D3B2A95-53C7-26AC-264E-F79827FA6E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B5DBC0D-318B-5606-FB76-1D17D23C1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0058F-54CD-4BDC-B0F4-4703EA4A9EC0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672F423-E6A2-7581-188B-D56473D77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35D7EC0-877A-FC93-FF1D-D9D82BE8A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026FC-B760-4981-8B2B-45938910D66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141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4E3DF6-03F5-AE23-58D3-9F49E7FA5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EED105E-3F1C-A874-5306-36A5A1E665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0C5F551-E507-00B0-DD40-CA0BF1833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0058F-54CD-4BDC-B0F4-4703EA4A9EC0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8AADCCE-2F3D-E178-8312-1E5DCA64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9A57A11-CBAE-C62A-E2DC-690FC3B5A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026FC-B760-4981-8B2B-45938910D66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383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CAA6DA-B420-479C-AD7C-5E7031AFB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89BB573-FD8F-70E3-16B0-0F7B3922FE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525C97F-8E97-055D-2648-E23AA442E8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F4A3CBD-7753-E404-BB5A-B1D6682B1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0058F-54CD-4BDC-B0F4-4703EA4A9EC0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CD3ED72-BEDA-BE66-E997-A0E2EB86F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66A6764-0B6D-F08A-DC08-9934BD5AE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026FC-B760-4981-8B2B-45938910D66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216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AF854B-B986-F800-EACA-417044823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E6B9FC5-AD86-ADCC-5D93-16CE57D1D4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C10042D-7DCA-35BE-5AD5-702AC7ED77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02C4A2E-1D21-AF0A-D6EB-F251601ADF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92DA47D-6E86-DC3F-EBC8-9BB2B30062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69731E9-A993-A0D5-E98B-EA5705498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0058F-54CD-4BDC-B0F4-4703EA4A9EC0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44CEB7D-52EE-CE20-EB38-3708C3F2D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87FCE30-C87D-145B-7BEF-AE32035F5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026FC-B760-4981-8B2B-45938910D66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502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323FAC-D239-089C-A5CA-3BED0563A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A88FBD2-3773-69E6-FDB5-9EFAA7D08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0058F-54CD-4BDC-B0F4-4703EA4A9EC0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6B9F0EA-9290-128A-E76E-FCA4506BD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7A131AD-2B2A-83B2-E194-FAD068666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026FC-B760-4981-8B2B-45938910D66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615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4DB3A92-9A71-81A4-E221-6F32D864A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0058F-54CD-4BDC-B0F4-4703EA4A9EC0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4743119-F7F1-C9DD-1F2A-C75DED75A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F9BF245-3603-6B8D-0908-4ECC45379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026FC-B760-4981-8B2B-45938910D66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407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308850-BDD3-7961-2970-F22D1EFFE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9DE6586-B58D-0468-1F2A-DB7E6BA930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0202CF6-49CD-D009-3351-4CEC08CE63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BD5D1BC-9060-6DE2-7AC1-EE4B0C7A6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0058F-54CD-4BDC-B0F4-4703EA4A9EC0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2069E11-9E1F-B71E-CF8D-0AFE94BD8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20B98CB-1228-AF65-99F9-F180EE639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026FC-B760-4981-8B2B-45938910D66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156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CBC81D-0D0C-6FA2-7409-865ED2B05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7DF5FC9-A6D1-E6E3-321E-E5D79D256A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07B853C-4EF8-B082-5CC9-F921FAA1DF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ED27250-8777-7D64-455B-5698CB2FC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0058F-54CD-4BDC-B0F4-4703EA4A9EC0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159EB48-A6C3-BC0D-6140-886C48F8E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A052A8F-58F6-FDBC-FE0A-414ADE564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026FC-B760-4981-8B2B-45938910D66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516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79E1E5E-AC75-12CE-ADCA-CDDA0E05D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03330DA-AB8E-16A6-2AA6-E26FB4CB90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CE90DD4-9EFE-0E00-95D7-FED8B0D8AA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BF0058F-54CD-4BDC-B0F4-4703EA4A9EC0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BBE0D07-B71A-57AE-A733-0280DC4747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2F67D28-98AD-3AF5-ABF7-5BD517AFBA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70026FC-B760-4981-8B2B-45938910D66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275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7EBFF4-1713-A610-A232-89A1778912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019704"/>
          </a:xfrm>
        </p:spPr>
        <p:txBody>
          <a:bodyPr/>
          <a:lstStyle/>
          <a:p>
            <a:r>
              <a:rPr lang="en-US" dirty="0"/>
              <a:t>If-Puzzle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1373CEB-8516-818F-FC0B-071747D8D7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8733" y="2191436"/>
            <a:ext cx="10958228" cy="4361764"/>
          </a:xfrm>
          <a:prstGeom prst="roundRect">
            <a:avLst>
              <a:gd name="adj" fmla="val 8320"/>
            </a:avLst>
          </a:prstGeom>
          <a:solidFill>
            <a:schemeClr val="bg2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8D48A5CB-2A96-94F1-B9D5-C3AA12509663}"/>
              </a:ext>
            </a:extLst>
          </p:cNvPr>
          <p:cNvSpPr txBox="1"/>
          <p:nvPr/>
        </p:nvSpPr>
        <p:spPr>
          <a:xfrm>
            <a:off x="945500" y="4934634"/>
            <a:ext cx="4347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if</a:t>
            </a:r>
            <a:endParaRPr lang="en-US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86817DA3-3AB0-F8A5-6292-8A30A8B8ED55}"/>
              </a:ext>
            </a:extLst>
          </p:cNvPr>
          <p:cNvSpPr txBox="1"/>
          <p:nvPr/>
        </p:nvSpPr>
        <p:spPr>
          <a:xfrm>
            <a:off x="9423400" y="5089306"/>
            <a:ext cx="3193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(</a:t>
            </a:r>
            <a:endParaRPr lang="en-US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E83B8B1D-CA88-DA13-0E86-D41E5B1C9640}"/>
              </a:ext>
            </a:extLst>
          </p:cNvPr>
          <p:cNvSpPr txBox="1"/>
          <p:nvPr/>
        </p:nvSpPr>
        <p:spPr>
          <a:xfrm>
            <a:off x="6756399" y="2869825"/>
            <a:ext cx="1317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x &lt; 10</a:t>
            </a:r>
            <a:endParaRPr lang="en-US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4184CCCA-D878-62A3-F56D-B4E65CDDE47C}"/>
              </a:ext>
            </a:extLst>
          </p:cNvPr>
          <p:cNvSpPr txBox="1"/>
          <p:nvPr/>
        </p:nvSpPr>
        <p:spPr>
          <a:xfrm>
            <a:off x="785039" y="3186797"/>
            <a:ext cx="3209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{</a:t>
            </a:r>
            <a:endParaRPr lang="en-US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6C1995A6-F7E8-6921-ECDC-3E40D44B7BD1}"/>
              </a:ext>
            </a:extLst>
          </p:cNvPr>
          <p:cNvSpPr txBox="1"/>
          <p:nvPr/>
        </p:nvSpPr>
        <p:spPr>
          <a:xfrm>
            <a:off x="5775078" y="5412471"/>
            <a:ext cx="3209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}</a:t>
            </a:r>
            <a:endParaRPr lang="en-US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93996E5C-72E2-F259-92A0-A7ADDE76350A}"/>
              </a:ext>
            </a:extLst>
          </p:cNvPr>
          <p:cNvSpPr txBox="1"/>
          <p:nvPr/>
        </p:nvSpPr>
        <p:spPr>
          <a:xfrm>
            <a:off x="2827866" y="2782669"/>
            <a:ext cx="3193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9190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</Words>
  <Application>Microsoft Office PowerPoint</Application>
  <PresentationFormat>Breitbild</PresentationFormat>
  <Paragraphs>7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</vt:lpstr>
      <vt:lpstr>If-Puzzle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Robin Gebert</dc:creator>
  <cp:lastModifiedBy>Robin Gebert</cp:lastModifiedBy>
  <cp:revision>1</cp:revision>
  <dcterms:created xsi:type="dcterms:W3CDTF">2024-12-05T06:30:34Z</dcterms:created>
  <dcterms:modified xsi:type="dcterms:W3CDTF">2024-12-05T06:34:15Z</dcterms:modified>
</cp:coreProperties>
</file>