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7"/>
  </p:notesMasterIdLst>
  <p:handoutMasterIdLst>
    <p:handoutMasterId r:id="rId8"/>
  </p:handoutMasterIdLst>
  <p:sldIdLst>
    <p:sldId id="257" r:id="rId2"/>
    <p:sldId id="259" r:id="rId3"/>
    <p:sldId id="261" r:id="rId4"/>
    <p:sldId id="260" r:id="rId5"/>
    <p:sldId id="262" r:id="rId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60543F-C6AC-4A94-9181-2A0B47128E40}" type="datetime1">
              <a:rPr lang="de-DE" smtClean="0"/>
              <a:t>24.11.2024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4411EF-09CB-4E62-A9ED-59F7AB2BB401}" type="datetime1">
              <a:rPr lang="de-DE" smtClean="0"/>
              <a:t>24.11.2024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/>
              <a:t>Click to edit Master subtitle style</a:t>
            </a:r>
            <a:endParaRPr lang="en-US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8F8EF-9461-4DB5-8DE8-65F0C8AF5E0D}" type="datetime1">
              <a:rPr lang="de-DE" smtClean="0"/>
              <a:t>24.11.2024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B84E5B-C9E8-4DB6-BA34-0E271B709DFA}" type="datetime1">
              <a:rPr lang="de-DE" smtClean="0"/>
              <a:t>24.11.2024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50C74D-3EC7-4807-8009-B91685601A76}" type="datetime1">
              <a:rPr lang="de-DE" smtClean="0"/>
              <a:t>24.11.2024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E3BD6-493E-4773-AC13-EE70A9E3F498}" type="datetime1">
              <a:rPr lang="de-DE" smtClean="0"/>
              <a:t>24.11.2024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E6A76B-C923-49BD-ABE7-ADE768C6F571}" type="datetime1">
              <a:rPr lang="de-DE" smtClean="0"/>
              <a:t>24.11.2024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334EC-5459-4A98-AF88-01FD6D7BAF68}" type="datetime1">
              <a:rPr lang="de-DE" smtClean="0"/>
              <a:t>24.11.2024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F56688-ED28-473C-871E-9EEF4BB0D1F0}" type="datetime1">
              <a:rPr lang="de-DE" smtClean="0"/>
              <a:t>24.11.2024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110680-7D80-41F3-804A-113A4CB11D73}" type="datetime1">
              <a:rPr lang="de-DE" smtClean="0"/>
              <a:t>24.11.2024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F7112-C41D-45A5-B762-BC15064583EE}" type="datetime1">
              <a:rPr lang="de-DE" smtClean="0"/>
              <a:t>24.11.2024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CFE5CD5-4320-48E9-85AB-4E68C78D0837}" type="datetime1">
              <a:rPr lang="de-DE" smtClean="0"/>
              <a:t>24.11.2024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B989E5A-44CF-486A-A324-E4C01361A073}" type="datetime1">
              <a:rPr lang="de-DE" smtClean="0"/>
              <a:t>24.11.2024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C5518B76-3D47-40C3-B678-8969E3806FFF}" type="datetime1">
              <a:rPr lang="de-DE" smtClean="0"/>
              <a:t>24.11.2024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robin.gebert@agnes-stuttgart.de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hteck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Gütermarkt</a:t>
            </a:r>
            <a:endParaRPr lang="de" sz="8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d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Wertschöpfungsketten</a:t>
            </a:r>
          </a:p>
        </p:txBody>
      </p:sp>
      <p:pic>
        <p:nvPicPr>
          <p:cNvPr id="5" name="Bild 4" descr="Ein Bild mit einem Gebäude und einer Sitzbank&#10;&#10;Beschreibung wird automatisch generiert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50C0-C4D0-2D31-A608-3064C7CC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Content Placeholder 5" descr="A red and blue flag with a white sun&#10;&#10;Description automatically generated">
            <a:extLst>
              <a:ext uri="{FF2B5EF4-FFF2-40B4-BE49-F238E27FC236}">
                <a16:creationId xmlns:a16="http://schemas.microsoft.com/office/drawing/2014/main" id="{77ACFB38-B960-CFE1-12AE-B30F04EEE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093" y="2108200"/>
            <a:ext cx="5634139" cy="3760788"/>
          </a:xfrm>
          <a:prstGeom prst="roundRect">
            <a:avLst>
              <a:gd name="adj" fmla="val 7709"/>
            </a:avLst>
          </a:prstGeom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0D98D-334E-6A5D-EC46-FCD0791C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24.11.2024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9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1943CA2-2FFC-2498-EC27-91525747E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r>
              <a:rPr lang="en-US" dirty="0"/>
              <a:t>Der Weg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Computerchips</a:t>
            </a:r>
            <a:r>
              <a:rPr lang="en-US" dirty="0"/>
              <a:t> – Von </a:t>
            </a:r>
            <a:r>
              <a:rPr lang="en-US" dirty="0" err="1"/>
              <a:t>Rohstoff</a:t>
            </a:r>
            <a:r>
              <a:rPr lang="en-US" dirty="0"/>
              <a:t> bis </a:t>
            </a:r>
            <a:r>
              <a:rPr lang="en-US" dirty="0" err="1"/>
              <a:t>Endkonsument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8422A-8943-9E23-3155-DDF6445D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CA5E3BD6-493E-4773-AC13-EE70A9E3F498}" type="datetime1">
              <a:rPr lang="de-DE" smtClean="0"/>
              <a:pPr rtl="0">
                <a:spcAft>
                  <a:spcPts val="600"/>
                </a:spcAft>
              </a:pPr>
              <a:t>24.11.2024</a:t>
            </a:fld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309F038-89DE-A600-7A35-32B85F02DEC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4" b="11194"/>
          <a:stretch/>
        </p:blipFill>
        <p:spPr>
          <a:xfrm>
            <a:off x="15" y="-1"/>
            <a:ext cx="12191985" cy="5512279"/>
          </a:xfrm>
        </p:spPr>
      </p:pic>
    </p:spTree>
    <p:extLst>
      <p:ext uri="{BB962C8B-B14F-4D97-AF65-F5344CB8AC3E}">
        <p14:creationId xmlns:p14="http://schemas.microsoft.com/office/powerpoint/2010/main" val="360210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0FD6-616A-74FE-44BF-0A5CF069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Aufgaben: Standortfaktoren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F68F9-4AF6-1D6A-45D2-4D134829A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7471316" cy="3760891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/>
              <a:t>Warum siedeln sich Unternehmen / Unternehmenszweige (nicht) in verschiedenen Ländern an? Analysiere die wirtschaftliche Situation in:</a:t>
            </a:r>
          </a:p>
          <a:p>
            <a:pPr lvl="1">
              <a:buFontTx/>
              <a:buChar char="-"/>
            </a:pPr>
            <a:r>
              <a:rPr lang="de-DE" dirty="0"/>
              <a:t>USA</a:t>
            </a:r>
          </a:p>
          <a:p>
            <a:pPr lvl="1">
              <a:buFontTx/>
              <a:buChar char="-"/>
            </a:pPr>
            <a:r>
              <a:rPr lang="de-DE" dirty="0"/>
              <a:t>China</a:t>
            </a:r>
          </a:p>
          <a:p>
            <a:pPr lvl="1">
              <a:buFontTx/>
              <a:buChar char="-"/>
            </a:pPr>
            <a:r>
              <a:rPr lang="de-DE" dirty="0"/>
              <a:t>Deutschland</a:t>
            </a:r>
          </a:p>
          <a:p>
            <a:pPr lvl="1">
              <a:buFontTx/>
              <a:buChar char="-"/>
            </a:pPr>
            <a:r>
              <a:rPr lang="de-DE" dirty="0"/>
              <a:t>Taiwan</a:t>
            </a:r>
          </a:p>
          <a:p>
            <a:pPr marL="201168" lvl="1" indent="0">
              <a:buNone/>
            </a:pPr>
            <a:r>
              <a:rPr lang="de-DE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(Geht dabei auf die Begriffe Marktmacht, Marktform und Innovationsanreiz jeweils kurz ein)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Vergleicht die Länder kurz und arbeitet besondere Standortfaktoren heraus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20CE7-7BBC-4BC8-69FB-4DA530031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24.11.2024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2F72A4-B43F-2A77-3D7C-D9F3D684735F}"/>
              </a:ext>
            </a:extLst>
          </p:cNvPr>
          <p:cNvGrpSpPr/>
          <p:nvPr/>
        </p:nvGrpSpPr>
        <p:grpSpPr>
          <a:xfrm>
            <a:off x="8568596" y="1967663"/>
            <a:ext cx="2690601" cy="3936567"/>
            <a:chOff x="8568596" y="1967663"/>
            <a:chExt cx="2690601" cy="3936567"/>
          </a:xfrm>
        </p:grpSpPr>
        <p:pic>
          <p:nvPicPr>
            <p:cNvPr id="6" name="Picture 5" descr="A qr code with a few black squares&#10;&#10;Description automatically generated">
              <a:extLst>
                <a:ext uri="{FF2B5EF4-FFF2-40B4-BE49-F238E27FC236}">
                  <a16:creationId xmlns:a16="http://schemas.microsoft.com/office/drawing/2014/main" id="{C6D8493F-BB6B-B82E-34A4-54FBCB03A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8596" y="1967663"/>
              <a:ext cx="2690601" cy="269060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321E1E-A24F-841A-F068-25FD6F2D360A}"/>
                </a:ext>
              </a:extLst>
            </p:cNvPr>
            <p:cNvSpPr txBox="1"/>
            <p:nvPr/>
          </p:nvSpPr>
          <p:spPr>
            <a:xfrm>
              <a:off x="8568596" y="4703901"/>
              <a:ext cx="26906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Benutzername: </a:t>
              </a:r>
              <a:r>
                <a:rPr lang="de-DE" dirty="0">
                  <a:hlinkClick r:id="rId3"/>
                </a:rPr>
                <a:t>robin.gebert@agnes-stuttgart.de</a:t>
              </a:r>
              <a:endParaRPr lang="de-DE" dirty="0"/>
            </a:p>
            <a:p>
              <a:r>
                <a:rPr lang="de-DE" dirty="0"/>
                <a:t>Passwort: AgnesGTAI123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376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D866-42E8-394F-698E-E06AD5FA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Aufgabe: Gestaltung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39611-C34D-8385-E5BE-323B488E8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Gestaltet ein Land mit optimalen Standortbedingungen für ein Produkt eurer Wahl</a:t>
            </a:r>
          </a:p>
          <a:p>
            <a:r>
              <a:rPr lang="de-DE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(Geht auch hier auf die Begriffe Marktmacht, Marktform und Innovationsanreiz jeweils kurz ein)</a:t>
            </a:r>
            <a:endParaRPr lang="de-DE" sz="1400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/>
          </a:p>
          <a:p>
            <a:endParaRPr lang="de-DE" dirty="0"/>
          </a:p>
          <a:p>
            <a:r>
              <a:rPr lang="de-DE" dirty="0"/>
              <a:t>Operator „Gestalten“: zu einer vorgegebenen oder selbst entworfenen Problemstellung ein Produkt rollen- beziehungsweise adressatenorientiert herstellen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18E42-86EF-D17E-B1E7-E7E9524C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24.11.2024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1024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5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{A6D7B7D0-47FB-40CD-9A8E-2F2B179AC63D}tf56160789_win32</Template>
  <TotalTime>0</TotalTime>
  <Words>126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Bookman Old Style</vt:lpstr>
      <vt:lpstr>Calibri</vt:lpstr>
      <vt:lpstr>Franklin Gothic Book</vt:lpstr>
      <vt:lpstr>Benutzerdefiniert</vt:lpstr>
      <vt:lpstr>Gütermarkt</vt:lpstr>
      <vt:lpstr>PowerPoint Presentation</vt:lpstr>
      <vt:lpstr>PowerPoint Presentation</vt:lpstr>
      <vt:lpstr>Aufgaben: Standortfaktoren</vt:lpstr>
      <vt:lpstr>Aufgabe: Gestaltung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Robin Gebert</dc:creator>
  <cp:lastModifiedBy>Robin Gebert</cp:lastModifiedBy>
  <cp:revision>9</cp:revision>
  <dcterms:created xsi:type="dcterms:W3CDTF">2024-11-22T17:49:19Z</dcterms:created>
  <dcterms:modified xsi:type="dcterms:W3CDTF">2024-11-24T14:06:40Z</dcterms:modified>
</cp:coreProperties>
</file>