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8"/>
  </p:notesMasterIdLst>
  <p:handoutMasterIdLst>
    <p:handoutMasterId r:id="rId9"/>
  </p:handoutMasterIdLst>
  <p:sldIdLst>
    <p:sldId id="257" r:id="rId2"/>
    <p:sldId id="262" r:id="rId3"/>
    <p:sldId id="258" r:id="rId4"/>
    <p:sldId id="260" r:id="rId5"/>
    <p:sldId id="261" r:id="rId6"/>
    <p:sldId id="259" r:id="rId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01.12.2024</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01.12.2024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GB"/>
              <a:t>Click to edit Master title style</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01.12.2024</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01.12.2024</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en-GB"/>
              <a:t>Click to edit Master title style</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01.12.2024</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3" name="Inhaltsplatzhalt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01.12.2024</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a:t>Click to edit Master title style</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01.12.2024</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01.12.2024</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Inhaltsplatzhalter 3"/>
          <p:cNvSpPr>
            <a:spLocks noGrp="1"/>
          </p:cNvSpPr>
          <p:nvPr>
            <p:ph sz="half" idx="2"/>
          </p:nvPr>
        </p:nvSpPr>
        <p:spPr>
          <a:xfrm>
            <a:off x="1097280" y="2958274"/>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Inhaltsplatzhalter 5"/>
          <p:cNvSpPr>
            <a:spLocks noGrp="1"/>
          </p:cNvSpPr>
          <p:nvPr>
            <p:ph sz="quarter" idx="4"/>
          </p:nvPr>
        </p:nvSpPr>
        <p:spPr>
          <a:xfrm>
            <a:off x="6515944" y="2958273"/>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01.12.2024</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01.12.2024</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01.12.2024</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en-GB"/>
              <a:t>Click to edit Master title style</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01.12.2024</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a:t>Click to edit Master title style</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01.12.2024</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01.12.2024</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Arbeit mit KI</a:t>
            </a: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1A54E0C7-722A-5074-9DFF-C9966271771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D83-AE08-7CCC-177E-9DDF27397FBA}"/>
              </a:ext>
            </a:extLst>
          </p:cNvPr>
          <p:cNvSpPr>
            <a:spLocks noGrp="1"/>
          </p:cNvSpPr>
          <p:nvPr>
            <p:ph type="title"/>
          </p:nvPr>
        </p:nvSpPr>
        <p:spPr/>
        <p:txBody>
          <a:bodyPr/>
          <a:lstStyle/>
          <a:p>
            <a:r>
              <a:rPr lang="de-DE" dirty="0"/>
              <a:t>Umfrage: Nutzung von ChatGPT</a:t>
            </a:r>
          </a:p>
        </p:txBody>
      </p:sp>
      <p:sp>
        <p:nvSpPr>
          <p:cNvPr id="3" name="Content Placeholder 2">
            <a:extLst>
              <a:ext uri="{FF2B5EF4-FFF2-40B4-BE49-F238E27FC236}">
                <a16:creationId xmlns:a16="http://schemas.microsoft.com/office/drawing/2014/main" id="{0EAF014C-7762-1999-0D21-077AFE140FB7}"/>
              </a:ext>
            </a:extLst>
          </p:cNvPr>
          <p:cNvSpPr>
            <a:spLocks noGrp="1"/>
          </p:cNvSpPr>
          <p:nvPr>
            <p:ph idx="1"/>
          </p:nvPr>
        </p:nvSpPr>
        <p:spPr/>
        <p:txBody>
          <a:bodyPr/>
          <a:lstStyle/>
          <a:p>
            <a:r>
              <a:rPr lang="de-DE" dirty="0"/>
              <a:t>Scannt den QR-Code und beantwortet die Fragen.</a:t>
            </a:r>
          </a:p>
        </p:txBody>
      </p:sp>
      <p:sp>
        <p:nvSpPr>
          <p:cNvPr id="4" name="Date Placeholder 3">
            <a:extLst>
              <a:ext uri="{FF2B5EF4-FFF2-40B4-BE49-F238E27FC236}">
                <a16:creationId xmlns:a16="http://schemas.microsoft.com/office/drawing/2014/main" id="{7293B7B7-9BB4-B2B4-8121-EF6971257B2E}"/>
              </a:ext>
            </a:extLst>
          </p:cNvPr>
          <p:cNvSpPr>
            <a:spLocks noGrp="1"/>
          </p:cNvSpPr>
          <p:nvPr>
            <p:ph type="dt" sz="half" idx="10"/>
          </p:nvPr>
        </p:nvSpPr>
        <p:spPr/>
        <p:txBody>
          <a:bodyPr/>
          <a:lstStyle/>
          <a:p>
            <a:pPr rtl="0"/>
            <a:fld id="{CA5E3BD6-493E-4773-AC13-EE70A9E3F498}" type="datetime1">
              <a:rPr lang="de-DE" smtClean="0"/>
              <a:t>01.12.2024</a:t>
            </a:fld>
            <a:endParaRPr lang="en-US" dirty="0"/>
          </a:p>
        </p:txBody>
      </p:sp>
      <p:pic>
        <p:nvPicPr>
          <p:cNvPr id="8" name="Picture 7" descr="A qr code on a white background&#10;&#10;Description automatically generated">
            <a:extLst>
              <a:ext uri="{FF2B5EF4-FFF2-40B4-BE49-F238E27FC236}">
                <a16:creationId xmlns:a16="http://schemas.microsoft.com/office/drawing/2014/main" id="{3E7A05F3-968D-8EE1-26FB-09265A72C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421" y="2108200"/>
            <a:ext cx="3756259" cy="3756259"/>
          </a:xfrm>
          <a:prstGeom prst="rect">
            <a:avLst/>
          </a:prstGeom>
        </p:spPr>
      </p:pic>
    </p:spTree>
    <p:extLst>
      <p:ext uri="{BB962C8B-B14F-4D97-AF65-F5344CB8AC3E}">
        <p14:creationId xmlns:p14="http://schemas.microsoft.com/office/powerpoint/2010/main" val="5596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C8F3-0F51-2AC7-C4AE-B6A13BDF2E7A}"/>
              </a:ext>
            </a:extLst>
          </p:cNvPr>
          <p:cNvSpPr>
            <a:spLocks noGrp="1"/>
          </p:cNvSpPr>
          <p:nvPr>
            <p:ph type="title"/>
          </p:nvPr>
        </p:nvSpPr>
        <p:spPr/>
        <p:txBody>
          <a:bodyPr/>
          <a:lstStyle/>
          <a:p>
            <a:r>
              <a:rPr lang="de-DE" dirty="0"/>
              <a:t>Zukunft der Arbeit mit Robotern</a:t>
            </a:r>
          </a:p>
        </p:txBody>
      </p:sp>
      <p:sp>
        <p:nvSpPr>
          <p:cNvPr id="3" name="Content Placeholder 2">
            <a:extLst>
              <a:ext uri="{FF2B5EF4-FFF2-40B4-BE49-F238E27FC236}">
                <a16:creationId xmlns:a16="http://schemas.microsoft.com/office/drawing/2014/main" id="{41F871BB-EC40-42C6-F66C-AF45264F5719}"/>
              </a:ext>
            </a:extLst>
          </p:cNvPr>
          <p:cNvSpPr>
            <a:spLocks noGrp="1"/>
          </p:cNvSpPr>
          <p:nvPr>
            <p:ph idx="1"/>
          </p:nvPr>
        </p:nvSpPr>
        <p:spPr/>
        <p:txBody>
          <a:bodyPr/>
          <a:lstStyle/>
          <a:p>
            <a:pPr>
              <a:buFont typeface="Arial" panose="020B0604020202020204" pitchFamily="34" charset="0"/>
              <a:buChar char="•"/>
            </a:pPr>
            <a:r>
              <a:rPr lang="de-DE" dirty="0"/>
              <a:t>Habt ihr im Video eine Lösung für die Zukunft der Pflege gesehen? Stellt ChatGPT diese und tiefergehende Fragen, die euch zu dem Thema einfallen. Fasst die Ergebnisse und Auffälligkeiten stichpunktartig zusammen und stellt sie anschließend im Plenum vor.</a:t>
            </a:r>
          </a:p>
          <a:p>
            <a:pPr marL="635508" lvl="1" indent="-342900">
              <a:buFont typeface="+mj-lt"/>
              <a:buAutoNum type="arabicPeriod"/>
            </a:pPr>
            <a:r>
              <a:rPr lang="de-DE" dirty="0"/>
              <a:t>Wie kann der Pflegekräftemangel gelöst werden?</a:t>
            </a:r>
          </a:p>
          <a:p>
            <a:pPr marL="635508" lvl="1" indent="-342900">
              <a:buFont typeface="+mj-lt"/>
              <a:buAutoNum type="arabicPeriod"/>
            </a:pPr>
            <a:r>
              <a:rPr lang="de-DE" dirty="0"/>
              <a:t>Sind Pflege-Roboter die beste Lösung?</a:t>
            </a:r>
          </a:p>
          <a:p>
            <a:pPr marL="635508" lvl="1" indent="-342900">
              <a:buFont typeface="+mj-lt"/>
              <a:buAutoNum type="arabicPeriod"/>
            </a:pPr>
            <a:r>
              <a:rPr lang="de-DE" dirty="0"/>
              <a:t>Wie verändert sich die Arbeitswelt allgemein?</a:t>
            </a:r>
          </a:p>
        </p:txBody>
      </p:sp>
      <p:sp>
        <p:nvSpPr>
          <p:cNvPr id="4" name="Date Placeholder 3">
            <a:extLst>
              <a:ext uri="{FF2B5EF4-FFF2-40B4-BE49-F238E27FC236}">
                <a16:creationId xmlns:a16="http://schemas.microsoft.com/office/drawing/2014/main" id="{6017A25E-0B1B-143D-4B77-DEE6D198EEA2}"/>
              </a:ext>
            </a:extLst>
          </p:cNvPr>
          <p:cNvSpPr>
            <a:spLocks noGrp="1"/>
          </p:cNvSpPr>
          <p:nvPr>
            <p:ph type="dt" sz="half" idx="10"/>
          </p:nvPr>
        </p:nvSpPr>
        <p:spPr/>
        <p:txBody>
          <a:bodyPr/>
          <a:lstStyle/>
          <a:p>
            <a:pPr rtl="0"/>
            <a:fld id="{CA5E3BD6-493E-4773-AC13-EE70A9E3F498}" type="datetime1">
              <a:rPr lang="de-DE" smtClean="0"/>
              <a:t>01.12.2024</a:t>
            </a:fld>
            <a:endParaRPr lang="en-US" dirty="0"/>
          </a:p>
        </p:txBody>
      </p:sp>
      <p:pic>
        <p:nvPicPr>
          <p:cNvPr id="6" name="Picture 5" descr="A robot standing on a table&#10;&#10;Description automatically generated">
            <a:extLst>
              <a:ext uri="{FF2B5EF4-FFF2-40B4-BE49-F238E27FC236}">
                <a16:creationId xmlns:a16="http://schemas.microsoft.com/office/drawing/2014/main" id="{FBA605A4-63F4-C711-E10F-49A6365CF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816" y="3945835"/>
            <a:ext cx="2817796" cy="1923257"/>
          </a:xfrm>
          <a:prstGeom prst="rect">
            <a:avLst/>
          </a:prstGeom>
        </p:spPr>
      </p:pic>
      <p:pic>
        <p:nvPicPr>
          <p:cNvPr id="8" name="Picture 7" descr="A robot with a screen on its head&#10;&#10;Description automatically generated">
            <a:extLst>
              <a:ext uri="{FF2B5EF4-FFF2-40B4-BE49-F238E27FC236}">
                <a16:creationId xmlns:a16="http://schemas.microsoft.com/office/drawing/2014/main" id="{FE83A831-5CCE-023A-42EE-2BB4BA26A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935" y="3139987"/>
            <a:ext cx="1684421" cy="3158289"/>
          </a:xfrm>
          <a:prstGeom prst="rect">
            <a:avLst/>
          </a:prstGeom>
        </p:spPr>
      </p:pic>
    </p:spTree>
    <p:extLst>
      <p:ext uri="{BB962C8B-B14F-4D97-AF65-F5344CB8AC3E}">
        <p14:creationId xmlns:p14="http://schemas.microsoft.com/office/powerpoint/2010/main" val="123822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F5B1-DD5E-591E-EC3D-520265D008F8}"/>
              </a:ext>
            </a:extLst>
          </p:cNvPr>
          <p:cNvSpPr>
            <a:spLocks noGrp="1"/>
          </p:cNvSpPr>
          <p:nvPr>
            <p:ph type="title"/>
          </p:nvPr>
        </p:nvSpPr>
        <p:spPr/>
        <p:txBody>
          <a:bodyPr/>
          <a:lstStyle/>
          <a:p>
            <a:r>
              <a:rPr lang="de-DE" dirty="0"/>
              <a:t>Stimmt ihr ChatGPT zu?</a:t>
            </a:r>
          </a:p>
        </p:txBody>
      </p:sp>
      <p:sp>
        <p:nvSpPr>
          <p:cNvPr id="3" name="Content Placeholder 2">
            <a:extLst>
              <a:ext uri="{FF2B5EF4-FFF2-40B4-BE49-F238E27FC236}">
                <a16:creationId xmlns:a16="http://schemas.microsoft.com/office/drawing/2014/main" id="{FA16C316-144A-3D4C-4E2B-8389F569BBA0}"/>
              </a:ext>
            </a:extLst>
          </p:cNvPr>
          <p:cNvSpPr>
            <a:spLocks noGrp="1"/>
          </p:cNvSpPr>
          <p:nvPr>
            <p:ph idx="1"/>
          </p:nvPr>
        </p:nvSpPr>
        <p:spPr/>
        <p:txBody>
          <a:bodyPr/>
          <a:lstStyle/>
          <a:p>
            <a:pPr>
              <a:buFont typeface="Arial" panose="020B0604020202020204" pitchFamily="34" charset="0"/>
              <a:buChar char="•"/>
            </a:pPr>
            <a:r>
              <a:rPr lang="de-DE" dirty="0"/>
              <a:t>Ja, weil…</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Nein, weil…</a:t>
            </a:r>
          </a:p>
        </p:txBody>
      </p:sp>
      <p:sp>
        <p:nvSpPr>
          <p:cNvPr id="4" name="Date Placeholder 3">
            <a:extLst>
              <a:ext uri="{FF2B5EF4-FFF2-40B4-BE49-F238E27FC236}">
                <a16:creationId xmlns:a16="http://schemas.microsoft.com/office/drawing/2014/main" id="{8F6BD576-6109-CC48-855E-D71D005531D0}"/>
              </a:ext>
            </a:extLst>
          </p:cNvPr>
          <p:cNvSpPr>
            <a:spLocks noGrp="1"/>
          </p:cNvSpPr>
          <p:nvPr>
            <p:ph type="dt" sz="half" idx="10"/>
          </p:nvPr>
        </p:nvSpPr>
        <p:spPr/>
        <p:txBody>
          <a:bodyPr/>
          <a:lstStyle/>
          <a:p>
            <a:pPr rtl="0"/>
            <a:fld id="{CA5E3BD6-493E-4773-AC13-EE70A9E3F498}" type="datetime1">
              <a:rPr lang="de-DE" smtClean="0"/>
              <a:t>01.12.2024</a:t>
            </a:fld>
            <a:endParaRPr lang="en-US" dirty="0"/>
          </a:p>
        </p:txBody>
      </p:sp>
    </p:spTree>
    <p:extLst>
      <p:ext uri="{BB962C8B-B14F-4D97-AF65-F5344CB8AC3E}">
        <p14:creationId xmlns:p14="http://schemas.microsoft.com/office/powerpoint/2010/main" val="16580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94AE-9075-DB22-BD41-2DF868DF527A}"/>
              </a:ext>
            </a:extLst>
          </p:cNvPr>
          <p:cNvSpPr>
            <a:spLocks noGrp="1"/>
          </p:cNvSpPr>
          <p:nvPr>
            <p:ph type="title"/>
          </p:nvPr>
        </p:nvSpPr>
        <p:spPr/>
        <p:txBody>
          <a:bodyPr/>
          <a:lstStyle/>
          <a:p>
            <a:r>
              <a:rPr lang="de-DE" dirty="0"/>
              <a:t>Klauen Roboter / </a:t>
            </a:r>
            <a:r>
              <a:rPr lang="de-DE" dirty="0" err="1"/>
              <a:t>KI‘s</a:t>
            </a:r>
            <a:r>
              <a:rPr lang="de-DE" dirty="0"/>
              <a:t> eure Jobs?</a:t>
            </a:r>
          </a:p>
        </p:txBody>
      </p:sp>
      <p:sp>
        <p:nvSpPr>
          <p:cNvPr id="3" name="Content Placeholder 2">
            <a:extLst>
              <a:ext uri="{FF2B5EF4-FFF2-40B4-BE49-F238E27FC236}">
                <a16:creationId xmlns:a16="http://schemas.microsoft.com/office/drawing/2014/main" id="{BDF08196-69D6-B810-EF14-D04DBCBF3425}"/>
              </a:ext>
            </a:extLst>
          </p:cNvPr>
          <p:cNvSpPr>
            <a:spLocks noGrp="1"/>
          </p:cNvSpPr>
          <p:nvPr>
            <p:ph idx="1"/>
          </p:nvPr>
        </p:nvSpPr>
        <p:spPr/>
        <p:txBody>
          <a:bodyPr/>
          <a:lstStyle/>
          <a:p>
            <a:pPr marL="457200" indent="-457200">
              <a:buFont typeface="+mj-lt"/>
              <a:buAutoNum type="arabicPeriod"/>
            </a:pPr>
            <a:r>
              <a:rPr lang="de-DE" dirty="0"/>
              <a:t>Notiert innerhalb eurer Kleingruppe jeweils zwei Vor- und Nachteile, die der Mensch gegenüber der Maschine, dem Roboter/der KI hat.</a:t>
            </a:r>
          </a:p>
          <a:p>
            <a:pPr marL="457200" indent="-457200">
              <a:buFont typeface="+mj-lt"/>
              <a:buAutoNum type="arabicPeriod"/>
            </a:pPr>
            <a:r>
              <a:rPr lang="de-DE" dirty="0"/>
              <a:t>Diskutiert innerhalb eurer Kleingruppe die Frage aus der Überschrift und was ihr tun könnt, um eure Arbeitsplätze für die Zukunft zu sichern.</a:t>
            </a:r>
          </a:p>
          <a:p>
            <a:pPr marL="457200" indent="-457200">
              <a:buFont typeface="+mj-lt"/>
              <a:buAutoNum type="arabicPeriod"/>
            </a:pPr>
            <a:r>
              <a:rPr lang="de-DE" dirty="0"/>
              <a:t>Diskutiert innerhalb eurer Kleingruppe, wie die Arbeit der Zukunft aussehen wird. Stellt eure Ergebnisse anschließend im Plenum vor.</a:t>
            </a:r>
          </a:p>
        </p:txBody>
      </p:sp>
      <p:sp>
        <p:nvSpPr>
          <p:cNvPr id="4" name="Date Placeholder 3">
            <a:extLst>
              <a:ext uri="{FF2B5EF4-FFF2-40B4-BE49-F238E27FC236}">
                <a16:creationId xmlns:a16="http://schemas.microsoft.com/office/drawing/2014/main" id="{3D2EE455-0450-A36E-013A-2887284BA9E6}"/>
              </a:ext>
            </a:extLst>
          </p:cNvPr>
          <p:cNvSpPr>
            <a:spLocks noGrp="1"/>
          </p:cNvSpPr>
          <p:nvPr>
            <p:ph type="dt" sz="half" idx="10"/>
          </p:nvPr>
        </p:nvSpPr>
        <p:spPr/>
        <p:txBody>
          <a:bodyPr/>
          <a:lstStyle/>
          <a:p>
            <a:pPr rtl="0"/>
            <a:fld id="{CA5E3BD6-493E-4773-AC13-EE70A9E3F498}" type="datetime1">
              <a:rPr lang="de-DE" smtClean="0"/>
              <a:t>01.12.2024</a:t>
            </a:fld>
            <a:endParaRPr lang="en-US" dirty="0"/>
          </a:p>
        </p:txBody>
      </p:sp>
    </p:spTree>
    <p:extLst>
      <p:ext uri="{BB962C8B-B14F-4D97-AF65-F5344CB8AC3E}">
        <p14:creationId xmlns:p14="http://schemas.microsoft.com/office/powerpoint/2010/main" val="376377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1C0A-AFE1-ECEA-5253-7558988CCB2A}"/>
              </a:ext>
            </a:extLst>
          </p:cNvPr>
          <p:cNvSpPr>
            <a:spLocks noGrp="1"/>
          </p:cNvSpPr>
          <p:nvPr>
            <p:ph type="title"/>
          </p:nvPr>
        </p:nvSpPr>
        <p:spPr/>
        <p:txBody>
          <a:bodyPr/>
          <a:lstStyle/>
          <a:p>
            <a:r>
              <a:rPr lang="de-DE" dirty="0"/>
              <a:t>Stimmt ihr ChatGPT zu?</a:t>
            </a:r>
          </a:p>
        </p:txBody>
      </p:sp>
      <p:sp>
        <p:nvSpPr>
          <p:cNvPr id="3" name="Content Placeholder 2">
            <a:extLst>
              <a:ext uri="{FF2B5EF4-FFF2-40B4-BE49-F238E27FC236}">
                <a16:creationId xmlns:a16="http://schemas.microsoft.com/office/drawing/2014/main" id="{5287BB5D-1477-A871-8BC0-C33420BCABE6}"/>
              </a:ext>
            </a:extLst>
          </p:cNvPr>
          <p:cNvSpPr>
            <a:spLocks noGrp="1"/>
          </p:cNvSpPr>
          <p:nvPr>
            <p:ph idx="1"/>
          </p:nvPr>
        </p:nvSpPr>
        <p:spPr/>
        <p:txBody>
          <a:bodyPr/>
          <a:lstStyle/>
          <a:p>
            <a:r>
              <a:rPr lang="de-DE" dirty="0"/>
              <a:t>Aufgabe: Bewertet die Aussagen von ChatGPT.</a:t>
            </a:r>
          </a:p>
          <a:p>
            <a:endParaRPr lang="de-DE" dirty="0"/>
          </a:p>
          <a:p>
            <a:endParaRPr lang="de-DE" dirty="0"/>
          </a:p>
          <a:p>
            <a:endParaRPr lang="de-DE" dirty="0"/>
          </a:p>
          <a:p>
            <a:endParaRPr lang="de-DE" dirty="0"/>
          </a:p>
          <a:p>
            <a:endParaRPr lang="de-DE" dirty="0"/>
          </a:p>
        </p:txBody>
      </p:sp>
      <p:sp>
        <p:nvSpPr>
          <p:cNvPr id="4" name="Date Placeholder 3">
            <a:extLst>
              <a:ext uri="{FF2B5EF4-FFF2-40B4-BE49-F238E27FC236}">
                <a16:creationId xmlns:a16="http://schemas.microsoft.com/office/drawing/2014/main" id="{91E85745-BED9-D829-B5A5-FB50A8170607}"/>
              </a:ext>
            </a:extLst>
          </p:cNvPr>
          <p:cNvSpPr>
            <a:spLocks noGrp="1"/>
          </p:cNvSpPr>
          <p:nvPr>
            <p:ph type="dt" sz="half" idx="10"/>
          </p:nvPr>
        </p:nvSpPr>
        <p:spPr/>
        <p:txBody>
          <a:bodyPr/>
          <a:lstStyle/>
          <a:p>
            <a:pPr rtl="0"/>
            <a:fld id="{CA5E3BD6-493E-4773-AC13-EE70A9E3F498}" type="datetime1">
              <a:rPr lang="de-DE" smtClean="0"/>
              <a:t>01.12.2024</a:t>
            </a:fld>
            <a:endParaRPr lang="en-US" dirty="0"/>
          </a:p>
        </p:txBody>
      </p:sp>
      <p:sp>
        <p:nvSpPr>
          <p:cNvPr id="6" name="TextBox 5">
            <a:extLst>
              <a:ext uri="{FF2B5EF4-FFF2-40B4-BE49-F238E27FC236}">
                <a16:creationId xmlns:a16="http://schemas.microsoft.com/office/drawing/2014/main" id="{BFAA8A97-B3AB-7F13-A74D-8D22590B78BE}"/>
              </a:ext>
            </a:extLst>
          </p:cNvPr>
          <p:cNvSpPr txBox="1"/>
          <p:nvPr/>
        </p:nvSpPr>
        <p:spPr>
          <a:xfrm>
            <a:off x="1097281" y="3879022"/>
            <a:ext cx="10058399" cy="1015121"/>
          </a:xfrm>
          <a:prstGeom prst="roundRect">
            <a:avLst/>
          </a:prstGeom>
          <a:solidFill>
            <a:schemeClr val="accent2">
              <a:lumMod val="40000"/>
              <a:lumOff val="60000"/>
            </a:schemeClr>
          </a:solidFill>
        </p:spPr>
        <p:txBody>
          <a:bodyPr wrap="square" lIns="180000" tIns="180000" rIns="180000" bIns="180000" rtlCol="0" anchor="ctr" anchorCtr="0">
            <a:spAutoFit/>
          </a:bodyPr>
          <a:lstStyle/>
          <a:p>
            <a:r>
              <a:rPr lang="de-DE" dirty="0"/>
              <a:t>Bewerte: Aus­sa­gen, Vor­schlä­ge oder Maß­nah­men be­ur­tei­len, ein be­grün­de­tes Wert­ur­teil for­mu­lie­ren und die da­bei zu­grun­de ge­leg­ten Wert­maß­stä­be of­fen­le­gen</a:t>
            </a:r>
          </a:p>
        </p:txBody>
      </p:sp>
      <p:sp>
        <p:nvSpPr>
          <p:cNvPr id="7" name="TextBox 6">
            <a:extLst>
              <a:ext uri="{FF2B5EF4-FFF2-40B4-BE49-F238E27FC236}">
                <a16:creationId xmlns:a16="http://schemas.microsoft.com/office/drawing/2014/main" id="{4FBC8EAA-836D-0C7A-D441-94F3E3AEFF51}"/>
              </a:ext>
            </a:extLst>
          </p:cNvPr>
          <p:cNvSpPr txBox="1"/>
          <p:nvPr/>
        </p:nvSpPr>
        <p:spPr>
          <a:xfrm>
            <a:off x="1097279" y="5058466"/>
            <a:ext cx="10058399" cy="1015121"/>
          </a:xfrm>
          <a:prstGeom prst="roundRect">
            <a:avLst/>
          </a:prstGeom>
          <a:solidFill>
            <a:schemeClr val="accent2">
              <a:lumMod val="40000"/>
              <a:lumOff val="60000"/>
            </a:schemeClr>
          </a:solidFill>
        </p:spPr>
        <p:txBody>
          <a:bodyPr wrap="square" lIns="180000" tIns="180000" rIns="180000" bIns="180000" rtlCol="0" anchor="ctr" anchorCtr="0">
            <a:spAutoFit/>
          </a:bodyPr>
          <a:lstStyle/>
          <a:p>
            <a:r>
              <a:rPr lang="de-DE" dirty="0"/>
              <a:t>Beurteile: Aus­sa­gen, Vor­schlä­ge oder Maß­nah­men un­ter­su­chen, die da­bei zu­grun­de ge­leg­ten Kri­te­ri­en be­nen­nen und ein be­grün­de­tes Sa­chur­teil for­mu­lie­ren</a:t>
            </a:r>
          </a:p>
        </p:txBody>
      </p:sp>
    </p:spTree>
    <p:extLst>
      <p:ext uri="{BB962C8B-B14F-4D97-AF65-F5344CB8AC3E}">
        <p14:creationId xmlns:p14="http://schemas.microsoft.com/office/powerpoint/2010/main" val="34292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Benutzerdefiniert">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80AA9D2D-EE59-4148-A11E-A51EEE828B28}" vid="{AEAFD717-D3C8-4034-8F7E-D5220B0CCEB8}"/>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{A6D7B7D0-47FB-40CD-9A8E-2F2B179AC63D}tf56160789_win32</Template>
  <TotalTime>0</TotalTime>
  <Words>342</Words>
  <Application>Microsoft Office PowerPoint</Application>
  <PresentationFormat>Widescreen</PresentationFormat>
  <Paragraphs>29</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Benutzerdefiniert</vt:lpstr>
      <vt:lpstr>Arbeit mit KI</vt:lpstr>
      <vt:lpstr>Umfrage: Nutzung von ChatGPT</vt:lpstr>
      <vt:lpstr>Zukunft der Arbeit mit Robotern</vt:lpstr>
      <vt:lpstr>Stimmt ihr ChatGPT zu?</vt:lpstr>
      <vt:lpstr>Klauen Roboter / KI‘s eure Jobs?</vt:lpstr>
      <vt:lpstr>Stimmt ihr ChatGPT zu?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Robin Gebert</dc:creator>
  <cp:lastModifiedBy>Robin Gebert</cp:lastModifiedBy>
  <cp:revision>4</cp:revision>
  <dcterms:created xsi:type="dcterms:W3CDTF">2024-11-24T16:49:00Z</dcterms:created>
  <dcterms:modified xsi:type="dcterms:W3CDTF">2024-12-01T23:35:08Z</dcterms:modified>
</cp:coreProperties>
</file>