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78" r:id="rId5"/>
    <p:sldId id="279" r:id="rId6"/>
    <p:sldId id="281" r:id="rId7"/>
    <p:sldId id="280" r:id="rId8"/>
    <p:sldId id="282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351" autoAdjust="0"/>
  </p:normalViewPr>
  <p:slideViewPr>
    <p:cSldViewPr snapToGrid="0">
      <p:cViewPr varScale="1">
        <p:scale>
          <a:sx n="150" d="100"/>
          <a:sy n="150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-258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10.12.2024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2C153-1928-BB3A-E766-0AB244BCF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DBC4C-FF21-C06E-F756-B40C65BEE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F90A81D-4A13-4CED-E591-E804EF1C4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BC2325-2574-8394-32CD-A908FED9C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25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Array (dt.) = Feld, Ansammlung, Aufstellung</a:t>
            </a:r>
          </a:p>
          <a:p>
            <a:endParaRPr lang="de-DE" dirty="0"/>
          </a:p>
          <a:p>
            <a:r>
              <a:rPr lang="de-DE" dirty="0"/>
              <a:t>Drei Fragen:</a:t>
            </a:r>
          </a:p>
          <a:p>
            <a:r>
              <a:rPr lang="de-DE" dirty="0"/>
              <a:t>Wie deklariere ich ein Array?</a:t>
            </a:r>
          </a:p>
          <a:p>
            <a:r>
              <a:rPr lang="de-DE" dirty="0"/>
              <a:t>Wie initiiere </a:t>
            </a:r>
            <a:r>
              <a:rPr lang="de-DE"/>
              <a:t>/ befülle </a:t>
            </a:r>
            <a:r>
              <a:rPr lang="de-DE" dirty="0"/>
              <a:t>ich ein Array?</a:t>
            </a:r>
          </a:p>
          <a:p>
            <a:r>
              <a:rPr lang="de-DE" dirty="0"/>
              <a:t>Wie lese ich ein Array?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3228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 rtl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10.12.2024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de-DE" sz="4000" dirty="0"/>
              <a:t>Processing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de-DE" sz="23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Ein Schließfach	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de-DE" sz="2400" dirty="0"/>
              <a:t>Wie könnten wir speichern / abrufen, was drin ist?</a:t>
            </a:r>
          </a:p>
          <a:p>
            <a:pPr rtl="0"/>
            <a:endParaRPr lang="de-DE" sz="2400" dirty="0"/>
          </a:p>
        </p:txBody>
      </p:sp>
      <p:pic>
        <p:nvPicPr>
          <p:cNvPr id="5" name="Picture 4" descr="A black and white line drawing of a door&#10;&#10;Description automatically generated">
            <a:extLst>
              <a:ext uri="{FF2B5EF4-FFF2-40B4-BE49-F238E27FC236}">
                <a16:creationId xmlns:a16="http://schemas.microsoft.com/office/drawing/2014/main" id="{896A474F-59C3-518E-1C12-001329EC2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7119" y="921224"/>
            <a:ext cx="1664518" cy="501555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A9A15D-DEA0-CFB4-1458-3385242EC2B6}"/>
              </a:ext>
            </a:extLst>
          </p:cNvPr>
          <p:cNvSpPr/>
          <p:nvPr/>
        </p:nvSpPr>
        <p:spPr>
          <a:xfrm>
            <a:off x="6900494" y="3048950"/>
            <a:ext cx="4403595" cy="2615250"/>
          </a:xfrm>
          <a:prstGeom prst="roundRect">
            <a:avLst>
              <a:gd name="adj" fmla="val 5012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38A88-E7FB-8C7F-1063-11BE25C67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21C5AE33-954D-D6E2-1C63-C98C98113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A48EB76A-78D4-2F43-518B-1BCF216C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32A82E43-D5F2-9B3D-5B84-02773D79C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D483BC4-FC6B-5C8B-08C3-30C11EEA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Drei Schließfächer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AAEC44B0-D241-95E1-BC81-1D016113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de-DE" sz="2400" dirty="0"/>
              <a:t>Wie könnten wir speichern / abrufen, was drin ist?</a:t>
            </a:r>
          </a:p>
          <a:p>
            <a:pPr rtl="0"/>
            <a:endParaRPr lang="de-DE" sz="2400" dirty="0"/>
          </a:p>
        </p:txBody>
      </p:sp>
      <p:pic>
        <p:nvPicPr>
          <p:cNvPr id="5" name="Picture 4" descr="A black and white line drawing of a door&#10;&#10;Description automatically generated">
            <a:extLst>
              <a:ext uri="{FF2B5EF4-FFF2-40B4-BE49-F238E27FC236}">
                <a16:creationId xmlns:a16="http://schemas.microsoft.com/office/drawing/2014/main" id="{6E17CB82-BC42-842E-D913-19432C1EB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7119" y="921224"/>
            <a:ext cx="1664518" cy="5015552"/>
          </a:xfrm>
          <a:prstGeom prst="rect">
            <a:avLst/>
          </a:prstGeom>
        </p:spPr>
      </p:pic>
      <p:pic>
        <p:nvPicPr>
          <p:cNvPr id="4" name="Picture 3" descr="A black and white line drawing of a door&#10;&#10;Description automatically generated">
            <a:extLst>
              <a:ext uri="{FF2B5EF4-FFF2-40B4-BE49-F238E27FC236}">
                <a16:creationId xmlns:a16="http://schemas.microsoft.com/office/drawing/2014/main" id="{1CB54F0E-561C-CF0A-A3C4-64F07F7D6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1637" y="921224"/>
            <a:ext cx="1664518" cy="5015552"/>
          </a:xfrm>
          <a:prstGeom prst="rect">
            <a:avLst/>
          </a:prstGeom>
        </p:spPr>
      </p:pic>
      <p:pic>
        <p:nvPicPr>
          <p:cNvPr id="6" name="Picture 5" descr="A black and white line drawing of a door&#10;&#10;Description automatically generated">
            <a:extLst>
              <a:ext uri="{FF2B5EF4-FFF2-40B4-BE49-F238E27FC236}">
                <a16:creationId xmlns:a16="http://schemas.microsoft.com/office/drawing/2014/main" id="{647D83C1-AA01-D3D6-A671-7E39369740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601" y="921224"/>
            <a:ext cx="1664518" cy="501555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8F57DD-B568-8430-8949-43750CC1EA9F}"/>
              </a:ext>
            </a:extLst>
          </p:cNvPr>
          <p:cNvSpPr/>
          <p:nvPr/>
        </p:nvSpPr>
        <p:spPr>
          <a:xfrm>
            <a:off x="6900494" y="3048950"/>
            <a:ext cx="4403595" cy="2615250"/>
          </a:xfrm>
          <a:prstGeom prst="roundRect">
            <a:avLst>
              <a:gd name="adj" fmla="val 5012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68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43B5-2716-33AA-FD81-4F400795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1000 Schließfächer</a:t>
            </a:r>
          </a:p>
        </p:txBody>
      </p:sp>
      <p:pic>
        <p:nvPicPr>
          <p:cNvPr id="8" name="Picture 7" descr="A row of lockers with vents&#10;&#10;Description automatically generated">
            <a:extLst>
              <a:ext uri="{FF2B5EF4-FFF2-40B4-BE49-F238E27FC236}">
                <a16:creationId xmlns:a16="http://schemas.microsoft.com/office/drawing/2014/main" id="{590D6DF3-27D9-94AE-8CBA-59548C1A4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2338640"/>
            <a:ext cx="434353" cy="269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F66672-CEE2-ADC7-F582-CFDFD84720FE}"/>
              </a:ext>
            </a:extLst>
          </p:cNvPr>
          <p:cNvSpPr txBox="1"/>
          <p:nvPr/>
        </p:nvSpPr>
        <p:spPr>
          <a:xfrm>
            <a:off x="3093967" y="3850996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  <p:pic>
        <p:nvPicPr>
          <p:cNvPr id="20" name="Picture 19" descr="A row of lockers with vents&#10;&#10;Description automatically generated">
            <a:extLst>
              <a:ext uri="{FF2B5EF4-FFF2-40B4-BE49-F238E27FC236}">
                <a16:creationId xmlns:a16="http://schemas.microsoft.com/office/drawing/2014/main" id="{90E272D2-35D2-85E0-963D-F44BD5F3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2338640"/>
            <a:ext cx="434353" cy="269843"/>
          </a:xfrm>
          <a:prstGeom prst="rect">
            <a:avLst/>
          </a:prstGeom>
        </p:spPr>
      </p:pic>
      <p:pic>
        <p:nvPicPr>
          <p:cNvPr id="21" name="Picture 20" descr="A row of lockers with vents&#10;&#10;Description automatically generated">
            <a:extLst>
              <a:ext uri="{FF2B5EF4-FFF2-40B4-BE49-F238E27FC236}">
                <a16:creationId xmlns:a16="http://schemas.microsoft.com/office/drawing/2014/main" id="{20C44379-9BD2-C4BC-5EDE-9A21ED99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2338640"/>
            <a:ext cx="434353" cy="269843"/>
          </a:xfrm>
          <a:prstGeom prst="rect">
            <a:avLst/>
          </a:prstGeom>
        </p:spPr>
      </p:pic>
      <p:pic>
        <p:nvPicPr>
          <p:cNvPr id="22" name="Picture 21" descr="A row of lockers with vents&#10;&#10;Description automatically generated">
            <a:extLst>
              <a:ext uri="{FF2B5EF4-FFF2-40B4-BE49-F238E27FC236}">
                <a16:creationId xmlns:a16="http://schemas.microsoft.com/office/drawing/2014/main" id="{4F739C2A-5F96-4F02-096C-845E216D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2338639"/>
            <a:ext cx="434353" cy="269843"/>
          </a:xfrm>
          <a:prstGeom prst="rect">
            <a:avLst/>
          </a:prstGeom>
        </p:spPr>
      </p:pic>
      <p:pic>
        <p:nvPicPr>
          <p:cNvPr id="23" name="Picture 22" descr="A row of lockers with vents&#10;&#10;Description automatically generated">
            <a:extLst>
              <a:ext uri="{FF2B5EF4-FFF2-40B4-BE49-F238E27FC236}">
                <a16:creationId xmlns:a16="http://schemas.microsoft.com/office/drawing/2014/main" id="{02FF2328-CFC0-A59F-017B-ED3D0377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2338638"/>
            <a:ext cx="434353" cy="269843"/>
          </a:xfrm>
          <a:prstGeom prst="rect">
            <a:avLst/>
          </a:prstGeom>
        </p:spPr>
      </p:pic>
      <p:pic>
        <p:nvPicPr>
          <p:cNvPr id="24" name="Picture 23" descr="A row of lockers with vents&#10;&#10;Description automatically generated">
            <a:extLst>
              <a:ext uri="{FF2B5EF4-FFF2-40B4-BE49-F238E27FC236}">
                <a16:creationId xmlns:a16="http://schemas.microsoft.com/office/drawing/2014/main" id="{1EADFECC-2A45-8B91-C6BB-97346279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2338638"/>
            <a:ext cx="434353" cy="269843"/>
          </a:xfrm>
          <a:prstGeom prst="rect">
            <a:avLst/>
          </a:prstGeom>
        </p:spPr>
      </p:pic>
      <p:pic>
        <p:nvPicPr>
          <p:cNvPr id="25" name="Picture 24" descr="A row of lockers with vents&#10;&#10;Description automatically generated">
            <a:extLst>
              <a:ext uri="{FF2B5EF4-FFF2-40B4-BE49-F238E27FC236}">
                <a16:creationId xmlns:a16="http://schemas.microsoft.com/office/drawing/2014/main" id="{6196CEDE-1994-6D1A-8A7C-B1799883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2338638"/>
            <a:ext cx="434353" cy="269843"/>
          </a:xfrm>
          <a:prstGeom prst="rect">
            <a:avLst/>
          </a:prstGeom>
        </p:spPr>
      </p:pic>
      <p:pic>
        <p:nvPicPr>
          <p:cNvPr id="26" name="Picture 25" descr="A row of lockers with vents&#10;&#10;Description automatically generated">
            <a:extLst>
              <a:ext uri="{FF2B5EF4-FFF2-40B4-BE49-F238E27FC236}">
                <a16:creationId xmlns:a16="http://schemas.microsoft.com/office/drawing/2014/main" id="{BF4955A0-C7F8-7A22-7B3A-BB9CE0FD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2338638"/>
            <a:ext cx="434353" cy="269843"/>
          </a:xfrm>
          <a:prstGeom prst="rect">
            <a:avLst/>
          </a:prstGeom>
        </p:spPr>
      </p:pic>
      <p:pic>
        <p:nvPicPr>
          <p:cNvPr id="27" name="Picture 26" descr="A row of lockers with vents&#10;&#10;Description automatically generated">
            <a:extLst>
              <a:ext uri="{FF2B5EF4-FFF2-40B4-BE49-F238E27FC236}">
                <a16:creationId xmlns:a16="http://schemas.microsoft.com/office/drawing/2014/main" id="{18DFAA70-6673-6334-F8AB-F8EE4ED1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2338637"/>
            <a:ext cx="434353" cy="269843"/>
          </a:xfrm>
          <a:prstGeom prst="rect">
            <a:avLst/>
          </a:prstGeom>
        </p:spPr>
      </p:pic>
      <p:pic>
        <p:nvPicPr>
          <p:cNvPr id="28" name="Picture 27" descr="A row of lockers with vents&#10;&#10;Description automatically generated">
            <a:extLst>
              <a:ext uri="{FF2B5EF4-FFF2-40B4-BE49-F238E27FC236}">
                <a16:creationId xmlns:a16="http://schemas.microsoft.com/office/drawing/2014/main" id="{65017FED-2F9B-AB73-E206-7FB1A4C12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2338636"/>
            <a:ext cx="434353" cy="269843"/>
          </a:xfrm>
          <a:prstGeom prst="rect">
            <a:avLst/>
          </a:prstGeom>
        </p:spPr>
      </p:pic>
      <p:pic>
        <p:nvPicPr>
          <p:cNvPr id="29" name="Picture 28" descr="A row of lockers with vents&#10;&#10;Description automatically generated">
            <a:extLst>
              <a:ext uri="{FF2B5EF4-FFF2-40B4-BE49-F238E27FC236}">
                <a16:creationId xmlns:a16="http://schemas.microsoft.com/office/drawing/2014/main" id="{5F1A02B6-AB3E-D887-4F0C-99C046A3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2338640"/>
            <a:ext cx="434353" cy="269843"/>
          </a:xfrm>
          <a:prstGeom prst="rect">
            <a:avLst/>
          </a:prstGeom>
        </p:spPr>
      </p:pic>
      <p:pic>
        <p:nvPicPr>
          <p:cNvPr id="30" name="Picture 29" descr="A row of lockers with vents&#10;&#10;Description automatically generated">
            <a:extLst>
              <a:ext uri="{FF2B5EF4-FFF2-40B4-BE49-F238E27FC236}">
                <a16:creationId xmlns:a16="http://schemas.microsoft.com/office/drawing/2014/main" id="{EF65A89B-38F6-BB68-5B7D-4D390FDD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2338640"/>
            <a:ext cx="434353" cy="269843"/>
          </a:xfrm>
          <a:prstGeom prst="rect">
            <a:avLst/>
          </a:prstGeom>
        </p:spPr>
      </p:pic>
      <p:pic>
        <p:nvPicPr>
          <p:cNvPr id="31" name="Picture 30" descr="A row of lockers with vents&#10;&#10;Description automatically generated">
            <a:extLst>
              <a:ext uri="{FF2B5EF4-FFF2-40B4-BE49-F238E27FC236}">
                <a16:creationId xmlns:a16="http://schemas.microsoft.com/office/drawing/2014/main" id="{4D9E6063-6CED-9B5F-EAD5-DFB880C1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2338640"/>
            <a:ext cx="434353" cy="269843"/>
          </a:xfrm>
          <a:prstGeom prst="rect">
            <a:avLst/>
          </a:prstGeom>
        </p:spPr>
      </p:pic>
      <p:pic>
        <p:nvPicPr>
          <p:cNvPr id="32" name="Picture 31" descr="A row of lockers with vents&#10;&#10;Description automatically generated">
            <a:extLst>
              <a:ext uri="{FF2B5EF4-FFF2-40B4-BE49-F238E27FC236}">
                <a16:creationId xmlns:a16="http://schemas.microsoft.com/office/drawing/2014/main" id="{E67DDAA2-3437-1368-6B65-55AE6072C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2338639"/>
            <a:ext cx="434353" cy="269843"/>
          </a:xfrm>
          <a:prstGeom prst="rect">
            <a:avLst/>
          </a:prstGeom>
        </p:spPr>
      </p:pic>
      <p:pic>
        <p:nvPicPr>
          <p:cNvPr id="33" name="Picture 32" descr="A row of lockers with vents&#10;&#10;Description automatically generated">
            <a:extLst>
              <a:ext uri="{FF2B5EF4-FFF2-40B4-BE49-F238E27FC236}">
                <a16:creationId xmlns:a16="http://schemas.microsoft.com/office/drawing/2014/main" id="{7CD3752E-5A94-6343-0EEA-671F8E7F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2338638"/>
            <a:ext cx="434353" cy="269843"/>
          </a:xfrm>
          <a:prstGeom prst="rect">
            <a:avLst/>
          </a:prstGeom>
        </p:spPr>
      </p:pic>
      <p:pic>
        <p:nvPicPr>
          <p:cNvPr id="34" name="Picture 33" descr="A row of lockers with vents&#10;&#10;Description automatically generated">
            <a:extLst>
              <a:ext uri="{FF2B5EF4-FFF2-40B4-BE49-F238E27FC236}">
                <a16:creationId xmlns:a16="http://schemas.microsoft.com/office/drawing/2014/main" id="{DECA97C5-94D9-A86F-65BB-D1EFD910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2338638"/>
            <a:ext cx="434353" cy="269843"/>
          </a:xfrm>
          <a:prstGeom prst="rect">
            <a:avLst/>
          </a:prstGeom>
        </p:spPr>
      </p:pic>
      <p:pic>
        <p:nvPicPr>
          <p:cNvPr id="35" name="Picture 34" descr="A row of lockers with vents&#10;&#10;Description automatically generated">
            <a:extLst>
              <a:ext uri="{FF2B5EF4-FFF2-40B4-BE49-F238E27FC236}">
                <a16:creationId xmlns:a16="http://schemas.microsoft.com/office/drawing/2014/main" id="{2978AC0E-242C-7F02-82C7-458DC9D7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2338638"/>
            <a:ext cx="434353" cy="269843"/>
          </a:xfrm>
          <a:prstGeom prst="rect">
            <a:avLst/>
          </a:prstGeom>
        </p:spPr>
      </p:pic>
      <p:pic>
        <p:nvPicPr>
          <p:cNvPr id="36" name="Picture 35" descr="A row of lockers with vents&#10;&#10;Description automatically generated">
            <a:extLst>
              <a:ext uri="{FF2B5EF4-FFF2-40B4-BE49-F238E27FC236}">
                <a16:creationId xmlns:a16="http://schemas.microsoft.com/office/drawing/2014/main" id="{05D9EEC6-77E0-DCB7-985D-07668141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2338638"/>
            <a:ext cx="434353" cy="269843"/>
          </a:xfrm>
          <a:prstGeom prst="rect">
            <a:avLst/>
          </a:prstGeom>
        </p:spPr>
      </p:pic>
      <p:pic>
        <p:nvPicPr>
          <p:cNvPr id="37" name="Picture 36" descr="A row of lockers with vents&#10;&#10;Description automatically generated">
            <a:extLst>
              <a:ext uri="{FF2B5EF4-FFF2-40B4-BE49-F238E27FC236}">
                <a16:creationId xmlns:a16="http://schemas.microsoft.com/office/drawing/2014/main" id="{8597A102-0C55-1E2F-653F-B388959E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2338637"/>
            <a:ext cx="434353" cy="269843"/>
          </a:xfrm>
          <a:prstGeom prst="rect">
            <a:avLst/>
          </a:prstGeom>
        </p:spPr>
      </p:pic>
      <p:pic>
        <p:nvPicPr>
          <p:cNvPr id="38" name="Picture 37" descr="A row of lockers with vents&#10;&#10;Description automatically generated">
            <a:extLst>
              <a:ext uri="{FF2B5EF4-FFF2-40B4-BE49-F238E27FC236}">
                <a16:creationId xmlns:a16="http://schemas.microsoft.com/office/drawing/2014/main" id="{88E85BE8-004F-CC33-D196-A5FD63CD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2338636"/>
            <a:ext cx="434353" cy="269843"/>
          </a:xfrm>
          <a:prstGeom prst="rect">
            <a:avLst/>
          </a:prstGeom>
        </p:spPr>
      </p:pic>
      <p:pic>
        <p:nvPicPr>
          <p:cNvPr id="39" name="Picture 38" descr="A row of lockers with vents&#10;&#10;Description automatically generated">
            <a:extLst>
              <a:ext uri="{FF2B5EF4-FFF2-40B4-BE49-F238E27FC236}">
                <a16:creationId xmlns:a16="http://schemas.microsoft.com/office/drawing/2014/main" id="{35A0B52F-991B-5211-9BD2-360AA95B8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2610154"/>
            <a:ext cx="434353" cy="269843"/>
          </a:xfrm>
          <a:prstGeom prst="rect">
            <a:avLst/>
          </a:prstGeom>
        </p:spPr>
      </p:pic>
      <p:pic>
        <p:nvPicPr>
          <p:cNvPr id="40" name="Picture 39" descr="A row of lockers with vents&#10;&#10;Description automatically generated">
            <a:extLst>
              <a:ext uri="{FF2B5EF4-FFF2-40B4-BE49-F238E27FC236}">
                <a16:creationId xmlns:a16="http://schemas.microsoft.com/office/drawing/2014/main" id="{B57C3501-820D-6181-B978-4E456FFD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2610154"/>
            <a:ext cx="434353" cy="269843"/>
          </a:xfrm>
          <a:prstGeom prst="rect">
            <a:avLst/>
          </a:prstGeom>
        </p:spPr>
      </p:pic>
      <p:pic>
        <p:nvPicPr>
          <p:cNvPr id="41" name="Picture 40" descr="A row of lockers with vents&#10;&#10;Description automatically generated">
            <a:extLst>
              <a:ext uri="{FF2B5EF4-FFF2-40B4-BE49-F238E27FC236}">
                <a16:creationId xmlns:a16="http://schemas.microsoft.com/office/drawing/2014/main" id="{82E496A9-398F-78DC-57A1-533DAD76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2610154"/>
            <a:ext cx="434353" cy="269843"/>
          </a:xfrm>
          <a:prstGeom prst="rect">
            <a:avLst/>
          </a:prstGeom>
        </p:spPr>
      </p:pic>
      <p:pic>
        <p:nvPicPr>
          <p:cNvPr id="42" name="Picture 41" descr="A row of lockers with vents&#10;&#10;Description automatically generated">
            <a:extLst>
              <a:ext uri="{FF2B5EF4-FFF2-40B4-BE49-F238E27FC236}">
                <a16:creationId xmlns:a16="http://schemas.microsoft.com/office/drawing/2014/main" id="{6BAAA1EF-C1A7-0E34-A28C-89313652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2610153"/>
            <a:ext cx="434353" cy="269843"/>
          </a:xfrm>
          <a:prstGeom prst="rect">
            <a:avLst/>
          </a:prstGeom>
        </p:spPr>
      </p:pic>
      <p:pic>
        <p:nvPicPr>
          <p:cNvPr id="43" name="Picture 42" descr="A row of lockers with vents&#10;&#10;Description automatically generated">
            <a:extLst>
              <a:ext uri="{FF2B5EF4-FFF2-40B4-BE49-F238E27FC236}">
                <a16:creationId xmlns:a16="http://schemas.microsoft.com/office/drawing/2014/main" id="{2B8F7518-C7E2-2841-800A-D3D613C2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2610152"/>
            <a:ext cx="434353" cy="269843"/>
          </a:xfrm>
          <a:prstGeom prst="rect">
            <a:avLst/>
          </a:prstGeom>
        </p:spPr>
      </p:pic>
      <p:pic>
        <p:nvPicPr>
          <p:cNvPr id="44" name="Picture 43" descr="A row of lockers with vents&#10;&#10;Description automatically generated">
            <a:extLst>
              <a:ext uri="{FF2B5EF4-FFF2-40B4-BE49-F238E27FC236}">
                <a16:creationId xmlns:a16="http://schemas.microsoft.com/office/drawing/2014/main" id="{2B32B857-425D-4894-0C8C-73215F0A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2610152"/>
            <a:ext cx="434353" cy="269843"/>
          </a:xfrm>
          <a:prstGeom prst="rect">
            <a:avLst/>
          </a:prstGeom>
        </p:spPr>
      </p:pic>
      <p:pic>
        <p:nvPicPr>
          <p:cNvPr id="45" name="Picture 44" descr="A row of lockers with vents&#10;&#10;Description automatically generated">
            <a:extLst>
              <a:ext uri="{FF2B5EF4-FFF2-40B4-BE49-F238E27FC236}">
                <a16:creationId xmlns:a16="http://schemas.microsoft.com/office/drawing/2014/main" id="{FF2E331F-547F-C398-8C23-11870E48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2610152"/>
            <a:ext cx="434353" cy="269843"/>
          </a:xfrm>
          <a:prstGeom prst="rect">
            <a:avLst/>
          </a:prstGeom>
        </p:spPr>
      </p:pic>
      <p:pic>
        <p:nvPicPr>
          <p:cNvPr id="46" name="Picture 45" descr="A row of lockers with vents&#10;&#10;Description automatically generated">
            <a:extLst>
              <a:ext uri="{FF2B5EF4-FFF2-40B4-BE49-F238E27FC236}">
                <a16:creationId xmlns:a16="http://schemas.microsoft.com/office/drawing/2014/main" id="{0B6A7793-BA6B-8DFB-9976-495C1E00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2610152"/>
            <a:ext cx="434353" cy="269843"/>
          </a:xfrm>
          <a:prstGeom prst="rect">
            <a:avLst/>
          </a:prstGeom>
        </p:spPr>
      </p:pic>
      <p:pic>
        <p:nvPicPr>
          <p:cNvPr id="47" name="Picture 46" descr="A row of lockers with vents&#10;&#10;Description automatically generated">
            <a:extLst>
              <a:ext uri="{FF2B5EF4-FFF2-40B4-BE49-F238E27FC236}">
                <a16:creationId xmlns:a16="http://schemas.microsoft.com/office/drawing/2014/main" id="{402A2758-B9DF-0FC1-2700-020BB816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2610151"/>
            <a:ext cx="434353" cy="269843"/>
          </a:xfrm>
          <a:prstGeom prst="rect">
            <a:avLst/>
          </a:prstGeom>
        </p:spPr>
      </p:pic>
      <p:pic>
        <p:nvPicPr>
          <p:cNvPr id="48" name="Picture 47" descr="A row of lockers with vents&#10;&#10;Description automatically generated">
            <a:extLst>
              <a:ext uri="{FF2B5EF4-FFF2-40B4-BE49-F238E27FC236}">
                <a16:creationId xmlns:a16="http://schemas.microsoft.com/office/drawing/2014/main" id="{423FC423-C554-7322-9278-FB0A62A0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2610150"/>
            <a:ext cx="434353" cy="269843"/>
          </a:xfrm>
          <a:prstGeom prst="rect">
            <a:avLst/>
          </a:prstGeom>
        </p:spPr>
      </p:pic>
      <p:pic>
        <p:nvPicPr>
          <p:cNvPr id="49" name="Picture 48" descr="A row of lockers with vents&#10;&#10;Description automatically generated">
            <a:extLst>
              <a:ext uri="{FF2B5EF4-FFF2-40B4-BE49-F238E27FC236}">
                <a16:creationId xmlns:a16="http://schemas.microsoft.com/office/drawing/2014/main" id="{A605FBE6-1789-2E72-F4EB-AE100322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2610154"/>
            <a:ext cx="434353" cy="269843"/>
          </a:xfrm>
          <a:prstGeom prst="rect">
            <a:avLst/>
          </a:prstGeom>
        </p:spPr>
      </p:pic>
      <p:pic>
        <p:nvPicPr>
          <p:cNvPr id="50" name="Picture 49" descr="A row of lockers with vents&#10;&#10;Description automatically generated">
            <a:extLst>
              <a:ext uri="{FF2B5EF4-FFF2-40B4-BE49-F238E27FC236}">
                <a16:creationId xmlns:a16="http://schemas.microsoft.com/office/drawing/2014/main" id="{E23B9D4A-DFDB-CC86-62B4-5399C073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2610154"/>
            <a:ext cx="434353" cy="269843"/>
          </a:xfrm>
          <a:prstGeom prst="rect">
            <a:avLst/>
          </a:prstGeom>
        </p:spPr>
      </p:pic>
      <p:pic>
        <p:nvPicPr>
          <p:cNvPr id="51" name="Picture 50" descr="A row of lockers with vents&#10;&#10;Description automatically generated">
            <a:extLst>
              <a:ext uri="{FF2B5EF4-FFF2-40B4-BE49-F238E27FC236}">
                <a16:creationId xmlns:a16="http://schemas.microsoft.com/office/drawing/2014/main" id="{BC95917C-B0AD-DC4F-744B-302050B3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2610154"/>
            <a:ext cx="434353" cy="269843"/>
          </a:xfrm>
          <a:prstGeom prst="rect">
            <a:avLst/>
          </a:prstGeom>
        </p:spPr>
      </p:pic>
      <p:pic>
        <p:nvPicPr>
          <p:cNvPr id="52" name="Picture 51" descr="A row of lockers with vents&#10;&#10;Description automatically generated">
            <a:extLst>
              <a:ext uri="{FF2B5EF4-FFF2-40B4-BE49-F238E27FC236}">
                <a16:creationId xmlns:a16="http://schemas.microsoft.com/office/drawing/2014/main" id="{840057A7-5C25-FFE4-F149-9984FAD4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2610153"/>
            <a:ext cx="434353" cy="269843"/>
          </a:xfrm>
          <a:prstGeom prst="rect">
            <a:avLst/>
          </a:prstGeom>
        </p:spPr>
      </p:pic>
      <p:pic>
        <p:nvPicPr>
          <p:cNvPr id="53" name="Picture 52" descr="A row of lockers with vents&#10;&#10;Description automatically generated">
            <a:extLst>
              <a:ext uri="{FF2B5EF4-FFF2-40B4-BE49-F238E27FC236}">
                <a16:creationId xmlns:a16="http://schemas.microsoft.com/office/drawing/2014/main" id="{C2451F58-BBED-F463-3928-07BF3F83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2610152"/>
            <a:ext cx="434353" cy="269843"/>
          </a:xfrm>
          <a:prstGeom prst="rect">
            <a:avLst/>
          </a:prstGeom>
        </p:spPr>
      </p:pic>
      <p:pic>
        <p:nvPicPr>
          <p:cNvPr id="54" name="Picture 53" descr="A row of lockers with vents&#10;&#10;Description automatically generated">
            <a:extLst>
              <a:ext uri="{FF2B5EF4-FFF2-40B4-BE49-F238E27FC236}">
                <a16:creationId xmlns:a16="http://schemas.microsoft.com/office/drawing/2014/main" id="{8731A664-ABCB-11E2-4352-362A9D40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2610152"/>
            <a:ext cx="434353" cy="269843"/>
          </a:xfrm>
          <a:prstGeom prst="rect">
            <a:avLst/>
          </a:prstGeom>
        </p:spPr>
      </p:pic>
      <p:pic>
        <p:nvPicPr>
          <p:cNvPr id="55" name="Picture 54" descr="A row of lockers with vents&#10;&#10;Description automatically generated">
            <a:extLst>
              <a:ext uri="{FF2B5EF4-FFF2-40B4-BE49-F238E27FC236}">
                <a16:creationId xmlns:a16="http://schemas.microsoft.com/office/drawing/2014/main" id="{6244FA46-FFF8-12BF-DEF3-2020FABC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2610152"/>
            <a:ext cx="434353" cy="269843"/>
          </a:xfrm>
          <a:prstGeom prst="rect">
            <a:avLst/>
          </a:prstGeom>
        </p:spPr>
      </p:pic>
      <p:pic>
        <p:nvPicPr>
          <p:cNvPr id="56" name="Picture 55" descr="A row of lockers with vents&#10;&#10;Description automatically generated">
            <a:extLst>
              <a:ext uri="{FF2B5EF4-FFF2-40B4-BE49-F238E27FC236}">
                <a16:creationId xmlns:a16="http://schemas.microsoft.com/office/drawing/2014/main" id="{30D4DE2D-A6A5-62DB-CADC-C0369BE8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2610152"/>
            <a:ext cx="434353" cy="269843"/>
          </a:xfrm>
          <a:prstGeom prst="rect">
            <a:avLst/>
          </a:prstGeom>
        </p:spPr>
      </p:pic>
      <p:pic>
        <p:nvPicPr>
          <p:cNvPr id="57" name="Picture 56" descr="A row of lockers with vents&#10;&#10;Description automatically generated">
            <a:extLst>
              <a:ext uri="{FF2B5EF4-FFF2-40B4-BE49-F238E27FC236}">
                <a16:creationId xmlns:a16="http://schemas.microsoft.com/office/drawing/2014/main" id="{8CCD228C-AD17-F316-A965-302F7412C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2610151"/>
            <a:ext cx="434353" cy="269843"/>
          </a:xfrm>
          <a:prstGeom prst="rect">
            <a:avLst/>
          </a:prstGeom>
        </p:spPr>
      </p:pic>
      <p:pic>
        <p:nvPicPr>
          <p:cNvPr id="58" name="Picture 57" descr="A row of lockers with vents&#10;&#10;Description automatically generated">
            <a:extLst>
              <a:ext uri="{FF2B5EF4-FFF2-40B4-BE49-F238E27FC236}">
                <a16:creationId xmlns:a16="http://schemas.microsoft.com/office/drawing/2014/main" id="{098E0C63-3DB5-2AAA-62FB-3029BB90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2610150"/>
            <a:ext cx="434353" cy="269843"/>
          </a:xfrm>
          <a:prstGeom prst="rect">
            <a:avLst/>
          </a:prstGeom>
        </p:spPr>
      </p:pic>
      <p:pic>
        <p:nvPicPr>
          <p:cNvPr id="59" name="Picture 58" descr="A row of lockers with vents&#10;&#10;Description automatically generated">
            <a:extLst>
              <a:ext uri="{FF2B5EF4-FFF2-40B4-BE49-F238E27FC236}">
                <a16:creationId xmlns:a16="http://schemas.microsoft.com/office/drawing/2014/main" id="{4D6E0DCA-5323-5915-DDDD-71FDECD08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2879993"/>
            <a:ext cx="434353" cy="269843"/>
          </a:xfrm>
          <a:prstGeom prst="rect">
            <a:avLst/>
          </a:prstGeom>
        </p:spPr>
      </p:pic>
      <p:pic>
        <p:nvPicPr>
          <p:cNvPr id="60" name="Picture 59" descr="A row of lockers with vents&#10;&#10;Description automatically generated">
            <a:extLst>
              <a:ext uri="{FF2B5EF4-FFF2-40B4-BE49-F238E27FC236}">
                <a16:creationId xmlns:a16="http://schemas.microsoft.com/office/drawing/2014/main" id="{D2724065-88C3-E817-F684-06942D182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2879993"/>
            <a:ext cx="434353" cy="269843"/>
          </a:xfrm>
          <a:prstGeom prst="rect">
            <a:avLst/>
          </a:prstGeom>
        </p:spPr>
      </p:pic>
      <p:pic>
        <p:nvPicPr>
          <p:cNvPr id="61" name="Picture 60" descr="A row of lockers with vents&#10;&#10;Description automatically generated">
            <a:extLst>
              <a:ext uri="{FF2B5EF4-FFF2-40B4-BE49-F238E27FC236}">
                <a16:creationId xmlns:a16="http://schemas.microsoft.com/office/drawing/2014/main" id="{9F60B0F3-1847-E65D-B69D-2317AFE6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2879993"/>
            <a:ext cx="434353" cy="269843"/>
          </a:xfrm>
          <a:prstGeom prst="rect">
            <a:avLst/>
          </a:prstGeom>
        </p:spPr>
      </p:pic>
      <p:pic>
        <p:nvPicPr>
          <p:cNvPr id="62" name="Picture 61" descr="A row of lockers with vents&#10;&#10;Description automatically generated">
            <a:extLst>
              <a:ext uri="{FF2B5EF4-FFF2-40B4-BE49-F238E27FC236}">
                <a16:creationId xmlns:a16="http://schemas.microsoft.com/office/drawing/2014/main" id="{5D5CC4C6-8092-66E8-9BDB-D77BDD73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2879992"/>
            <a:ext cx="434353" cy="269843"/>
          </a:xfrm>
          <a:prstGeom prst="rect">
            <a:avLst/>
          </a:prstGeom>
        </p:spPr>
      </p:pic>
      <p:pic>
        <p:nvPicPr>
          <p:cNvPr id="63" name="Picture 62" descr="A row of lockers with vents&#10;&#10;Description automatically generated">
            <a:extLst>
              <a:ext uri="{FF2B5EF4-FFF2-40B4-BE49-F238E27FC236}">
                <a16:creationId xmlns:a16="http://schemas.microsoft.com/office/drawing/2014/main" id="{09F3829D-D2F0-B2DE-9755-CFE6DA75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2879991"/>
            <a:ext cx="434353" cy="269843"/>
          </a:xfrm>
          <a:prstGeom prst="rect">
            <a:avLst/>
          </a:prstGeom>
        </p:spPr>
      </p:pic>
      <p:pic>
        <p:nvPicPr>
          <p:cNvPr id="64" name="Picture 63" descr="A row of lockers with vents&#10;&#10;Description automatically generated">
            <a:extLst>
              <a:ext uri="{FF2B5EF4-FFF2-40B4-BE49-F238E27FC236}">
                <a16:creationId xmlns:a16="http://schemas.microsoft.com/office/drawing/2014/main" id="{9B2D6F80-98DC-280A-BCA2-EA4DA40C8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2879991"/>
            <a:ext cx="434353" cy="269843"/>
          </a:xfrm>
          <a:prstGeom prst="rect">
            <a:avLst/>
          </a:prstGeom>
        </p:spPr>
      </p:pic>
      <p:pic>
        <p:nvPicPr>
          <p:cNvPr id="65" name="Picture 64" descr="A row of lockers with vents&#10;&#10;Description automatically generated">
            <a:extLst>
              <a:ext uri="{FF2B5EF4-FFF2-40B4-BE49-F238E27FC236}">
                <a16:creationId xmlns:a16="http://schemas.microsoft.com/office/drawing/2014/main" id="{06E54154-8E6A-E49B-272D-19C845B3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2879991"/>
            <a:ext cx="434353" cy="269843"/>
          </a:xfrm>
          <a:prstGeom prst="rect">
            <a:avLst/>
          </a:prstGeom>
        </p:spPr>
      </p:pic>
      <p:pic>
        <p:nvPicPr>
          <p:cNvPr id="66" name="Picture 65" descr="A row of lockers with vents&#10;&#10;Description automatically generated">
            <a:extLst>
              <a:ext uri="{FF2B5EF4-FFF2-40B4-BE49-F238E27FC236}">
                <a16:creationId xmlns:a16="http://schemas.microsoft.com/office/drawing/2014/main" id="{DD570172-1B56-A54E-8BD5-0D8E5942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2879991"/>
            <a:ext cx="434353" cy="269843"/>
          </a:xfrm>
          <a:prstGeom prst="rect">
            <a:avLst/>
          </a:prstGeom>
        </p:spPr>
      </p:pic>
      <p:pic>
        <p:nvPicPr>
          <p:cNvPr id="67" name="Picture 66" descr="A row of lockers with vents&#10;&#10;Description automatically generated">
            <a:extLst>
              <a:ext uri="{FF2B5EF4-FFF2-40B4-BE49-F238E27FC236}">
                <a16:creationId xmlns:a16="http://schemas.microsoft.com/office/drawing/2014/main" id="{0E949109-2C54-58E7-701B-B13346C5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2879990"/>
            <a:ext cx="434353" cy="269843"/>
          </a:xfrm>
          <a:prstGeom prst="rect">
            <a:avLst/>
          </a:prstGeom>
        </p:spPr>
      </p:pic>
      <p:pic>
        <p:nvPicPr>
          <p:cNvPr id="68" name="Picture 67" descr="A row of lockers with vents&#10;&#10;Description automatically generated">
            <a:extLst>
              <a:ext uri="{FF2B5EF4-FFF2-40B4-BE49-F238E27FC236}">
                <a16:creationId xmlns:a16="http://schemas.microsoft.com/office/drawing/2014/main" id="{9B64C63E-CB43-1BF9-AD79-9C3E33B3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2879989"/>
            <a:ext cx="434353" cy="269843"/>
          </a:xfrm>
          <a:prstGeom prst="rect">
            <a:avLst/>
          </a:prstGeom>
        </p:spPr>
      </p:pic>
      <p:pic>
        <p:nvPicPr>
          <p:cNvPr id="69" name="Picture 68" descr="A row of lockers with vents&#10;&#10;Description automatically generated">
            <a:extLst>
              <a:ext uri="{FF2B5EF4-FFF2-40B4-BE49-F238E27FC236}">
                <a16:creationId xmlns:a16="http://schemas.microsoft.com/office/drawing/2014/main" id="{45370CC0-37B4-FCCE-D027-0175C8BD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2879993"/>
            <a:ext cx="434353" cy="269843"/>
          </a:xfrm>
          <a:prstGeom prst="rect">
            <a:avLst/>
          </a:prstGeom>
        </p:spPr>
      </p:pic>
      <p:pic>
        <p:nvPicPr>
          <p:cNvPr id="70" name="Picture 69" descr="A row of lockers with vents&#10;&#10;Description automatically generated">
            <a:extLst>
              <a:ext uri="{FF2B5EF4-FFF2-40B4-BE49-F238E27FC236}">
                <a16:creationId xmlns:a16="http://schemas.microsoft.com/office/drawing/2014/main" id="{0DFB0E3E-A9CA-E5F8-5BAF-90743AC9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2879993"/>
            <a:ext cx="434353" cy="269843"/>
          </a:xfrm>
          <a:prstGeom prst="rect">
            <a:avLst/>
          </a:prstGeom>
        </p:spPr>
      </p:pic>
      <p:pic>
        <p:nvPicPr>
          <p:cNvPr id="71" name="Picture 70" descr="A row of lockers with vents&#10;&#10;Description automatically generated">
            <a:extLst>
              <a:ext uri="{FF2B5EF4-FFF2-40B4-BE49-F238E27FC236}">
                <a16:creationId xmlns:a16="http://schemas.microsoft.com/office/drawing/2014/main" id="{9252DE38-DB6D-3366-4307-6D8960B00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2879993"/>
            <a:ext cx="434353" cy="269843"/>
          </a:xfrm>
          <a:prstGeom prst="rect">
            <a:avLst/>
          </a:prstGeom>
        </p:spPr>
      </p:pic>
      <p:pic>
        <p:nvPicPr>
          <p:cNvPr id="72" name="Picture 71" descr="A row of lockers with vents&#10;&#10;Description automatically generated">
            <a:extLst>
              <a:ext uri="{FF2B5EF4-FFF2-40B4-BE49-F238E27FC236}">
                <a16:creationId xmlns:a16="http://schemas.microsoft.com/office/drawing/2014/main" id="{2762ED26-A206-1C3F-02E2-B80245CC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2879992"/>
            <a:ext cx="434353" cy="269843"/>
          </a:xfrm>
          <a:prstGeom prst="rect">
            <a:avLst/>
          </a:prstGeom>
        </p:spPr>
      </p:pic>
      <p:pic>
        <p:nvPicPr>
          <p:cNvPr id="73" name="Picture 72" descr="A row of lockers with vents&#10;&#10;Description automatically generated">
            <a:extLst>
              <a:ext uri="{FF2B5EF4-FFF2-40B4-BE49-F238E27FC236}">
                <a16:creationId xmlns:a16="http://schemas.microsoft.com/office/drawing/2014/main" id="{71B299B3-5DB4-74EA-68C0-A61BC54F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2879991"/>
            <a:ext cx="434353" cy="269843"/>
          </a:xfrm>
          <a:prstGeom prst="rect">
            <a:avLst/>
          </a:prstGeom>
        </p:spPr>
      </p:pic>
      <p:pic>
        <p:nvPicPr>
          <p:cNvPr id="74" name="Picture 73" descr="A row of lockers with vents&#10;&#10;Description automatically generated">
            <a:extLst>
              <a:ext uri="{FF2B5EF4-FFF2-40B4-BE49-F238E27FC236}">
                <a16:creationId xmlns:a16="http://schemas.microsoft.com/office/drawing/2014/main" id="{5D04E648-5C1A-A102-7518-EE82F9D7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2879991"/>
            <a:ext cx="434353" cy="269843"/>
          </a:xfrm>
          <a:prstGeom prst="rect">
            <a:avLst/>
          </a:prstGeom>
        </p:spPr>
      </p:pic>
      <p:pic>
        <p:nvPicPr>
          <p:cNvPr id="75" name="Picture 74" descr="A row of lockers with vents&#10;&#10;Description automatically generated">
            <a:extLst>
              <a:ext uri="{FF2B5EF4-FFF2-40B4-BE49-F238E27FC236}">
                <a16:creationId xmlns:a16="http://schemas.microsoft.com/office/drawing/2014/main" id="{71995BCD-4505-A088-728F-E245F19D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2879991"/>
            <a:ext cx="434353" cy="269843"/>
          </a:xfrm>
          <a:prstGeom prst="rect">
            <a:avLst/>
          </a:prstGeom>
        </p:spPr>
      </p:pic>
      <p:pic>
        <p:nvPicPr>
          <p:cNvPr id="76" name="Picture 75" descr="A row of lockers with vents&#10;&#10;Description automatically generated">
            <a:extLst>
              <a:ext uri="{FF2B5EF4-FFF2-40B4-BE49-F238E27FC236}">
                <a16:creationId xmlns:a16="http://schemas.microsoft.com/office/drawing/2014/main" id="{7FD69FC3-54BF-D450-1B4B-F99D654E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2879991"/>
            <a:ext cx="434353" cy="269843"/>
          </a:xfrm>
          <a:prstGeom prst="rect">
            <a:avLst/>
          </a:prstGeom>
        </p:spPr>
      </p:pic>
      <p:pic>
        <p:nvPicPr>
          <p:cNvPr id="77" name="Picture 76" descr="A row of lockers with vents&#10;&#10;Description automatically generated">
            <a:extLst>
              <a:ext uri="{FF2B5EF4-FFF2-40B4-BE49-F238E27FC236}">
                <a16:creationId xmlns:a16="http://schemas.microsoft.com/office/drawing/2014/main" id="{038804CE-5D4A-37A8-3412-8B4555A3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2879990"/>
            <a:ext cx="434353" cy="269843"/>
          </a:xfrm>
          <a:prstGeom prst="rect">
            <a:avLst/>
          </a:prstGeom>
        </p:spPr>
      </p:pic>
      <p:pic>
        <p:nvPicPr>
          <p:cNvPr id="78" name="Picture 77" descr="A row of lockers with vents&#10;&#10;Description automatically generated">
            <a:extLst>
              <a:ext uri="{FF2B5EF4-FFF2-40B4-BE49-F238E27FC236}">
                <a16:creationId xmlns:a16="http://schemas.microsoft.com/office/drawing/2014/main" id="{CB52CA5D-B459-E869-CCDB-C7A68E37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2879989"/>
            <a:ext cx="434353" cy="269843"/>
          </a:xfrm>
          <a:prstGeom prst="rect">
            <a:avLst/>
          </a:prstGeom>
        </p:spPr>
      </p:pic>
      <p:pic>
        <p:nvPicPr>
          <p:cNvPr id="79" name="Picture 78" descr="A row of lockers with vents&#10;&#10;Description automatically generated">
            <a:extLst>
              <a:ext uri="{FF2B5EF4-FFF2-40B4-BE49-F238E27FC236}">
                <a16:creationId xmlns:a16="http://schemas.microsoft.com/office/drawing/2014/main" id="{0B98A561-6259-4CB6-63AD-9BABFB8E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3149824"/>
            <a:ext cx="434353" cy="269843"/>
          </a:xfrm>
          <a:prstGeom prst="rect">
            <a:avLst/>
          </a:prstGeom>
        </p:spPr>
      </p:pic>
      <p:pic>
        <p:nvPicPr>
          <p:cNvPr id="80" name="Picture 79" descr="A row of lockers with vents&#10;&#10;Description automatically generated">
            <a:extLst>
              <a:ext uri="{FF2B5EF4-FFF2-40B4-BE49-F238E27FC236}">
                <a16:creationId xmlns:a16="http://schemas.microsoft.com/office/drawing/2014/main" id="{A83F895C-F38E-2591-6583-6C434D9F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3149824"/>
            <a:ext cx="434353" cy="269843"/>
          </a:xfrm>
          <a:prstGeom prst="rect">
            <a:avLst/>
          </a:prstGeom>
        </p:spPr>
      </p:pic>
      <p:pic>
        <p:nvPicPr>
          <p:cNvPr id="81" name="Picture 80" descr="A row of lockers with vents&#10;&#10;Description automatically generated">
            <a:extLst>
              <a:ext uri="{FF2B5EF4-FFF2-40B4-BE49-F238E27FC236}">
                <a16:creationId xmlns:a16="http://schemas.microsoft.com/office/drawing/2014/main" id="{4E7F8568-EBF6-6661-E884-1D44CD70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3149824"/>
            <a:ext cx="434353" cy="269843"/>
          </a:xfrm>
          <a:prstGeom prst="rect">
            <a:avLst/>
          </a:prstGeom>
        </p:spPr>
      </p:pic>
      <p:pic>
        <p:nvPicPr>
          <p:cNvPr id="82" name="Picture 81" descr="A row of lockers with vents&#10;&#10;Description automatically generated">
            <a:extLst>
              <a:ext uri="{FF2B5EF4-FFF2-40B4-BE49-F238E27FC236}">
                <a16:creationId xmlns:a16="http://schemas.microsoft.com/office/drawing/2014/main" id="{B072340B-1FA5-D8E1-8B76-DB2D4226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3149823"/>
            <a:ext cx="434353" cy="269843"/>
          </a:xfrm>
          <a:prstGeom prst="rect">
            <a:avLst/>
          </a:prstGeom>
        </p:spPr>
      </p:pic>
      <p:pic>
        <p:nvPicPr>
          <p:cNvPr id="83" name="Picture 82" descr="A row of lockers with vents&#10;&#10;Description automatically generated">
            <a:extLst>
              <a:ext uri="{FF2B5EF4-FFF2-40B4-BE49-F238E27FC236}">
                <a16:creationId xmlns:a16="http://schemas.microsoft.com/office/drawing/2014/main" id="{96986ABA-1937-04AA-0AFA-8C0A3E20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3149822"/>
            <a:ext cx="434353" cy="269843"/>
          </a:xfrm>
          <a:prstGeom prst="rect">
            <a:avLst/>
          </a:prstGeom>
        </p:spPr>
      </p:pic>
      <p:pic>
        <p:nvPicPr>
          <p:cNvPr id="84" name="Picture 83" descr="A row of lockers with vents&#10;&#10;Description automatically generated">
            <a:extLst>
              <a:ext uri="{FF2B5EF4-FFF2-40B4-BE49-F238E27FC236}">
                <a16:creationId xmlns:a16="http://schemas.microsoft.com/office/drawing/2014/main" id="{068E79F9-55F5-8095-C3A8-6ACD7A80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3149822"/>
            <a:ext cx="434353" cy="269843"/>
          </a:xfrm>
          <a:prstGeom prst="rect">
            <a:avLst/>
          </a:prstGeom>
        </p:spPr>
      </p:pic>
      <p:pic>
        <p:nvPicPr>
          <p:cNvPr id="85" name="Picture 84" descr="A row of lockers with vents&#10;&#10;Description automatically generated">
            <a:extLst>
              <a:ext uri="{FF2B5EF4-FFF2-40B4-BE49-F238E27FC236}">
                <a16:creationId xmlns:a16="http://schemas.microsoft.com/office/drawing/2014/main" id="{26EB17F1-407B-E7FB-16DC-C8E9FF90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3149822"/>
            <a:ext cx="434353" cy="269843"/>
          </a:xfrm>
          <a:prstGeom prst="rect">
            <a:avLst/>
          </a:prstGeom>
        </p:spPr>
      </p:pic>
      <p:pic>
        <p:nvPicPr>
          <p:cNvPr id="86" name="Picture 85" descr="A row of lockers with vents&#10;&#10;Description automatically generated">
            <a:extLst>
              <a:ext uri="{FF2B5EF4-FFF2-40B4-BE49-F238E27FC236}">
                <a16:creationId xmlns:a16="http://schemas.microsoft.com/office/drawing/2014/main" id="{EA5A863E-5CDA-A88D-7BDE-2B0F0CF3C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3149822"/>
            <a:ext cx="434353" cy="269843"/>
          </a:xfrm>
          <a:prstGeom prst="rect">
            <a:avLst/>
          </a:prstGeom>
        </p:spPr>
      </p:pic>
      <p:pic>
        <p:nvPicPr>
          <p:cNvPr id="87" name="Picture 86" descr="A row of lockers with vents&#10;&#10;Description automatically generated">
            <a:extLst>
              <a:ext uri="{FF2B5EF4-FFF2-40B4-BE49-F238E27FC236}">
                <a16:creationId xmlns:a16="http://schemas.microsoft.com/office/drawing/2014/main" id="{89E2B4EE-98BD-3C7D-07F4-BC5C2E52B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3149821"/>
            <a:ext cx="434353" cy="269843"/>
          </a:xfrm>
          <a:prstGeom prst="rect">
            <a:avLst/>
          </a:prstGeom>
        </p:spPr>
      </p:pic>
      <p:pic>
        <p:nvPicPr>
          <p:cNvPr id="88" name="Picture 87" descr="A row of lockers with vents&#10;&#10;Description automatically generated">
            <a:extLst>
              <a:ext uri="{FF2B5EF4-FFF2-40B4-BE49-F238E27FC236}">
                <a16:creationId xmlns:a16="http://schemas.microsoft.com/office/drawing/2014/main" id="{BFEDCE87-B763-5DC9-F252-5D6C59A1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3149820"/>
            <a:ext cx="434353" cy="269843"/>
          </a:xfrm>
          <a:prstGeom prst="rect">
            <a:avLst/>
          </a:prstGeom>
        </p:spPr>
      </p:pic>
      <p:pic>
        <p:nvPicPr>
          <p:cNvPr id="89" name="Picture 88" descr="A row of lockers with vents&#10;&#10;Description automatically generated">
            <a:extLst>
              <a:ext uri="{FF2B5EF4-FFF2-40B4-BE49-F238E27FC236}">
                <a16:creationId xmlns:a16="http://schemas.microsoft.com/office/drawing/2014/main" id="{A7685415-5107-C0A7-7990-485AD90F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3149824"/>
            <a:ext cx="434353" cy="269843"/>
          </a:xfrm>
          <a:prstGeom prst="rect">
            <a:avLst/>
          </a:prstGeom>
        </p:spPr>
      </p:pic>
      <p:pic>
        <p:nvPicPr>
          <p:cNvPr id="90" name="Picture 89" descr="A row of lockers with vents&#10;&#10;Description automatically generated">
            <a:extLst>
              <a:ext uri="{FF2B5EF4-FFF2-40B4-BE49-F238E27FC236}">
                <a16:creationId xmlns:a16="http://schemas.microsoft.com/office/drawing/2014/main" id="{95C6055B-F0D8-AB83-E122-9FCEA8E0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3149824"/>
            <a:ext cx="434353" cy="269843"/>
          </a:xfrm>
          <a:prstGeom prst="rect">
            <a:avLst/>
          </a:prstGeom>
        </p:spPr>
      </p:pic>
      <p:pic>
        <p:nvPicPr>
          <p:cNvPr id="91" name="Picture 90" descr="A row of lockers with vents&#10;&#10;Description automatically generated">
            <a:extLst>
              <a:ext uri="{FF2B5EF4-FFF2-40B4-BE49-F238E27FC236}">
                <a16:creationId xmlns:a16="http://schemas.microsoft.com/office/drawing/2014/main" id="{E6E37446-8638-13DC-96ED-7E213CE9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3149824"/>
            <a:ext cx="434353" cy="269843"/>
          </a:xfrm>
          <a:prstGeom prst="rect">
            <a:avLst/>
          </a:prstGeom>
        </p:spPr>
      </p:pic>
      <p:pic>
        <p:nvPicPr>
          <p:cNvPr id="92" name="Picture 91" descr="A row of lockers with vents&#10;&#10;Description automatically generated">
            <a:extLst>
              <a:ext uri="{FF2B5EF4-FFF2-40B4-BE49-F238E27FC236}">
                <a16:creationId xmlns:a16="http://schemas.microsoft.com/office/drawing/2014/main" id="{54B908C5-6B0D-4AE8-6C4C-629A6C5D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3149823"/>
            <a:ext cx="434353" cy="269843"/>
          </a:xfrm>
          <a:prstGeom prst="rect">
            <a:avLst/>
          </a:prstGeom>
        </p:spPr>
      </p:pic>
      <p:pic>
        <p:nvPicPr>
          <p:cNvPr id="93" name="Picture 92" descr="A row of lockers with vents&#10;&#10;Description automatically generated">
            <a:extLst>
              <a:ext uri="{FF2B5EF4-FFF2-40B4-BE49-F238E27FC236}">
                <a16:creationId xmlns:a16="http://schemas.microsoft.com/office/drawing/2014/main" id="{D234B0CB-162B-73CD-3157-03466B9E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3149822"/>
            <a:ext cx="434353" cy="269843"/>
          </a:xfrm>
          <a:prstGeom prst="rect">
            <a:avLst/>
          </a:prstGeom>
        </p:spPr>
      </p:pic>
      <p:pic>
        <p:nvPicPr>
          <p:cNvPr id="94" name="Picture 93" descr="A row of lockers with vents&#10;&#10;Description automatically generated">
            <a:extLst>
              <a:ext uri="{FF2B5EF4-FFF2-40B4-BE49-F238E27FC236}">
                <a16:creationId xmlns:a16="http://schemas.microsoft.com/office/drawing/2014/main" id="{6C570BCB-D5A8-FB8D-B352-88DBF594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3149822"/>
            <a:ext cx="434353" cy="269843"/>
          </a:xfrm>
          <a:prstGeom prst="rect">
            <a:avLst/>
          </a:prstGeom>
        </p:spPr>
      </p:pic>
      <p:pic>
        <p:nvPicPr>
          <p:cNvPr id="95" name="Picture 94" descr="A row of lockers with vents&#10;&#10;Description automatically generated">
            <a:extLst>
              <a:ext uri="{FF2B5EF4-FFF2-40B4-BE49-F238E27FC236}">
                <a16:creationId xmlns:a16="http://schemas.microsoft.com/office/drawing/2014/main" id="{EDDCCEE8-56BB-9770-0E1A-F87545E1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3149822"/>
            <a:ext cx="434353" cy="269843"/>
          </a:xfrm>
          <a:prstGeom prst="rect">
            <a:avLst/>
          </a:prstGeom>
        </p:spPr>
      </p:pic>
      <p:pic>
        <p:nvPicPr>
          <p:cNvPr id="96" name="Picture 95" descr="A row of lockers with vents&#10;&#10;Description automatically generated">
            <a:extLst>
              <a:ext uri="{FF2B5EF4-FFF2-40B4-BE49-F238E27FC236}">
                <a16:creationId xmlns:a16="http://schemas.microsoft.com/office/drawing/2014/main" id="{AB1CA84A-6147-09E9-5341-54455E1F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3149822"/>
            <a:ext cx="434353" cy="269843"/>
          </a:xfrm>
          <a:prstGeom prst="rect">
            <a:avLst/>
          </a:prstGeom>
        </p:spPr>
      </p:pic>
      <p:pic>
        <p:nvPicPr>
          <p:cNvPr id="97" name="Picture 96" descr="A row of lockers with vents&#10;&#10;Description automatically generated">
            <a:extLst>
              <a:ext uri="{FF2B5EF4-FFF2-40B4-BE49-F238E27FC236}">
                <a16:creationId xmlns:a16="http://schemas.microsoft.com/office/drawing/2014/main" id="{A2F3874D-73C4-88C4-DFC5-DBB10C7C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3149821"/>
            <a:ext cx="434353" cy="269843"/>
          </a:xfrm>
          <a:prstGeom prst="rect">
            <a:avLst/>
          </a:prstGeom>
        </p:spPr>
      </p:pic>
      <p:pic>
        <p:nvPicPr>
          <p:cNvPr id="98" name="Picture 97" descr="A row of lockers with vents&#10;&#10;Description automatically generated">
            <a:extLst>
              <a:ext uri="{FF2B5EF4-FFF2-40B4-BE49-F238E27FC236}">
                <a16:creationId xmlns:a16="http://schemas.microsoft.com/office/drawing/2014/main" id="{BEC62F17-BE99-6EFD-5418-7E9C5C24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3149820"/>
            <a:ext cx="434353" cy="269843"/>
          </a:xfrm>
          <a:prstGeom prst="rect">
            <a:avLst/>
          </a:prstGeom>
        </p:spPr>
      </p:pic>
      <p:pic>
        <p:nvPicPr>
          <p:cNvPr id="99" name="Picture 98" descr="A row of lockers with vents&#10;&#10;Description automatically generated">
            <a:extLst>
              <a:ext uri="{FF2B5EF4-FFF2-40B4-BE49-F238E27FC236}">
                <a16:creationId xmlns:a16="http://schemas.microsoft.com/office/drawing/2014/main" id="{F49E7C60-AB8C-E41A-F18C-739DE6E1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3419655"/>
            <a:ext cx="434353" cy="269843"/>
          </a:xfrm>
          <a:prstGeom prst="rect">
            <a:avLst/>
          </a:prstGeom>
        </p:spPr>
      </p:pic>
      <p:pic>
        <p:nvPicPr>
          <p:cNvPr id="100" name="Picture 99" descr="A row of lockers with vents&#10;&#10;Description automatically generated">
            <a:extLst>
              <a:ext uri="{FF2B5EF4-FFF2-40B4-BE49-F238E27FC236}">
                <a16:creationId xmlns:a16="http://schemas.microsoft.com/office/drawing/2014/main" id="{9D77FD63-BE19-4748-D724-E02AF5AD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3419655"/>
            <a:ext cx="434353" cy="269843"/>
          </a:xfrm>
          <a:prstGeom prst="rect">
            <a:avLst/>
          </a:prstGeom>
        </p:spPr>
      </p:pic>
      <p:pic>
        <p:nvPicPr>
          <p:cNvPr id="101" name="Picture 100" descr="A row of lockers with vents&#10;&#10;Description automatically generated">
            <a:extLst>
              <a:ext uri="{FF2B5EF4-FFF2-40B4-BE49-F238E27FC236}">
                <a16:creationId xmlns:a16="http://schemas.microsoft.com/office/drawing/2014/main" id="{947960C8-0106-CB77-1A5E-A5A54D7D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3419655"/>
            <a:ext cx="434353" cy="269843"/>
          </a:xfrm>
          <a:prstGeom prst="rect">
            <a:avLst/>
          </a:prstGeom>
        </p:spPr>
      </p:pic>
      <p:pic>
        <p:nvPicPr>
          <p:cNvPr id="102" name="Picture 101" descr="A row of lockers with vents&#10;&#10;Description automatically generated">
            <a:extLst>
              <a:ext uri="{FF2B5EF4-FFF2-40B4-BE49-F238E27FC236}">
                <a16:creationId xmlns:a16="http://schemas.microsoft.com/office/drawing/2014/main" id="{0EA74A50-38C9-76B3-6E9C-5D10F5DC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3419654"/>
            <a:ext cx="434353" cy="269843"/>
          </a:xfrm>
          <a:prstGeom prst="rect">
            <a:avLst/>
          </a:prstGeom>
        </p:spPr>
      </p:pic>
      <p:pic>
        <p:nvPicPr>
          <p:cNvPr id="103" name="Picture 102" descr="A row of lockers with vents&#10;&#10;Description automatically generated">
            <a:extLst>
              <a:ext uri="{FF2B5EF4-FFF2-40B4-BE49-F238E27FC236}">
                <a16:creationId xmlns:a16="http://schemas.microsoft.com/office/drawing/2014/main" id="{EF10ECE8-FD03-2CB5-9B40-352311D7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3419653"/>
            <a:ext cx="434353" cy="269843"/>
          </a:xfrm>
          <a:prstGeom prst="rect">
            <a:avLst/>
          </a:prstGeom>
        </p:spPr>
      </p:pic>
      <p:pic>
        <p:nvPicPr>
          <p:cNvPr id="104" name="Picture 103" descr="A row of lockers with vents&#10;&#10;Description automatically generated">
            <a:extLst>
              <a:ext uri="{FF2B5EF4-FFF2-40B4-BE49-F238E27FC236}">
                <a16:creationId xmlns:a16="http://schemas.microsoft.com/office/drawing/2014/main" id="{79C5A743-1C2C-A7A7-82F3-464A53FF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3419653"/>
            <a:ext cx="434353" cy="269843"/>
          </a:xfrm>
          <a:prstGeom prst="rect">
            <a:avLst/>
          </a:prstGeom>
        </p:spPr>
      </p:pic>
      <p:pic>
        <p:nvPicPr>
          <p:cNvPr id="105" name="Picture 104" descr="A row of lockers with vents&#10;&#10;Description automatically generated">
            <a:extLst>
              <a:ext uri="{FF2B5EF4-FFF2-40B4-BE49-F238E27FC236}">
                <a16:creationId xmlns:a16="http://schemas.microsoft.com/office/drawing/2014/main" id="{D669ED0A-C33F-DF91-A70E-79D33847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3419653"/>
            <a:ext cx="434353" cy="269843"/>
          </a:xfrm>
          <a:prstGeom prst="rect">
            <a:avLst/>
          </a:prstGeom>
        </p:spPr>
      </p:pic>
      <p:pic>
        <p:nvPicPr>
          <p:cNvPr id="106" name="Picture 105" descr="A row of lockers with vents&#10;&#10;Description automatically generated">
            <a:extLst>
              <a:ext uri="{FF2B5EF4-FFF2-40B4-BE49-F238E27FC236}">
                <a16:creationId xmlns:a16="http://schemas.microsoft.com/office/drawing/2014/main" id="{A60B4E4B-908E-0EB5-A049-2A26A775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3419653"/>
            <a:ext cx="434353" cy="269843"/>
          </a:xfrm>
          <a:prstGeom prst="rect">
            <a:avLst/>
          </a:prstGeom>
        </p:spPr>
      </p:pic>
      <p:pic>
        <p:nvPicPr>
          <p:cNvPr id="107" name="Picture 106" descr="A row of lockers with vents&#10;&#10;Description automatically generated">
            <a:extLst>
              <a:ext uri="{FF2B5EF4-FFF2-40B4-BE49-F238E27FC236}">
                <a16:creationId xmlns:a16="http://schemas.microsoft.com/office/drawing/2014/main" id="{EE131949-B599-EECF-2756-CC915B71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3419652"/>
            <a:ext cx="434353" cy="269843"/>
          </a:xfrm>
          <a:prstGeom prst="rect">
            <a:avLst/>
          </a:prstGeom>
        </p:spPr>
      </p:pic>
      <p:pic>
        <p:nvPicPr>
          <p:cNvPr id="108" name="Picture 107" descr="A row of lockers with vents&#10;&#10;Description automatically generated">
            <a:extLst>
              <a:ext uri="{FF2B5EF4-FFF2-40B4-BE49-F238E27FC236}">
                <a16:creationId xmlns:a16="http://schemas.microsoft.com/office/drawing/2014/main" id="{B49EB60A-AC9F-BE6B-C64F-381552A8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3419651"/>
            <a:ext cx="434353" cy="269843"/>
          </a:xfrm>
          <a:prstGeom prst="rect">
            <a:avLst/>
          </a:prstGeom>
        </p:spPr>
      </p:pic>
      <p:pic>
        <p:nvPicPr>
          <p:cNvPr id="109" name="Picture 108" descr="A row of lockers with vents&#10;&#10;Description automatically generated">
            <a:extLst>
              <a:ext uri="{FF2B5EF4-FFF2-40B4-BE49-F238E27FC236}">
                <a16:creationId xmlns:a16="http://schemas.microsoft.com/office/drawing/2014/main" id="{20EC71A2-4069-4498-E700-C824AF3D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3419655"/>
            <a:ext cx="434353" cy="269843"/>
          </a:xfrm>
          <a:prstGeom prst="rect">
            <a:avLst/>
          </a:prstGeom>
        </p:spPr>
      </p:pic>
      <p:pic>
        <p:nvPicPr>
          <p:cNvPr id="110" name="Picture 109" descr="A row of lockers with vents&#10;&#10;Description automatically generated">
            <a:extLst>
              <a:ext uri="{FF2B5EF4-FFF2-40B4-BE49-F238E27FC236}">
                <a16:creationId xmlns:a16="http://schemas.microsoft.com/office/drawing/2014/main" id="{10B3B2D2-43C9-5702-7191-201ACD49D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3419655"/>
            <a:ext cx="434353" cy="269843"/>
          </a:xfrm>
          <a:prstGeom prst="rect">
            <a:avLst/>
          </a:prstGeom>
        </p:spPr>
      </p:pic>
      <p:pic>
        <p:nvPicPr>
          <p:cNvPr id="111" name="Picture 110" descr="A row of lockers with vents&#10;&#10;Description automatically generated">
            <a:extLst>
              <a:ext uri="{FF2B5EF4-FFF2-40B4-BE49-F238E27FC236}">
                <a16:creationId xmlns:a16="http://schemas.microsoft.com/office/drawing/2014/main" id="{AE351365-549B-BB68-DC19-05CCCC5B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3419655"/>
            <a:ext cx="434353" cy="269843"/>
          </a:xfrm>
          <a:prstGeom prst="rect">
            <a:avLst/>
          </a:prstGeom>
        </p:spPr>
      </p:pic>
      <p:pic>
        <p:nvPicPr>
          <p:cNvPr id="112" name="Picture 111" descr="A row of lockers with vents&#10;&#10;Description automatically generated">
            <a:extLst>
              <a:ext uri="{FF2B5EF4-FFF2-40B4-BE49-F238E27FC236}">
                <a16:creationId xmlns:a16="http://schemas.microsoft.com/office/drawing/2014/main" id="{34D664B2-B9D8-290A-4D66-D8055213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3419654"/>
            <a:ext cx="434353" cy="269843"/>
          </a:xfrm>
          <a:prstGeom prst="rect">
            <a:avLst/>
          </a:prstGeom>
        </p:spPr>
      </p:pic>
      <p:pic>
        <p:nvPicPr>
          <p:cNvPr id="113" name="Picture 112" descr="A row of lockers with vents&#10;&#10;Description automatically generated">
            <a:extLst>
              <a:ext uri="{FF2B5EF4-FFF2-40B4-BE49-F238E27FC236}">
                <a16:creationId xmlns:a16="http://schemas.microsoft.com/office/drawing/2014/main" id="{0729F9B1-E36D-F147-1B76-DFE37F59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3419653"/>
            <a:ext cx="434353" cy="269843"/>
          </a:xfrm>
          <a:prstGeom prst="rect">
            <a:avLst/>
          </a:prstGeom>
        </p:spPr>
      </p:pic>
      <p:pic>
        <p:nvPicPr>
          <p:cNvPr id="114" name="Picture 113" descr="A row of lockers with vents&#10;&#10;Description automatically generated">
            <a:extLst>
              <a:ext uri="{FF2B5EF4-FFF2-40B4-BE49-F238E27FC236}">
                <a16:creationId xmlns:a16="http://schemas.microsoft.com/office/drawing/2014/main" id="{5CD95AD9-B9AF-BC7C-DE09-AD5B4B56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3419653"/>
            <a:ext cx="434353" cy="269843"/>
          </a:xfrm>
          <a:prstGeom prst="rect">
            <a:avLst/>
          </a:prstGeom>
        </p:spPr>
      </p:pic>
      <p:pic>
        <p:nvPicPr>
          <p:cNvPr id="115" name="Picture 114" descr="A row of lockers with vents&#10;&#10;Description automatically generated">
            <a:extLst>
              <a:ext uri="{FF2B5EF4-FFF2-40B4-BE49-F238E27FC236}">
                <a16:creationId xmlns:a16="http://schemas.microsoft.com/office/drawing/2014/main" id="{0C20776F-7AAB-DF7B-7EDC-0CA495010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3419653"/>
            <a:ext cx="434353" cy="269843"/>
          </a:xfrm>
          <a:prstGeom prst="rect">
            <a:avLst/>
          </a:prstGeom>
        </p:spPr>
      </p:pic>
      <p:pic>
        <p:nvPicPr>
          <p:cNvPr id="116" name="Picture 115" descr="A row of lockers with vents&#10;&#10;Description automatically generated">
            <a:extLst>
              <a:ext uri="{FF2B5EF4-FFF2-40B4-BE49-F238E27FC236}">
                <a16:creationId xmlns:a16="http://schemas.microsoft.com/office/drawing/2014/main" id="{641F2172-888B-1EA5-79BE-DFA1D169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3419653"/>
            <a:ext cx="434353" cy="269843"/>
          </a:xfrm>
          <a:prstGeom prst="rect">
            <a:avLst/>
          </a:prstGeom>
        </p:spPr>
      </p:pic>
      <p:pic>
        <p:nvPicPr>
          <p:cNvPr id="117" name="Picture 116" descr="A row of lockers with vents&#10;&#10;Description automatically generated">
            <a:extLst>
              <a:ext uri="{FF2B5EF4-FFF2-40B4-BE49-F238E27FC236}">
                <a16:creationId xmlns:a16="http://schemas.microsoft.com/office/drawing/2014/main" id="{7EC4061A-DD59-0330-F961-2B768BE0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3419652"/>
            <a:ext cx="434353" cy="269843"/>
          </a:xfrm>
          <a:prstGeom prst="rect">
            <a:avLst/>
          </a:prstGeom>
        </p:spPr>
      </p:pic>
      <p:pic>
        <p:nvPicPr>
          <p:cNvPr id="118" name="Picture 117" descr="A row of lockers with vents&#10;&#10;Description automatically generated">
            <a:extLst>
              <a:ext uri="{FF2B5EF4-FFF2-40B4-BE49-F238E27FC236}">
                <a16:creationId xmlns:a16="http://schemas.microsoft.com/office/drawing/2014/main" id="{89CD53DB-7E2C-2FCE-4B81-26899B25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3419651"/>
            <a:ext cx="434353" cy="269843"/>
          </a:xfrm>
          <a:prstGeom prst="rect">
            <a:avLst/>
          </a:prstGeom>
        </p:spPr>
      </p:pic>
      <p:pic>
        <p:nvPicPr>
          <p:cNvPr id="180" name="Picture 179" descr="A row of lockers with vents&#10;&#10;Description automatically generated">
            <a:extLst>
              <a:ext uri="{FF2B5EF4-FFF2-40B4-BE49-F238E27FC236}">
                <a16:creationId xmlns:a16="http://schemas.microsoft.com/office/drawing/2014/main" id="{DB3D87B4-0678-327A-CC3C-1E8FD94A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3689490"/>
            <a:ext cx="434353" cy="269843"/>
          </a:xfrm>
          <a:prstGeom prst="rect">
            <a:avLst/>
          </a:prstGeom>
        </p:spPr>
      </p:pic>
      <p:pic>
        <p:nvPicPr>
          <p:cNvPr id="181" name="Picture 180" descr="A row of lockers with vents&#10;&#10;Description automatically generated">
            <a:extLst>
              <a:ext uri="{FF2B5EF4-FFF2-40B4-BE49-F238E27FC236}">
                <a16:creationId xmlns:a16="http://schemas.microsoft.com/office/drawing/2014/main" id="{A9D6D1F9-690C-379A-479C-EEC0B009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3689490"/>
            <a:ext cx="434353" cy="269843"/>
          </a:xfrm>
          <a:prstGeom prst="rect">
            <a:avLst/>
          </a:prstGeom>
        </p:spPr>
      </p:pic>
      <p:pic>
        <p:nvPicPr>
          <p:cNvPr id="182" name="Picture 181" descr="A row of lockers with vents&#10;&#10;Description automatically generated">
            <a:extLst>
              <a:ext uri="{FF2B5EF4-FFF2-40B4-BE49-F238E27FC236}">
                <a16:creationId xmlns:a16="http://schemas.microsoft.com/office/drawing/2014/main" id="{516EC5F6-5C50-342F-8955-CA31B582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3689490"/>
            <a:ext cx="434353" cy="269843"/>
          </a:xfrm>
          <a:prstGeom prst="rect">
            <a:avLst/>
          </a:prstGeom>
        </p:spPr>
      </p:pic>
      <p:pic>
        <p:nvPicPr>
          <p:cNvPr id="183" name="Picture 182" descr="A row of lockers with vents&#10;&#10;Description automatically generated">
            <a:extLst>
              <a:ext uri="{FF2B5EF4-FFF2-40B4-BE49-F238E27FC236}">
                <a16:creationId xmlns:a16="http://schemas.microsoft.com/office/drawing/2014/main" id="{A6A18070-D170-3EF6-18FB-544847737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3689489"/>
            <a:ext cx="434353" cy="269843"/>
          </a:xfrm>
          <a:prstGeom prst="rect">
            <a:avLst/>
          </a:prstGeom>
        </p:spPr>
      </p:pic>
      <p:pic>
        <p:nvPicPr>
          <p:cNvPr id="184" name="Picture 183" descr="A row of lockers with vents&#10;&#10;Description automatically generated">
            <a:extLst>
              <a:ext uri="{FF2B5EF4-FFF2-40B4-BE49-F238E27FC236}">
                <a16:creationId xmlns:a16="http://schemas.microsoft.com/office/drawing/2014/main" id="{E610BB54-7AE9-6171-A062-1FC4A306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3689488"/>
            <a:ext cx="434353" cy="269843"/>
          </a:xfrm>
          <a:prstGeom prst="rect">
            <a:avLst/>
          </a:prstGeom>
        </p:spPr>
      </p:pic>
      <p:pic>
        <p:nvPicPr>
          <p:cNvPr id="185" name="Picture 184" descr="A row of lockers with vents&#10;&#10;Description automatically generated">
            <a:extLst>
              <a:ext uri="{FF2B5EF4-FFF2-40B4-BE49-F238E27FC236}">
                <a16:creationId xmlns:a16="http://schemas.microsoft.com/office/drawing/2014/main" id="{945E520B-92DA-E3F4-B6DD-F0028F85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3689488"/>
            <a:ext cx="434353" cy="269843"/>
          </a:xfrm>
          <a:prstGeom prst="rect">
            <a:avLst/>
          </a:prstGeom>
        </p:spPr>
      </p:pic>
      <p:pic>
        <p:nvPicPr>
          <p:cNvPr id="186" name="Picture 185" descr="A row of lockers with vents&#10;&#10;Description automatically generated">
            <a:extLst>
              <a:ext uri="{FF2B5EF4-FFF2-40B4-BE49-F238E27FC236}">
                <a16:creationId xmlns:a16="http://schemas.microsoft.com/office/drawing/2014/main" id="{8DD4025B-ADEC-ECB9-9A10-F798A7DA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3689488"/>
            <a:ext cx="434353" cy="269843"/>
          </a:xfrm>
          <a:prstGeom prst="rect">
            <a:avLst/>
          </a:prstGeom>
        </p:spPr>
      </p:pic>
      <p:pic>
        <p:nvPicPr>
          <p:cNvPr id="187" name="Picture 186" descr="A row of lockers with vents&#10;&#10;Description automatically generated">
            <a:extLst>
              <a:ext uri="{FF2B5EF4-FFF2-40B4-BE49-F238E27FC236}">
                <a16:creationId xmlns:a16="http://schemas.microsoft.com/office/drawing/2014/main" id="{85A25B48-6B3B-0BE3-6CE7-1E7C4CBE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3689488"/>
            <a:ext cx="434353" cy="269843"/>
          </a:xfrm>
          <a:prstGeom prst="rect">
            <a:avLst/>
          </a:prstGeom>
        </p:spPr>
      </p:pic>
      <p:pic>
        <p:nvPicPr>
          <p:cNvPr id="188" name="Picture 187" descr="A row of lockers with vents&#10;&#10;Description automatically generated">
            <a:extLst>
              <a:ext uri="{FF2B5EF4-FFF2-40B4-BE49-F238E27FC236}">
                <a16:creationId xmlns:a16="http://schemas.microsoft.com/office/drawing/2014/main" id="{8B56C1C4-6D15-C045-AA37-66559384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3689487"/>
            <a:ext cx="434353" cy="269843"/>
          </a:xfrm>
          <a:prstGeom prst="rect">
            <a:avLst/>
          </a:prstGeom>
        </p:spPr>
      </p:pic>
      <p:pic>
        <p:nvPicPr>
          <p:cNvPr id="189" name="Picture 188" descr="A row of lockers with vents&#10;&#10;Description automatically generated">
            <a:extLst>
              <a:ext uri="{FF2B5EF4-FFF2-40B4-BE49-F238E27FC236}">
                <a16:creationId xmlns:a16="http://schemas.microsoft.com/office/drawing/2014/main" id="{A1D1D723-5F36-AEF3-F0BE-93F01281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3689486"/>
            <a:ext cx="434353" cy="269843"/>
          </a:xfrm>
          <a:prstGeom prst="rect">
            <a:avLst/>
          </a:prstGeom>
        </p:spPr>
      </p:pic>
      <p:pic>
        <p:nvPicPr>
          <p:cNvPr id="190" name="Picture 189" descr="A row of lockers with vents&#10;&#10;Description automatically generated">
            <a:extLst>
              <a:ext uri="{FF2B5EF4-FFF2-40B4-BE49-F238E27FC236}">
                <a16:creationId xmlns:a16="http://schemas.microsoft.com/office/drawing/2014/main" id="{7942A9AA-EE18-D01D-FFEF-B935DA987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3689490"/>
            <a:ext cx="434353" cy="269843"/>
          </a:xfrm>
          <a:prstGeom prst="rect">
            <a:avLst/>
          </a:prstGeom>
        </p:spPr>
      </p:pic>
      <p:pic>
        <p:nvPicPr>
          <p:cNvPr id="191" name="Picture 190" descr="A row of lockers with vents&#10;&#10;Description automatically generated">
            <a:extLst>
              <a:ext uri="{FF2B5EF4-FFF2-40B4-BE49-F238E27FC236}">
                <a16:creationId xmlns:a16="http://schemas.microsoft.com/office/drawing/2014/main" id="{85EC47EE-135B-3273-D307-3C32F1B1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3689490"/>
            <a:ext cx="434353" cy="269843"/>
          </a:xfrm>
          <a:prstGeom prst="rect">
            <a:avLst/>
          </a:prstGeom>
        </p:spPr>
      </p:pic>
      <p:pic>
        <p:nvPicPr>
          <p:cNvPr id="192" name="Picture 191" descr="A row of lockers with vents&#10;&#10;Description automatically generated">
            <a:extLst>
              <a:ext uri="{FF2B5EF4-FFF2-40B4-BE49-F238E27FC236}">
                <a16:creationId xmlns:a16="http://schemas.microsoft.com/office/drawing/2014/main" id="{9951D7DA-0CCE-203A-7204-08319479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3689490"/>
            <a:ext cx="434353" cy="269843"/>
          </a:xfrm>
          <a:prstGeom prst="rect">
            <a:avLst/>
          </a:prstGeom>
        </p:spPr>
      </p:pic>
      <p:pic>
        <p:nvPicPr>
          <p:cNvPr id="193" name="Picture 192" descr="A row of lockers with vents&#10;&#10;Description automatically generated">
            <a:extLst>
              <a:ext uri="{FF2B5EF4-FFF2-40B4-BE49-F238E27FC236}">
                <a16:creationId xmlns:a16="http://schemas.microsoft.com/office/drawing/2014/main" id="{C6C7F7B7-9FAF-1BD4-0A16-66DDB2EB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3689489"/>
            <a:ext cx="434353" cy="269843"/>
          </a:xfrm>
          <a:prstGeom prst="rect">
            <a:avLst/>
          </a:prstGeom>
        </p:spPr>
      </p:pic>
      <p:pic>
        <p:nvPicPr>
          <p:cNvPr id="194" name="Picture 193" descr="A row of lockers with vents&#10;&#10;Description automatically generated">
            <a:extLst>
              <a:ext uri="{FF2B5EF4-FFF2-40B4-BE49-F238E27FC236}">
                <a16:creationId xmlns:a16="http://schemas.microsoft.com/office/drawing/2014/main" id="{35898EA5-2A04-1CE9-8483-A20B1F5E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3689488"/>
            <a:ext cx="434353" cy="269843"/>
          </a:xfrm>
          <a:prstGeom prst="rect">
            <a:avLst/>
          </a:prstGeom>
        </p:spPr>
      </p:pic>
      <p:pic>
        <p:nvPicPr>
          <p:cNvPr id="195" name="Picture 194" descr="A row of lockers with vents&#10;&#10;Description automatically generated">
            <a:extLst>
              <a:ext uri="{FF2B5EF4-FFF2-40B4-BE49-F238E27FC236}">
                <a16:creationId xmlns:a16="http://schemas.microsoft.com/office/drawing/2014/main" id="{D0E6BA2F-4262-2B33-A8AC-0EE8C74C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3689488"/>
            <a:ext cx="434353" cy="269843"/>
          </a:xfrm>
          <a:prstGeom prst="rect">
            <a:avLst/>
          </a:prstGeom>
        </p:spPr>
      </p:pic>
      <p:pic>
        <p:nvPicPr>
          <p:cNvPr id="196" name="Picture 195" descr="A row of lockers with vents&#10;&#10;Description automatically generated">
            <a:extLst>
              <a:ext uri="{FF2B5EF4-FFF2-40B4-BE49-F238E27FC236}">
                <a16:creationId xmlns:a16="http://schemas.microsoft.com/office/drawing/2014/main" id="{0F94F196-7F55-CE2A-169E-49D853612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3689488"/>
            <a:ext cx="434353" cy="269843"/>
          </a:xfrm>
          <a:prstGeom prst="rect">
            <a:avLst/>
          </a:prstGeom>
        </p:spPr>
      </p:pic>
      <p:pic>
        <p:nvPicPr>
          <p:cNvPr id="197" name="Picture 196" descr="A row of lockers with vents&#10;&#10;Description automatically generated">
            <a:extLst>
              <a:ext uri="{FF2B5EF4-FFF2-40B4-BE49-F238E27FC236}">
                <a16:creationId xmlns:a16="http://schemas.microsoft.com/office/drawing/2014/main" id="{27BAECD2-3AD0-1626-5DDC-37C5AD49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3689488"/>
            <a:ext cx="434353" cy="269843"/>
          </a:xfrm>
          <a:prstGeom prst="rect">
            <a:avLst/>
          </a:prstGeom>
        </p:spPr>
      </p:pic>
      <p:pic>
        <p:nvPicPr>
          <p:cNvPr id="198" name="Picture 197" descr="A row of lockers with vents&#10;&#10;Description automatically generated">
            <a:extLst>
              <a:ext uri="{FF2B5EF4-FFF2-40B4-BE49-F238E27FC236}">
                <a16:creationId xmlns:a16="http://schemas.microsoft.com/office/drawing/2014/main" id="{1E00517C-4505-7AA2-4681-AEBB55A1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3689487"/>
            <a:ext cx="434353" cy="269843"/>
          </a:xfrm>
          <a:prstGeom prst="rect">
            <a:avLst/>
          </a:prstGeom>
        </p:spPr>
      </p:pic>
      <p:pic>
        <p:nvPicPr>
          <p:cNvPr id="199" name="Picture 198" descr="A row of lockers with vents&#10;&#10;Description automatically generated">
            <a:extLst>
              <a:ext uri="{FF2B5EF4-FFF2-40B4-BE49-F238E27FC236}">
                <a16:creationId xmlns:a16="http://schemas.microsoft.com/office/drawing/2014/main" id="{36BE7865-DA67-D81F-32C1-18E41F11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3689486"/>
            <a:ext cx="434353" cy="269843"/>
          </a:xfrm>
          <a:prstGeom prst="rect">
            <a:avLst/>
          </a:prstGeom>
        </p:spPr>
      </p:pic>
      <p:pic>
        <p:nvPicPr>
          <p:cNvPr id="200" name="Picture 199" descr="A row of lockers with vents&#10;&#10;Description automatically generated">
            <a:extLst>
              <a:ext uri="{FF2B5EF4-FFF2-40B4-BE49-F238E27FC236}">
                <a16:creationId xmlns:a16="http://schemas.microsoft.com/office/drawing/2014/main" id="{46996234-2C16-E1F1-FC1A-D513CC75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3959321"/>
            <a:ext cx="434353" cy="269843"/>
          </a:xfrm>
          <a:prstGeom prst="rect">
            <a:avLst/>
          </a:prstGeom>
        </p:spPr>
      </p:pic>
      <p:pic>
        <p:nvPicPr>
          <p:cNvPr id="201" name="Picture 200" descr="A row of lockers with vents&#10;&#10;Description automatically generated">
            <a:extLst>
              <a:ext uri="{FF2B5EF4-FFF2-40B4-BE49-F238E27FC236}">
                <a16:creationId xmlns:a16="http://schemas.microsoft.com/office/drawing/2014/main" id="{07987556-462B-9445-D8D5-516D8EB1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3959321"/>
            <a:ext cx="434353" cy="269843"/>
          </a:xfrm>
          <a:prstGeom prst="rect">
            <a:avLst/>
          </a:prstGeom>
        </p:spPr>
      </p:pic>
      <p:pic>
        <p:nvPicPr>
          <p:cNvPr id="202" name="Picture 201" descr="A row of lockers with vents&#10;&#10;Description automatically generated">
            <a:extLst>
              <a:ext uri="{FF2B5EF4-FFF2-40B4-BE49-F238E27FC236}">
                <a16:creationId xmlns:a16="http://schemas.microsoft.com/office/drawing/2014/main" id="{CA939B29-561C-7289-3998-CC1379191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3959321"/>
            <a:ext cx="434353" cy="269843"/>
          </a:xfrm>
          <a:prstGeom prst="rect">
            <a:avLst/>
          </a:prstGeom>
        </p:spPr>
      </p:pic>
      <p:pic>
        <p:nvPicPr>
          <p:cNvPr id="203" name="Picture 202" descr="A row of lockers with vents&#10;&#10;Description automatically generated">
            <a:extLst>
              <a:ext uri="{FF2B5EF4-FFF2-40B4-BE49-F238E27FC236}">
                <a16:creationId xmlns:a16="http://schemas.microsoft.com/office/drawing/2014/main" id="{9A14022E-CA5E-7B11-CAFF-D7CD5DD2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3959320"/>
            <a:ext cx="434353" cy="269843"/>
          </a:xfrm>
          <a:prstGeom prst="rect">
            <a:avLst/>
          </a:prstGeom>
        </p:spPr>
      </p:pic>
      <p:pic>
        <p:nvPicPr>
          <p:cNvPr id="204" name="Picture 203" descr="A row of lockers with vents&#10;&#10;Description automatically generated">
            <a:extLst>
              <a:ext uri="{FF2B5EF4-FFF2-40B4-BE49-F238E27FC236}">
                <a16:creationId xmlns:a16="http://schemas.microsoft.com/office/drawing/2014/main" id="{7B3B9151-8066-39D0-3D9D-916607512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3959319"/>
            <a:ext cx="434353" cy="269843"/>
          </a:xfrm>
          <a:prstGeom prst="rect">
            <a:avLst/>
          </a:prstGeom>
        </p:spPr>
      </p:pic>
      <p:pic>
        <p:nvPicPr>
          <p:cNvPr id="205" name="Picture 204" descr="A row of lockers with vents&#10;&#10;Description automatically generated">
            <a:extLst>
              <a:ext uri="{FF2B5EF4-FFF2-40B4-BE49-F238E27FC236}">
                <a16:creationId xmlns:a16="http://schemas.microsoft.com/office/drawing/2014/main" id="{1D208D68-CCB6-518B-84CB-0407A254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3959319"/>
            <a:ext cx="434353" cy="269843"/>
          </a:xfrm>
          <a:prstGeom prst="rect">
            <a:avLst/>
          </a:prstGeom>
        </p:spPr>
      </p:pic>
      <p:pic>
        <p:nvPicPr>
          <p:cNvPr id="206" name="Picture 205" descr="A row of lockers with vents&#10;&#10;Description automatically generated">
            <a:extLst>
              <a:ext uri="{FF2B5EF4-FFF2-40B4-BE49-F238E27FC236}">
                <a16:creationId xmlns:a16="http://schemas.microsoft.com/office/drawing/2014/main" id="{576A2747-BF22-53EE-0E12-AA1FCB88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3959319"/>
            <a:ext cx="434353" cy="269843"/>
          </a:xfrm>
          <a:prstGeom prst="rect">
            <a:avLst/>
          </a:prstGeom>
        </p:spPr>
      </p:pic>
      <p:pic>
        <p:nvPicPr>
          <p:cNvPr id="207" name="Picture 206" descr="A row of lockers with vents&#10;&#10;Description automatically generated">
            <a:extLst>
              <a:ext uri="{FF2B5EF4-FFF2-40B4-BE49-F238E27FC236}">
                <a16:creationId xmlns:a16="http://schemas.microsoft.com/office/drawing/2014/main" id="{48A32BC7-009A-FFE2-180A-0C75131C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3959319"/>
            <a:ext cx="434353" cy="269843"/>
          </a:xfrm>
          <a:prstGeom prst="rect">
            <a:avLst/>
          </a:prstGeom>
        </p:spPr>
      </p:pic>
      <p:pic>
        <p:nvPicPr>
          <p:cNvPr id="208" name="Picture 207" descr="A row of lockers with vents&#10;&#10;Description automatically generated">
            <a:extLst>
              <a:ext uri="{FF2B5EF4-FFF2-40B4-BE49-F238E27FC236}">
                <a16:creationId xmlns:a16="http://schemas.microsoft.com/office/drawing/2014/main" id="{6FC6D39F-77BF-9764-CF37-DAF9929C7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3959318"/>
            <a:ext cx="434353" cy="269843"/>
          </a:xfrm>
          <a:prstGeom prst="rect">
            <a:avLst/>
          </a:prstGeom>
        </p:spPr>
      </p:pic>
      <p:pic>
        <p:nvPicPr>
          <p:cNvPr id="209" name="Picture 208" descr="A row of lockers with vents&#10;&#10;Description automatically generated">
            <a:extLst>
              <a:ext uri="{FF2B5EF4-FFF2-40B4-BE49-F238E27FC236}">
                <a16:creationId xmlns:a16="http://schemas.microsoft.com/office/drawing/2014/main" id="{E71B0751-D51E-2262-C6DE-5C0BE4C9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3959317"/>
            <a:ext cx="434353" cy="269843"/>
          </a:xfrm>
          <a:prstGeom prst="rect">
            <a:avLst/>
          </a:prstGeom>
        </p:spPr>
      </p:pic>
      <p:pic>
        <p:nvPicPr>
          <p:cNvPr id="210" name="Picture 209" descr="A row of lockers with vents&#10;&#10;Description automatically generated">
            <a:extLst>
              <a:ext uri="{FF2B5EF4-FFF2-40B4-BE49-F238E27FC236}">
                <a16:creationId xmlns:a16="http://schemas.microsoft.com/office/drawing/2014/main" id="{A03B15C7-F2EC-B2DC-B8A3-7505353F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3959321"/>
            <a:ext cx="434353" cy="269843"/>
          </a:xfrm>
          <a:prstGeom prst="rect">
            <a:avLst/>
          </a:prstGeom>
        </p:spPr>
      </p:pic>
      <p:pic>
        <p:nvPicPr>
          <p:cNvPr id="211" name="Picture 210" descr="A row of lockers with vents&#10;&#10;Description automatically generated">
            <a:extLst>
              <a:ext uri="{FF2B5EF4-FFF2-40B4-BE49-F238E27FC236}">
                <a16:creationId xmlns:a16="http://schemas.microsoft.com/office/drawing/2014/main" id="{A2B69EDA-3F66-A8B5-988C-54296FEB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3959321"/>
            <a:ext cx="434353" cy="269843"/>
          </a:xfrm>
          <a:prstGeom prst="rect">
            <a:avLst/>
          </a:prstGeom>
        </p:spPr>
      </p:pic>
      <p:pic>
        <p:nvPicPr>
          <p:cNvPr id="212" name="Picture 211" descr="A row of lockers with vents&#10;&#10;Description automatically generated">
            <a:extLst>
              <a:ext uri="{FF2B5EF4-FFF2-40B4-BE49-F238E27FC236}">
                <a16:creationId xmlns:a16="http://schemas.microsoft.com/office/drawing/2014/main" id="{4695129B-DB40-929E-F328-02617810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3959321"/>
            <a:ext cx="434353" cy="269843"/>
          </a:xfrm>
          <a:prstGeom prst="rect">
            <a:avLst/>
          </a:prstGeom>
        </p:spPr>
      </p:pic>
      <p:pic>
        <p:nvPicPr>
          <p:cNvPr id="213" name="Picture 212" descr="A row of lockers with vents&#10;&#10;Description automatically generated">
            <a:extLst>
              <a:ext uri="{FF2B5EF4-FFF2-40B4-BE49-F238E27FC236}">
                <a16:creationId xmlns:a16="http://schemas.microsoft.com/office/drawing/2014/main" id="{1394252E-4735-F368-2887-27B6F48B1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3959320"/>
            <a:ext cx="434353" cy="269843"/>
          </a:xfrm>
          <a:prstGeom prst="rect">
            <a:avLst/>
          </a:prstGeom>
        </p:spPr>
      </p:pic>
      <p:pic>
        <p:nvPicPr>
          <p:cNvPr id="214" name="Picture 213" descr="A row of lockers with vents&#10;&#10;Description automatically generated">
            <a:extLst>
              <a:ext uri="{FF2B5EF4-FFF2-40B4-BE49-F238E27FC236}">
                <a16:creationId xmlns:a16="http://schemas.microsoft.com/office/drawing/2014/main" id="{06A0926A-89FC-1981-7E49-9C140932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3959319"/>
            <a:ext cx="434353" cy="269843"/>
          </a:xfrm>
          <a:prstGeom prst="rect">
            <a:avLst/>
          </a:prstGeom>
        </p:spPr>
      </p:pic>
      <p:pic>
        <p:nvPicPr>
          <p:cNvPr id="215" name="Picture 214" descr="A row of lockers with vents&#10;&#10;Description automatically generated">
            <a:extLst>
              <a:ext uri="{FF2B5EF4-FFF2-40B4-BE49-F238E27FC236}">
                <a16:creationId xmlns:a16="http://schemas.microsoft.com/office/drawing/2014/main" id="{B6556B6A-0C4C-3BAD-30C8-54892D41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3959319"/>
            <a:ext cx="434353" cy="269843"/>
          </a:xfrm>
          <a:prstGeom prst="rect">
            <a:avLst/>
          </a:prstGeom>
        </p:spPr>
      </p:pic>
      <p:pic>
        <p:nvPicPr>
          <p:cNvPr id="216" name="Picture 215" descr="A row of lockers with vents&#10;&#10;Description automatically generated">
            <a:extLst>
              <a:ext uri="{FF2B5EF4-FFF2-40B4-BE49-F238E27FC236}">
                <a16:creationId xmlns:a16="http://schemas.microsoft.com/office/drawing/2014/main" id="{BFE30771-1345-0C6F-2034-A855F20A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3959319"/>
            <a:ext cx="434353" cy="269843"/>
          </a:xfrm>
          <a:prstGeom prst="rect">
            <a:avLst/>
          </a:prstGeom>
        </p:spPr>
      </p:pic>
      <p:pic>
        <p:nvPicPr>
          <p:cNvPr id="217" name="Picture 216" descr="A row of lockers with vents&#10;&#10;Description automatically generated">
            <a:extLst>
              <a:ext uri="{FF2B5EF4-FFF2-40B4-BE49-F238E27FC236}">
                <a16:creationId xmlns:a16="http://schemas.microsoft.com/office/drawing/2014/main" id="{4A530F8B-6811-1ED0-ECBA-59270F50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3959319"/>
            <a:ext cx="434353" cy="269843"/>
          </a:xfrm>
          <a:prstGeom prst="rect">
            <a:avLst/>
          </a:prstGeom>
        </p:spPr>
      </p:pic>
      <p:pic>
        <p:nvPicPr>
          <p:cNvPr id="218" name="Picture 217" descr="A row of lockers with vents&#10;&#10;Description automatically generated">
            <a:extLst>
              <a:ext uri="{FF2B5EF4-FFF2-40B4-BE49-F238E27FC236}">
                <a16:creationId xmlns:a16="http://schemas.microsoft.com/office/drawing/2014/main" id="{BE4FBEB6-B73E-35B1-7FF5-849A0F1C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3959318"/>
            <a:ext cx="434353" cy="269843"/>
          </a:xfrm>
          <a:prstGeom prst="rect">
            <a:avLst/>
          </a:prstGeom>
        </p:spPr>
      </p:pic>
      <p:pic>
        <p:nvPicPr>
          <p:cNvPr id="219" name="Picture 218" descr="A row of lockers with vents&#10;&#10;Description automatically generated">
            <a:extLst>
              <a:ext uri="{FF2B5EF4-FFF2-40B4-BE49-F238E27FC236}">
                <a16:creationId xmlns:a16="http://schemas.microsoft.com/office/drawing/2014/main" id="{09E458AD-1886-90A3-4713-666A990F7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3959317"/>
            <a:ext cx="434353" cy="269843"/>
          </a:xfrm>
          <a:prstGeom prst="rect">
            <a:avLst/>
          </a:prstGeom>
        </p:spPr>
      </p:pic>
      <p:pic>
        <p:nvPicPr>
          <p:cNvPr id="220" name="Picture 219" descr="A row of lockers with vents&#10;&#10;Description automatically generated">
            <a:extLst>
              <a:ext uri="{FF2B5EF4-FFF2-40B4-BE49-F238E27FC236}">
                <a16:creationId xmlns:a16="http://schemas.microsoft.com/office/drawing/2014/main" id="{FE78D5E2-D422-FE42-4298-FB00A86B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4228531"/>
            <a:ext cx="434353" cy="269843"/>
          </a:xfrm>
          <a:prstGeom prst="rect">
            <a:avLst/>
          </a:prstGeom>
        </p:spPr>
      </p:pic>
      <p:pic>
        <p:nvPicPr>
          <p:cNvPr id="221" name="Picture 220" descr="A row of lockers with vents&#10;&#10;Description automatically generated">
            <a:extLst>
              <a:ext uri="{FF2B5EF4-FFF2-40B4-BE49-F238E27FC236}">
                <a16:creationId xmlns:a16="http://schemas.microsoft.com/office/drawing/2014/main" id="{6F789817-D06F-7592-BA3C-E423C8E0F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4228531"/>
            <a:ext cx="434353" cy="269843"/>
          </a:xfrm>
          <a:prstGeom prst="rect">
            <a:avLst/>
          </a:prstGeom>
        </p:spPr>
      </p:pic>
      <p:pic>
        <p:nvPicPr>
          <p:cNvPr id="222" name="Picture 221" descr="A row of lockers with vents&#10;&#10;Description automatically generated">
            <a:extLst>
              <a:ext uri="{FF2B5EF4-FFF2-40B4-BE49-F238E27FC236}">
                <a16:creationId xmlns:a16="http://schemas.microsoft.com/office/drawing/2014/main" id="{0ADE45B0-19A7-B494-9A0F-04DF04773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4228531"/>
            <a:ext cx="434353" cy="269843"/>
          </a:xfrm>
          <a:prstGeom prst="rect">
            <a:avLst/>
          </a:prstGeom>
        </p:spPr>
      </p:pic>
      <p:pic>
        <p:nvPicPr>
          <p:cNvPr id="223" name="Picture 222" descr="A row of lockers with vents&#10;&#10;Description automatically generated">
            <a:extLst>
              <a:ext uri="{FF2B5EF4-FFF2-40B4-BE49-F238E27FC236}">
                <a16:creationId xmlns:a16="http://schemas.microsoft.com/office/drawing/2014/main" id="{1FAC0C82-5E81-1C91-873F-D7C833DF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4228530"/>
            <a:ext cx="434353" cy="269843"/>
          </a:xfrm>
          <a:prstGeom prst="rect">
            <a:avLst/>
          </a:prstGeom>
        </p:spPr>
      </p:pic>
      <p:pic>
        <p:nvPicPr>
          <p:cNvPr id="224" name="Picture 223" descr="A row of lockers with vents&#10;&#10;Description automatically generated">
            <a:extLst>
              <a:ext uri="{FF2B5EF4-FFF2-40B4-BE49-F238E27FC236}">
                <a16:creationId xmlns:a16="http://schemas.microsoft.com/office/drawing/2014/main" id="{CBD3DE08-ACD3-DEBF-D3DA-DB510400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4228529"/>
            <a:ext cx="434353" cy="269843"/>
          </a:xfrm>
          <a:prstGeom prst="rect">
            <a:avLst/>
          </a:prstGeom>
        </p:spPr>
      </p:pic>
      <p:pic>
        <p:nvPicPr>
          <p:cNvPr id="225" name="Picture 224" descr="A row of lockers with vents&#10;&#10;Description automatically generated">
            <a:extLst>
              <a:ext uri="{FF2B5EF4-FFF2-40B4-BE49-F238E27FC236}">
                <a16:creationId xmlns:a16="http://schemas.microsoft.com/office/drawing/2014/main" id="{266F1373-9186-9AA3-34A8-9BFE8B7C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4228529"/>
            <a:ext cx="434353" cy="269843"/>
          </a:xfrm>
          <a:prstGeom prst="rect">
            <a:avLst/>
          </a:prstGeom>
        </p:spPr>
      </p:pic>
      <p:pic>
        <p:nvPicPr>
          <p:cNvPr id="226" name="Picture 225" descr="A row of lockers with vents&#10;&#10;Description automatically generated">
            <a:extLst>
              <a:ext uri="{FF2B5EF4-FFF2-40B4-BE49-F238E27FC236}">
                <a16:creationId xmlns:a16="http://schemas.microsoft.com/office/drawing/2014/main" id="{43A4199B-B08B-0E2A-8580-6F05298A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4228529"/>
            <a:ext cx="434353" cy="269843"/>
          </a:xfrm>
          <a:prstGeom prst="rect">
            <a:avLst/>
          </a:prstGeom>
        </p:spPr>
      </p:pic>
      <p:pic>
        <p:nvPicPr>
          <p:cNvPr id="227" name="Picture 226" descr="A row of lockers with vents&#10;&#10;Description automatically generated">
            <a:extLst>
              <a:ext uri="{FF2B5EF4-FFF2-40B4-BE49-F238E27FC236}">
                <a16:creationId xmlns:a16="http://schemas.microsoft.com/office/drawing/2014/main" id="{27845EF6-01F1-361C-BDAF-147528B2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4228529"/>
            <a:ext cx="434353" cy="269843"/>
          </a:xfrm>
          <a:prstGeom prst="rect">
            <a:avLst/>
          </a:prstGeom>
        </p:spPr>
      </p:pic>
      <p:pic>
        <p:nvPicPr>
          <p:cNvPr id="228" name="Picture 227" descr="A row of lockers with vents&#10;&#10;Description automatically generated">
            <a:extLst>
              <a:ext uri="{FF2B5EF4-FFF2-40B4-BE49-F238E27FC236}">
                <a16:creationId xmlns:a16="http://schemas.microsoft.com/office/drawing/2014/main" id="{84EC1971-9354-140B-F7A1-A95871C3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4228528"/>
            <a:ext cx="434353" cy="269843"/>
          </a:xfrm>
          <a:prstGeom prst="rect">
            <a:avLst/>
          </a:prstGeom>
        </p:spPr>
      </p:pic>
      <p:pic>
        <p:nvPicPr>
          <p:cNvPr id="229" name="Picture 228" descr="A row of lockers with vents&#10;&#10;Description automatically generated">
            <a:extLst>
              <a:ext uri="{FF2B5EF4-FFF2-40B4-BE49-F238E27FC236}">
                <a16:creationId xmlns:a16="http://schemas.microsoft.com/office/drawing/2014/main" id="{055A8E02-5D33-C50D-ED82-8D18C3DB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4228527"/>
            <a:ext cx="434353" cy="269843"/>
          </a:xfrm>
          <a:prstGeom prst="rect">
            <a:avLst/>
          </a:prstGeom>
        </p:spPr>
      </p:pic>
      <p:pic>
        <p:nvPicPr>
          <p:cNvPr id="230" name="Picture 229" descr="A row of lockers with vents&#10;&#10;Description automatically generated">
            <a:extLst>
              <a:ext uri="{FF2B5EF4-FFF2-40B4-BE49-F238E27FC236}">
                <a16:creationId xmlns:a16="http://schemas.microsoft.com/office/drawing/2014/main" id="{362902A4-B022-1F0E-7F36-21A599EF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4228531"/>
            <a:ext cx="434353" cy="269843"/>
          </a:xfrm>
          <a:prstGeom prst="rect">
            <a:avLst/>
          </a:prstGeom>
        </p:spPr>
      </p:pic>
      <p:pic>
        <p:nvPicPr>
          <p:cNvPr id="231" name="Picture 230" descr="A row of lockers with vents&#10;&#10;Description automatically generated">
            <a:extLst>
              <a:ext uri="{FF2B5EF4-FFF2-40B4-BE49-F238E27FC236}">
                <a16:creationId xmlns:a16="http://schemas.microsoft.com/office/drawing/2014/main" id="{3215E044-E09A-EDB2-5527-C73B4085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4228531"/>
            <a:ext cx="434353" cy="269843"/>
          </a:xfrm>
          <a:prstGeom prst="rect">
            <a:avLst/>
          </a:prstGeom>
        </p:spPr>
      </p:pic>
      <p:pic>
        <p:nvPicPr>
          <p:cNvPr id="232" name="Picture 231" descr="A row of lockers with vents&#10;&#10;Description automatically generated">
            <a:extLst>
              <a:ext uri="{FF2B5EF4-FFF2-40B4-BE49-F238E27FC236}">
                <a16:creationId xmlns:a16="http://schemas.microsoft.com/office/drawing/2014/main" id="{FDC05A0F-4865-5483-5F84-777052F6F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4228531"/>
            <a:ext cx="434353" cy="269843"/>
          </a:xfrm>
          <a:prstGeom prst="rect">
            <a:avLst/>
          </a:prstGeom>
        </p:spPr>
      </p:pic>
      <p:pic>
        <p:nvPicPr>
          <p:cNvPr id="233" name="Picture 232" descr="A row of lockers with vents&#10;&#10;Description automatically generated">
            <a:extLst>
              <a:ext uri="{FF2B5EF4-FFF2-40B4-BE49-F238E27FC236}">
                <a16:creationId xmlns:a16="http://schemas.microsoft.com/office/drawing/2014/main" id="{7FEBC8A6-6D2A-2328-D8E0-FB15074B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4228530"/>
            <a:ext cx="434353" cy="269843"/>
          </a:xfrm>
          <a:prstGeom prst="rect">
            <a:avLst/>
          </a:prstGeom>
        </p:spPr>
      </p:pic>
      <p:pic>
        <p:nvPicPr>
          <p:cNvPr id="234" name="Picture 233" descr="A row of lockers with vents&#10;&#10;Description automatically generated">
            <a:extLst>
              <a:ext uri="{FF2B5EF4-FFF2-40B4-BE49-F238E27FC236}">
                <a16:creationId xmlns:a16="http://schemas.microsoft.com/office/drawing/2014/main" id="{96AA6515-F3AE-5AD4-D3D5-00728780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4228529"/>
            <a:ext cx="434353" cy="269843"/>
          </a:xfrm>
          <a:prstGeom prst="rect">
            <a:avLst/>
          </a:prstGeom>
        </p:spPr>
      </p:pic>
      <p:pic>
        <p:nvPicPr>
          <p:cNvPr id="235" name="Picture 234" descr="A row of lockers with vents&#10;&#10;Description automatically generated">
            <a:extLst>
              <a:ext uri="{FF2B5EF4-FFF2-40B4-BE49-F238E27FC236}">
                <a16:creationId xmlns:a16="http://schemas.microsoft.com/office/drawing/2014/main" id="{EDBFB57A-7DF7-A460-1DB9-796EB4CC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4228529"/>
            <a:ext cx="434353" cy="269843"/>
          </a:xfrm>
          <a:prstGeom prst="rect">
            <a:avLst/>
          </a:prstGeom>
        </p:spPr>
      </p:pic>
      <p:pic>
        <p:nvPicPr>
          <p:cNvPr id="236" name="Picture 235" descr="A row of lockers with vents&#10;&#10;Description automatically generated">
            <a:extLst>
              <a:ext uri="{FF2B5EF4-FFF2-40B4-BE49-F238E27FC236}">
                <a16:creationId xmlns:a16="http://schemas.microsoft.com/office/drawing/2014/main" id="{89771B4D-32F3-B1ED-1EEE-CC21C20A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4228529"/>
            <a:ext cx="434353" cy="269843"/>
          </a:xfrm>
          <a:prstGeom prst="rect">
            <a:avLst/>
          </a:prstGeom>
        </p:spPr>
      </p:pic>
      <p:pic>
        <p:nvPicPr>
          <p:cNvPr id="237" name="Picture 236" descr="A row of lockers with vents&#10;&#10;Description automatically generated">
            <a:extLst>
              <a:ext uri="{FF2B5EF4-FFF2-40B4-BE49-F238E27FC236}">
                <a16:creationId xmlns:a16="http://schemas.microsoft.com/office/drawing/2014/main" id="{36B0A2AC-A74A-5ABD-655C-F5671E4A5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4228529"/>
            <a:ext cx="434353" cy="269843"/>
          </a:xfrm>
          <a:prstGeom prst="rect">
            <a:avLst/>
          </a:prstGeom>
        </p:spPr>
      </p:pic>
      <p:pic>
        <p:nvPicPr>
          <p:cNvPr id="238" name="Picture 237" descr="A row of lockers with vents&#10;&#10;Description automatically generated">
            <a:extLst>
              <a:ext uri="{FF2B5EF4-FFF2-40B4-BE49-F238E27FC236}">
                <a16:creationId xmlns:a16="http://schemas.microsoft.com/office/drawing/2014/main" id="{B8600A4B-2F1E-11B9-5A1F-617A912E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4228528"/>
            <a:ext cx="434353" cy="269843"/>
          </a:xfrm>
          <a:prstGeom prst="rect">
            <a:avLst/>
          </a:prstGeom>
        </p:spPr>
      </p:pic>
      <p:pic>
        <p:nvPicPr>
          <p:cNvPr id="239" name="Picture 238" descr="A row of lockers with vents&#10;&#10;Description automatically generated">
            <a:extLst>
              <a:ext uri="{FF2B5EF4-FFF2-40B4-BE49-F238E27FC236}">
                <a16:creationId xmlns:a16="http://schemas.microsoft.com/office/drawing/2014/main" id="{53C4FB0A-20CF-3B65-C044-16C336CE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4228527"/>
            <a:ext cx="434353" cy="269843"/>
          </a:xfrm>
          <a:prstGeom prst="rect">
            <a:avLst/>
          </a:prstGeom>
        </p:spPr>
      </p:pic>
      <p:pic>
        <p:nvPicPr>
          <p:cNvPr id="240" name="Picture 239" descr="A row of lockers with vents&#10;&#10;Description automatically generated">
            <a:extLst>
              <a:ext uri="{FF2B5EF4-FFF2-40B4-BE49-F238E27FC236}">
                <a16:creationId xmlns:a16="http://schemas.microsoft.com/office/drawing/2014/main" id="{2C21A0E7-194C-5CC2-7C13-A75EF9FD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4498362"/>
            <a:ext cx="434353" cy="269843"/>
          </a:xfrm>
          <a:prstGeom prst="rect">
            <a:avLst/>
          </a:prstGeom>
        </p:spPr>
      </p:pic>
      <p:pic>
        <p:nvPicPr>
          <p:cNvPr id="241" name="Picture 240" descr="A row of lockers with vents&#10;&#10;Description automatically generated">
            <a:extLst>
              <a:ext uri="{FF2B5EF4-FFF2-40B4-BE49-F238E27FC236}">
                <a16:creationId xmlns:a16="http://schemas.microsoft.com/office/drawing/2014/main" id="{A8FBD6EC-C26C-8ED3-76B6-FB7D38CF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4498362"/>
            <a:ext cx="434353" cy="269843"/>
          </a:xfrm>
          <a:prstGeom prst="rect">
            <a:avLst/>
          </a:prstGeom>
        </p:spPr>
      </p:pic>
      <p:pic>
        <p:nvPicPr>
          <p:cNvPr id="242" name="Picture 241" descr="A row of lockers with vents&#10;&#10;Description automatically generated">
            <a:extLst>
              <a:ext uri="{FF2B5EF4-FFF2-40B4-BE49-F238E27FC236}">
                <a16:creationId xmlns:a16="http://schemas.microsoft.com/office/drawing/2014/main" id="{F06D90EB-67C6-5899-7DBD-1EA489F0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4498362"/>
            <a:ext cx="434353" cy="269843"/>
          </a:xfrm>
          <a:prstGeom prst="rect">
            <a:avLst/>
          </a:prstGeom>
        </p:spPr>
      </p:pic>
      <p:pic>
        <p:nvPicPr>
          <p:cNvPr id="243" name="Picture 242" descr="A row of lockers with vents&#10;&#10;Description automatically generated">
            <a:extLst>
              <a:ext uri="{FF2B5EF4-FFF2-40B4-BE49-F238E27FC236}">
                <a16:creationId xmlns:a16="http://schemas.microsoft.com/office/drawing/2014/main" id="{64C5EDF4-216F-8D96-CE89-08E5A4F1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4498361"/>
            <a:ext cx="434353" cy="269843"/>
          </a:xfrm>
          <a:prstGeom prst="rect">
            <a:avLst/>
          </a:prstGeom>
        </p:spPr>
      </p:pic>
      <p:pic>
        <p:nvPicPr>
          <p:cNvPr id="244" name="Picture 243" descr="A row of lockers with vents&#10;&#10;Description automatically generated">
            <a:extLst>
              <a:ext uri="{FF2B5EF4-FFF2-40B4-BE49-F238E27FC236}">
                <a16:creationId xmlns:a16="http://schemas.microsoft.com/office/drawing/2014/main" id="{19C972AD-5D2B-8CEC-FA50-79BA24EB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4498360"/>
            <a:ext cx="434353" cy="269843"/>
          </a:xfrm>
          <a:prstGeom prst="rect">
            <a:avLst/>
          </a:prstGeom>
        </p:spPr>
      </p:pic>
      <p:pic>
        <p:nvPicPr>
          <p:cNvPr id="245" name="Picture 244" descr="A row of lockers with vents&#10;&#10;Description automatically generated">
            <a:extLst>
              <a:ext uri="{FF2B5EF4-FFF2-40B4-BE49-F238E27FC236}">
                <a16:creationId xmlns:a16="http://schemas.microsoft.com/office/drawing/2014/main" id="{0603B2D2-E318-63F1-D463-206A92B0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4498360"/>
            <a:ext cx="434353" cy="269843"/>
          </a:xfrm>
          <a:prstGeom prst="rect">
            <a:avLst/>
          </a:prstGeom>
        </p:spPr>
      </p:pic>
      <p:pic>
        <p:nvPicPr>
          <p:cNvPr id="246" name="Picture 245" descr="A row of lockers with vents&#10;&#10;Description automatically generated">
            <a:extLst>
              <a:ext uri="{FF2B5EF4-FFF2-40B4-BE49-F238E27FC236}">
                <a16:creationId xmlns:a16="http://schemas.microsoft.com/office/drawing/2014/main" id="{6EE1B3DA-9C65-2516-C82B-4CC427EE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4498360"/>
            <a:ext cx="434353" cy="269843"/>
          </a:xfrm>
          <a:prstGeom prst="rect">
            <a:avLst/>
          </a:prstGeom>
        </p:spPr>
      </p:pic>
      <p:pic>
        <p:nvPicPr>
          <p:cNvPr id="247" name="Picture 246" descr="A row of lockers with vents&#10;&#10;Description automatically generated">
            <a:extLst>
              <a:ext uri="{FF2B5EF4-FFF2-40B4-BE49-F238E27FC236}">
                <a16:creationId xmlns:a16="http://schemas.microsoft.com/office/drawing/2014/main" id="{B27A96E3-DD51-79BB-A3A1-7943400B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4498360"/>
            <a:ext cx="434353" cy="269843"/>
          </a:xfrm>
          <a:prstGeom prst="rect">
            <a:avLst/>
          </a:prstGeom>
        </p:spPr>
      </p:pic>
      <p:pic>
        <p:nvPicPr>
          <p:cNvPr id="248" name="Picture 247" descr="A row of lockers with vents&#10;&#10;Description automatically generated">
            <a:extLst>
              <a:ext uri="{FF2B5EF4-FFF2-40B4-BE49-F238E27FC236}">
                <a16:creationId xmlns:a16="http://schemas.microsoft.com/office/drawing/2014/main" id="{24F75D18-BE2A-C072-FD8F-C2D9FEE7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4498359"/>
            <a:ext cx="434353" cy="269843"/>
          </a:xfrm>
          <a:prstGeom prst="rect">
            <a:avLst/>
          </a:prstGeom>
        </p:spPr>
      </p:pic>
      <p:pic>
        <p:nvPicPr>
          <p:cNvPr id="249" name="Picture 248" descr="A row of lockers with vents&#10;&#10;Description automatically generated">
            <a:extLst>
              <a:ext uri="{FF2B5EF4-FFF2-40B4-BE49-F238E27FC236}">
                <a16:creationId xmlns:a16="http://schemas.microsoft.com/office/drawing/2014/main" id="{0843C991-6070-1C52-F36C-376EF86D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4498358"/>
            <a:ext cx="434353" cy="269843"/>
          </a:xfrm>
          <a:prstGeom prst="rect">
            <a:avLst/>
          </a:prstGeom>
        </p:spPr>
      </p:pic>
      <p:pic>
        <p:nvPicPr>
          <p:cNvPr id="250" name="Picture 249" descr="A row of lockers with vents&#10;&#10;Description automatically generated">
            <a:extLst>
              <a:ext uri="{FF2B5EF4-FFF2-40B4-BE49-F238E27FC236}">
                <a16:creationId xmlns:a16="http://schemas.microsoft.com/office/drawing/2014/main" id="{3363905D-A3A1-FB21-C5DB-14B9670F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4498362"/>
            <a:ext cx="434353" cy="269843"/>
          </a:xfrm>
          <a:prstGeom prst="rect">
            <a:avLst/>
          </a:prstGeom>
        </p:spPr>
      </p:pic>
      <p:pic>
        <p:nvPicPr>
          <p:cNvPr id="251" name="Picture 250" descr="A row of lockers with vents&#10;&#10;Description automatically generated">
            <a:extLst>
              <a:ext uri="{FF2B5EF4-FFF2-40B4-BE49-F238E27FC236}">
                <a16:creationId xmlns:a16="http://schemas.microsoft.com/office/drawing/2014/main" id="{6967F8DE-A6AE-9953-2643-53220BBB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4498362"/>
            <a:ext cx="434353" cy="269843"/>
          </a:xfrm>
          <a:prstGeom prst="rect">
            <a:avLst/>
          </a:prstGeom>
        </p:spPr>
      </p:pic>
      <p:pic>
        <p:nvPicPr>
          <p:cNvPr id="252" name="Picture 251" descr="A row of lockers with vents&#10;&#10;Description automatically generated">
            <a:extLst>
              <a:ext uri="{FF2B5EF4-FFF2-40B4-BE49-F238E27FC236}">
                <a16:creationId xmlns:a16="http://schemas.microsoft.com/office/drawing/2014/main" id="{BF43D1ED-4DEB-A5D0-D165-A54BE275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4498362"/>
            <a:ext cx="434353" cy="269843"/>
          </a:xfrm>
          <a:prstGeom prst="rect">
            <a:avLst/>
          </a:prstGeom>
        </p:spPr>
      </p:pic>
      <p:pic>
        <p:nvPicPr>
          <p:cNvPr id="253" name="Picture 252" descr="A row of lockers with vents&#10;&#10;Description automatically generated">
            <a:extLst>
              <a:ext uri="{FF2B5EF4-FFF2-40B4-BE49-F238E27FC236}">
                <a16:creationId xmlns:a16="http://schemas.microsoft.com/office/drawing/2014/main" id="{FEA5BA90-29E9-B445-5E66-E6289247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4498361"/>
            <a:ext cx="434353" cy="269843"/>
          </a:xfrm>
          <a:prstGeom prst="rect">
            <a:avLst/>
          </a:prstGeom>
        </p:spPr>
      </p:pic>
      <p:pic>
        <p:nvPicPr>
          <p:cNvPr id="254" name="Picture 253" descr="A row of lockers with vents&#10;&#10;Description automatically generated">
            <a:extLst>
              <a:ext uri="{FF2B5EF4-FFF2-40B4-BE49-F238E27FC236}">
                <a16:creationId xmlns:a16="http://schemas.microsoft.com/office/drawing/2014/main" id="{989ADAE2-3F44-2057-ECA2-B6711391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4498360"/>
            <a:ext cx="434353" cy="269843"/>
          </a:xfrm>
          <a:prstGeom prst="rect">
            <a:avLst/>
          </a:prstGeom>
        </p:spPr>
      </p:pic>
      <p:pic>
        <p:nvPicPr>
          <p:cNvPr id="255" name="Picture 254" descr="A row of lockers with vents&#10;&#10;Description automatically generated">
            <a:extLst>
              <a:ext uri="{FF2B5EF4-FFF2-40B4-BE49-F238E27FC236}">
                <a16:creationId xmlns:a16="http://schemas.microsoft.com/office/drawing/2014/main" id="{DB22BCF2-3F6D-AEFB-2F2F-AAA51F59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4498360"/>
            <a:ext cx="434353" cy="269843"/>
          </a:xfrm>
          <a:prstGeom prst="rect">
            <a:avLst/>
          </a:prstGeom>
        </p:spPr>
      </p:pic>
      <p:pic>
        <p:nvPicPr>
          <p:cNvPr id="256" name="Picture 255" descr="A row of lockers with vents&#10;&#10;Description automatically generated">
            <a:extLst>
              <a:ext uri="{FF2B5EF4-FFF2-40B4-BE49-F238E27FC236}">
                <a16:creationId xmlns:a16="http://schemas.microsoft.com/office/drawing/2014/main" id="{34C21EDE-5FB2-7280-844F-8491DDD2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4498360"/>
            <a:ext cx="434353" cy="269843"/>
          </a:xfrm>
          <a:prstGeom prst="rect">
            <a:avLst/>
          </a:prstGeom>
        </p:spPr>
      </p:pic>
      <p:pic>
        <p:nvPicPr>
          <p:cNvPr id="257" name="Picture 256" descr="A row of lockers with vents&#10;&#10;Description automatically generated">
            <a:extLst>
              <a:ext uri="{FF2B5EF4-FFF2-40B4-BE49-F238E27FC236}">
                <a16:creationId xmlns:a16="http://schemas.microsoft.com/office/drawing/2014/main" id="{302F17A2-0A3E-64FB-47BA-8230C076B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4498360"/>
            <a:ext cx="434353" cy="269843"/>
          </a:xfrm>
          <a:prstGeom prst="rect">
            <a:avLst/>
          </a:prstGeom>
        </p:spPr>
      </p:pic>
      <p:pic>
        <p:nvPicPr>
          <p:cNvPr id="258" name="Picture 257" descr="A row of lockers with vents&#10;&#10;Description automatically generated">
            <a:extLst>
              <a:ext uri="{FF2B5EF4-FFF2-40B4-BE49-F238E27FC236}">
                <a16:creationId xmlns:a16="http://schemas.microsoft.com/office/drawing/2014/main" id="{2B26EDD0-58DE-DB94-15E5-769E019C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4498359"/>
            <a:ext cx="434353" cy="269843"/>
          </a:xfrm>
          <a:prstGeom prst="rect">
            <a:avLst/>
          </a:prstGeom>
        </p:spPr>
      </p:pic>
      <p:pic>
        <p:nvPicPr>
          <p:cNvPr id="259" name="Picture 258" descr="A row of lockers with vents&#10;&#10;Description automatically generated">
            <a:extLst>
              <a:ext uri="{FF2B5EF4-FFF2-40B4-BE49-F238E27FC236}">
                <a16:creationId xmlns:a16="http://schemas.microsoft.com/office/drawing/2014/main" id="{346C443A-C988-B099-7447-64E0762B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4498358"/>
            <a:ext cx="434353" cy="269843"/>
          </a:xfrm>
          <a:prstGeom prst="rect">
            <a:avLst/>
          </a:prstGeom>
        </p:spPr>
      </p:pic>
      <p:pic>
        <p:nvPicPr>
          <p:cNvPr id="260" name="Picture 259" descr="A row of lockers with vents&#10;&#10;Description automatically generated">
            <a:extLst>
              <a:ext uri="{FF2B5EF4-FFF2-40B4-BE49-F238E27FC236}">
                <a16:creationId xmlns:a16="http://schemas.microsoft.com/office/drawing/2014/main" id="{5C19491E-D6FF-9BAC-482C-3287E36F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00" y="4769901"/>
            <a:ext cx="434353" cy="269843"/>
          </a:xfrm>
          <a:prstGeom prst="rect">
            <a:avLst/>
          </a:prstGeom>
        </p:spPr>
      </p:pic>
      <p:pic>
        <p:nvPicPr>
          <p:cNvPr id="261" name="Picture 260" descr="A row of lockers with vents&#10;&#10;Description automatically generated">
            <a:extLst>
              <a:ext uri="{FF2B5EF4-FFF2-40B4-BE49-F238E27FC236}">
                <a16:creationId xmlns:a16="http://schemas.microsoft.com/office/drawing/2014/main" id="{9B60F052-B59F-7643-A1D1-CB316607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53" y="4769901"/>
            <a:ext cx="434353" cy="269843"/>
          </a:xfrm>
          <a:prstGeom prst="rect">
            <a:avLst/>
          </a:prstGeom>
        </p:spPr>
      </p:pic>
      <p:pic>
        <p:nvPicPr>
          <p:cNvPr id="262" name="Picture 261" descr="A row of lockers with vents&#10;&#10;Description automatically generated">
            <a:extLst>
              <a:ext uri="{FF2B5EF4-FFF2-40B4-BE49-F238E27FC236}">
                <a16:creationId xmlns:a16="http://schemas.microsoft.com/office/drawing/2014/main" id="{C4DBE0D7-965E-36F3-A8D9-940DC3D4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506" y="4769901"/>
            <a:ext cx="434353" cy="269843"/>
          </a:xfrm>
          <a:prstGeom prst="rect">
            <a:avLst/>
          </a:prstGeom>
        </p:spPr>
      </p:pic>
      <p:pic>
        <p:nvPicPr>
          <p:cNvPr id="263" name="Picture 262" descr="A row of lockers with vents&#10;&#10;Description automatically generated">
            <a:extLst>
              <a:ext uri="{FF2B5EF4-FFF2-40B4-BE49-F238E27FC236}">
                <a16:creationId xmlns:a16="http://schemas.microsoft.com/office/drawing/2014/main" id="{16BD103D-EC13-8E7F-BB10-F99BDB5F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59" y="4769900"/>
            <a:ext cx="434353" cy="269843"/>
          </a:xfrm>
          <a:prstGeom prst="rect">
            <a:avLst/>
          </a:prstGeom>
        </p:spPr>
      </p:pic>
      <p:pic>
        <p:nvPicPr>
          <p:cNvPr id="264" name="Picture 263" descr="A row of lockers with vents&#10;&#10;Description automatically generated">
            <a:extLst>
              <a:ext uri="{FF2B5EF4-FFF2-40B4-BE49-F238E27FC236}">
                <a16:creationId xmlns:a16="http://schemas.microsoft.com/office/drawing/2014/main" id="{D64DF620-7B54-53EC-05AB-9A3AF1F3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212" y="4769899"/>
            <a:ext cx="434353" cy="269843"/>
          </a:xfrm>
          <a:prstGeom prst="rect">
            <a:avLst/>
          </a:prstGeom>
        </p:spPr>
      </p:pic>
      <p:pic>
        <p:nvPicPr>
          <p:cNvPr id="265" name="Picture 264" descr="A row of lockers with vents&#10;&#10;Description automatically generated">
            <a:extLst>
              <a:ext uri="{FF2B5EF4-FFF2-40B4-BE49-F238E27FC236}">
                <a16:creationId xmlns:a16="http://schemas.microsoft.com/office/drawing/2014/main" id="{AFDF54FE-1C57-F53E-1C24-2C497711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65" y="4769899"/>
            <a:ext cx="434353" cy="269843"/>
          </a:xfrm>
          <a:prstGeom prst="rect">
            <a:avLst/>
          </a:prstGeom>
        </p:spPr>
      </p:pic>
      <p:pic>
        <p:nvPicPr>
          <p:cNvPr id="266" name="Picture 265" descr="A row of lockers with vents&#10;&#10;Description automatically generated">
            <a:extLst>
              <a:ext uri="{FF2B5EF4-FFF2-40B4-BE49-F238E27FC236}">
                <a16:creationId xmlns:a16="http://schemas.microsoft.com/office/drawing/2014/main" id="{AA0C2B1A-0342-F501-ED46-33D22D71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18" y="4769899"/>
            <a:ext cx="434353" cy="269843"/>
          </a:xfrm>
          <a:prstGeom prst="rect">
            <a:avLst/>
          </a:prstGeom>
        </p:spPr>
      </p:pic>
      <p:pic>
        <p:nvPicPr>
          <p:cNvPr id="267" name="Picture 266" descr="A row of lockers with vents&#10;&#10;Description automatically generated">
            <a:extLst>
              <a:ext uri="{FF2B5EF4-FFF2-40B4-BE49-F238E27FC236}">
                <a16:creationId xmlns:a16="http://schemas.microsoft.com/office/drawing/2014/main" id="{74F2A697-D5A8-D1BE-4DD1-F2ED95E6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71" y="4769899"/>
            <a:ext cx="434353" cy="269843"/>
          </a:xfrm>
          <a:prstGeom prst="rect">
            <a:avLst/>
          </a:prstGeom>
        </p:spPr>
      </p:pic>
      <p:pic>
        <p:nvPicPr>
          <p:cNvPr id="268" name="Picture 267" descr="A row of lockers with vents&#10;&#10;Description automatically generated">
            <a:extLst>
              <a:ext uri="{FF2B5EF4-FFF2-40B4-BE49-F238E27FC236}">
                <a16:creationId xmlns:a16="http://schemas.microsoft.com/office/drawing/2014/main" id="{B7A65128-03AA-9EEC-4886-FE93FA33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624" y="4769898"/>
            <a:ext cx="434353" cy="269843"/>
          </a:xfrm>
          <a:prstGeom prst="rect">
            <a:avLst/>
          </a:prstGeom>
        </p:spPr>
      </p:pic>
      <p:pic>
        <p:nvPicPr>
          <p:cNvPr id="269" name="Picture 268" descr="A row of lockers with vents&#10;&#10;Description automatically generated">
            <a:extLst>
              <a:ext uri="{FF2B5EF4-FFF2-40B4-BE49-F238E27FC236}">
                <a16:creationId xmlns:a16="http://schemas.microsoft.com/office/drawing/2014/main" id="{1EAE37A6-7400-1E1D-CA81-4C36B080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977" y="4769897"/>
            <a:ext cx="434353" cy="269843"/>
          </a:xfrm>
          <a:prstGeom prst="rect">
            <a:avLst/>
          </a:prstGeom>
        </p:spPr>
      </p:pic>
      <p:pic>
        <p:nvPicPr>
          <p:cNvPr id="270" name="Picture 269" descr="A row of lockers with vents&#10;&#10;Description automatically generated">
            <a:extLst>
              <a:ext uri="{FF2B5EF4-FFF2-40B4-BE49-F238E27FC236}">
                <a16:creationId xmlns:a16="http://schemas.microsoft.com/office/drawing/2014/main" id="{8391B6FE-A96B-844D-4360-7442F5EBD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30" y="4769901"/>
            <a:ext cx="434353" cy="269843"/>
          </a:xfrm>
          <a:prstGeom prst="rect">
            <a:avLst/>
          </a:prstGeom>
        </p:spPr>
      </p:pic>
      <p:pic>
        <p:nvPicPr>
          <p:cNvPr id="271" name="Picture 270" descr="A row of lockers with vents&#10;&#10;Description automatically generated">
            <a:extLst>
              <a:ext uri="{FF2B5EF4-FFF2-40B4-BE49-F238E27FC236}">
                <a16:creationId xmlns:a16="http://schemas.microsoft.com/office/drawing/2014/main" id="{E671BDD0-2F7A-1BE3-B94E-549F1771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83" y="4769901"/>
            <a:ext cx="434353" cy="269843"/>
          </a:xfrm>
          <a:prstGeom prst="rect">
            <a:avLst/>
          </a:prstGeom>
        </p:spPr>
      </p:pic>
      <p:pic>
        <p:nvPicPr>
          <p:cNvPr id="272" name="Picture 271" descr="A row of lockers with vents&#10;&#10;Description automatically generated">
            <a:extLst>
              <a:ext uri="{FF2B5EF4-FFF2-40B4-BE49-F238E27FC236}">
                <a16:creationId xmlns:a16="http://schemas.microsoft.com/office/drawing/2014/main" id="{FFF3A734-4418-8D39-2E09-59BCA82AB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36" y="4769901"/>
            <a:ext cx="434353" cy="269843"/>
          </a:xfrm>
          <a:prstGeom prst="rect">
            <a:avLst/>
          </a:prstGeom>
        </p:spPr>
      </p:pic>
      <p:pic>
        <p:nvPicPr>
          <p:cNvPr id="273" name="Picture 272" descr="A row of lockers with vents&#10;&#10;Description automatically generated">
            <a:extLst>
              <a:ext uri="{FF2B5EF4-FFF2-40B4-BE49-F238E27FC236}">
                <a16:creationId xmlns:a16="http://schemas.microsoft.com/office/drawing/2014/main" id="{B12BD2B5-F500-C5A1-E6C8-5B932286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89" y="4769900"/>
            <a:ext cx="434353" cy="269843"/>
          </a:xfrm>
          <a:prstGeom prst="rect">
            <a:avLst/>
          </a:prstGeom>
        </p:spPr>
      </p:pic>
      <p:pic>
        <p:nvPicPr>
          <p:cNvPr id="274" name="Picture 273" descr="A row of lockers with vents&#10;&#10;Description automatically generated">
            <a:extLst>
              <a:ext uri="{FF2B5EF4-FFF2-40B4-BE49-F238E27FC236}">
                <a16:creationId xmlns:a16="http://schemas.microsoft.com/office/drawing/2014/main" id="{B4D2623C-CB58-F071-7E53-58C44078A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742" y="4769899"/>
            <a:ext cx="434353" cy="269843"/>
          </a:xfrm>
          <a:prstGeom prst="rect">
            <a:avLst/>
          </a:prstGeom>
        </p:spPr>
      </p:pic>
      <p:pic>
        <p:nvPicPr>
          <p:cNvPr id="275" name="Picture 274" descr="A row of lockers with vents&#10;&#10;Description automatically generated">
            <a:extLst>
              <a:ext uri="{FF2B5EF4-FFF2-40B4-BE49-F238E27FC236}">
                <a16:creationId xmlns:a16="http://schemas.microsoft.com/office/drawing/2014/main" id="{B7C6745D-AF45-8048-C290-1FC15A5B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095" y="4769899"/>
            <a:ext cx="434353" cy="269843"/>
          </a:xfrm>
          <a:prstGeom prst="rect">
            <a:avLst/>
          </a:prstGeom>
        </p:spPr>
      </p:pic>
      <p:pic>
        <p:nvPicPr>
          <p:cNvPr id="276" name="Picture 275" descr="A row of lockers with vents&#10;&#10;Description automatically generated">
            <a:extLst>
              <a:ext uri="{FF2B5EF4-FFF2-40B4-BE49-F238E27FC236}">
                <a16:creationId xmlns:a16="http://schemas.microsoft.com/office/drawing/2014/main" id="{7A2FA2FD-7C64-ADA7-3ED8-22FA9BE05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448" y="4769899"/>
            <a:ext cx="434353" cy="269843"/>
          </a:xfrm>
          <a:prstGeom prst="rect">
            <a:avLst/>
          </a:prstGeom>
        </p:spPr>
      </p:pic>
      <p:pic>
        <p:nvPicPr>
          <p:cNvPr id="277" name="Picture 276" descr="A row of lockers with vents&#10;&#10;Description automatically generated">
            <a:extLst>
              <a:ext uri="{FF2B5EF4-FFF2-40B4-BE49-F238E27FC236}">
                <a16:creationId xmlns:a16="http://schemas.microsoft.com/office/drawing/2014/main" id="{FAD0C070-792E-7705-42B2-167A24B3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1" y="4769899"/>
            <a:ext cx="434353" cy="269843"/>
          </a:xfrm>
          <a:prstGeom prst="rect">
            <a:avLst/>
          </a:prstGeom>
        </p:spPr>
      </p:pic>
      <p:pic>
        <p:nvPicPr>
          <p:cNvPr id="278" name="Picture 277" descr="A row of lockers with vents&#10;&#10;Description automatically generated">
            <a:extLst>
              <a:ext uri="{FF2B5EF4-FFF2-40B4-BE49-F238E27FC236}">
                <a16:creationId xmlns:a16="http://schemas.microsoft.com/office/drawing/2014/main" id="{C39F5F2C-F23D-9AB1-96C6-D71F3103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154" y="4769898"/>
            <a:ext cx="434353" cy="269843"/>
          </a:xfrm>
          <a:prstGeom prst="rect">
            <a:avLst/>
          </a:prstGeom>
        </p:spPr>
      </p:pic>
      <p:pic>
        <p:nvPicPr>
          <p:cNvPr id="279" name="Picture 278" descr="A row of lockers with vents&#10;&#10;Description automatically generated">
            <a:extLst>
              <a:ext uri="{FF2B5EF4-FFF2-40B4-BE49-F238E27FC236}">
                <a16:creationId xmlns:a16="http://schemas.microsoft.com/office/drawing/2014/main" id="{89CC3CE7-2CB2-15A9-FFE7-1E60B22A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507" y="4769897"/>
            <a:ext cx="434353" cy="2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5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D424-E8EA-5A77-48B3-63484B30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 in Java =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8DDD9-FFDC-9B1A-128F-63BDAA23F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benutzen wir Arrays?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81C692-D800-1D04-EB7B-E54206B9C76D}"/>
              </a:ext>
            </a:extLst>
          </p:cNvPr>
          <p:cNvSpPr/>
          <p:nvPr/>
        </p:nvSpPr>
        <p:spPr>
          <a:xfrm>
            <a:off x="1337894" y="2626198"/>
            <a:ext cx="10111156" cy="3714749"/>
          </a:xfrm>
          <a:prstGeom prst="roundRect">
            <a:avLst>
              <a:gd name="adj" fmla="val 5012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358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{FEE584E6-BF83-4F34-A2C6-88B70EC19961}tf55705232_win32</Template>
  <TotalTime>0</TotalTime>
  <Words>78</Words>
  <Application>Microsoft Office PowerPoint</Application>
  <PresentationFormat>Widescreen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Processing</vt:lpstr>
      <vt:lpstr>Ein Schließfach </vt:lpstr>
      <vt:lpstr>Drei Schließfächer</vt:lpstr>
      <vt:lpstr>1000 Schließfächer</vt:lpstr>
      <vt:lpstr>Listen in Java =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Gebert</dc:creator>
  <cp:lastModifiedBy>Robin Gebert</cp:lastModifiedBy>
  <cp:revision>2</cp:revision>
  <dcterms:created xsi:type="dcterms:W3CDTF">2024-12-10T16:26:35Z</dcterms:created>
  <dcterms:modified xsi:type="dcterms:W3CDTF">2024-12-10T16:56:22Z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