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22.11.2024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22.11.2024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bin.gebert@agnes-stuttgart.d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Gütermarkt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Wertschöpfungsketten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50C0-C4D0-2D31-A608-3064C7C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Content Placeholder 5" descr="A red and blue flag with a white sun&#10;&#10;Description automatically generated">
            <a:extLst>
              <a:ext uri="{FF2B5EF4-FFF2-40B4-BE49-F238E27FC236}">
                <a16:creationId xmlns:a16="http://schemas.microsoft.com/office/drawing/2014/main" id="{77ACFB38-B960-CFE1-12AE-B30F04EEE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93" y="2108200"/>
            <a:ext cx="5634139" cy="3760788"/>
          </a:xfrm>
          <a:prstGeom prst="roundRect">
            <a:avLst>
              <a:gd name="adj" fmla="val 7709"/>
            </a:avLst>
          </a:prstGeom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D98D-334E-6A5D-EC46-FCD0791C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1943CA2-2FFC-2498-EC27-91525747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Der Weg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Computerchips</a:t>
            </a:r>
            <a:r>
              <a:rPr lang="en-US" dirty="0"/>
              <a:t> – Von </a:t>
            </a:r>
            <a:r>
              <a:rPr lang="en-US" dirty="0" err="1"/>
              <a:t>Rohstoff</a:t>
            </a:r>
            <a:r>
              <a:rPr lang="en-US" dirty="0"/>
              <a:t> bis </a:t>
            </a:r>
            <a:r>
              <a:rPr lang="en-US" dirty="0" err="1"/>
              <a:t>Einbau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422A-8943-9E23-3155-DDF6445D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A5E3BD6-493E-4773-AC13-EE70A9E3F498}" type="datetime1">
              <a:rPr lang="de-DE" smtClean="0"/>
              <a:pPr rtl="0">
                <a:spcAft>
                  <a:spcPts val="600"/>
                </a:spcAft>
              </a:pPr>
              <a:t>22.11.2024</a:t>
            </a:fld>
            <a:endParaRPr lang="en-US"/>
          </a:p>
        </p:txBody>
      </p:sp>
      <p:pic>
        <p:nvPicPr>
          <p:cNvPr id="12" name="Picture Placeholder 11" descr="A map of the world&#10;&#10;Description automatically generated">
            <a:extLst>
              <a:ext uri="{FF2B5EF4-FFF2-40B4-BE49-F238E27FC236}">
                <a16:creationId xmlns:a16="http://schemas.microsoft.com/office/drawing/2014/main" id="{C1BF5D47-7366-AF9C-E6EB-8A0ED6B52F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3" t="18177" r="5634" b="17758"/>
          <a:stretch/>
        </p:blipFill>
        <p:spPr>
          <a:xfrm>
            <a:off x="-1" y="0"/>
            <a:ext cx="12158423" cy="5274860"/>
          </a:xfrm>
        </p:spPr>
      </p:pic>
    </p:spTree>
    <p:extLst>
      <p:ext uri="{BB962C8B-B14F-4D97-AF65-F5344CB8AC3E}">
        <p14:creationId xmlns:p14="http://schemas.microsoft.com/office/powerpoint/2010/main" val="36021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FD6-616A-74FE-44BF-0A5CF069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Aufgaben: Standortfaktoren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68F9-4AF6-1D6A-45D2-4D134829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71316" cy="376089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Warum siedeln sich Unternehmen (nicht) in verschiedenen Ländern an? Analysiere die wirtschaftliche Situation in:</a:t>
            </a:r>
          </a:p>
          <a:p>
            <a:pPr lvl="1">
              <a:buFontTx/>
              <a:buChar char="-"/>
            </a:pPr>
            <a:r>
              <a:rPr lang="de-DE" dirty="0"/>
              <a:t>USA</a:t>
            </a:r>
          </a:p>
          <a:p>
            <a:pPr lvl="1">
              <a:buFontTx/>
              <a:buChar char="-"/>
            </a:pPr>
            <a:r>
              <a:rPr lang="de-DE" dirty="0"/>
              <a:t>China</a:t>
            </a:r>
          </a:p>
          <a:p>
            <a:pPr lvl="1">
              <a:buFontTx/>
              <a:buChar char="-"/>
            </a:pPr>
            <a:r>
              <a:rPr lang="de-DE" dirty="0"/>
              <a:t>Deutschland</a:t>
            </a:r>
          </a:p>
          <a:p>
            <a:pPr lvl="1">
              <a:buFontTx/>
              <a:buChar char="-"/>
            </a:pPr>
            <a:r>
              <a:rPr lang="de-DE" dirty="0"/>
              <a:t>Taiwan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Vergleicht die Länder kurz und arbeitet besondere Standortfaktoren heraus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0CE7-7BBC-4BC8-69FB-4DA53003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22.11.2024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2F72A4-B43F-2A77-3D7C-D9F3D684735F}"/>
              </a:ext>
            </a:extLst>
          </p:cNvPr>
          <p:cNvGrpSpPr/>
          <p:nvPr/>
        </p:nvGrpSpPr>
        <p:grpSpPr>
          <a:xfrm>
            <a:off x="8568596" y="1967663"/>
            <a:ext cx="2690601" cy="3936567"/>
            <a:chOff x="8568596" y="1967663"/>
            <a:chExt cx="2690601" cy="3936567"/>
          </a:xfrm>
        </p:grpSpPr>
        <p:pic>
          <p:nvPicPr>
            <p:cNvPr id="6" name="Picture 5" descr="A qr code with a few black squares&#10;&#10;Description automatically generated">
              <a:extLst>
                <a:ext uri="{FF2B5EF4-FFF2-40B4-BE49-F238E27FC236}">
                  <a16:creationId xmlns:a16="http://schemas.microsoft.com/office/drawing/2014/main" id="{C6D8493F-BB6B-B82E-34A4-54FBCB03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596" y="1967663"/>
              <a:ext cx="2690601" cy="26906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321E1E-A24F-841A-F068-25FD6F2D360A}"/>
                </a:ext>
              </a:extLst>
            </p:cNvPr>
            <p:cNvSpPr txBox="1"/>
            <p:nvPr/>
          </p:nvSpPr>
          <p:spPr>
            <a:xfrm>
              <a:off x="8568596" y="4703901"/>
              <a:ext cx="2690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Benutzername: </a:t>
              </a:r>
              <a:r>
                <a:rPr lang="de-DE" dirty="0">
                  <a:hlinkClick r:id="rId3"/>
                </a:rPr>
                <a:t>robin.gebert@agnes-stuttgart.de</a:t>
              </a:r>
              <a:endParaRPr lang="de-DE" dirty="0"/>
            </a:p>
            <a:p>
              <a:r>
                <a:rPr lang="de-DE" dirty="0"/>
                <a:t>Passwort: AgnesGTAI123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76067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{A6D7B7D0-47FB-40CD-9A8E-2F2B179AC63D}tf56160789_win32</Template>
  <TotalTime>0</TotalTime>
  <Words>60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Benutzerdefiniert</vt:lpstr>
      <vt:lpstr>Gütermarkt</vt:lpstr>
      <vt:lpstr>PowerPoint Presentation</vt:lpstr>
      <vt:lpstr>PowerPoint Presentation</vt:lpstr>
      <vt:lpstr>Aufgaben: Standortfaktoren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2</cp:revision>
  <dcterms:created xsi:type="dcterms:W3CDTF">2024-11-22T17:49:19Z</dcterms:created>
  <dcterms:modified xsi:type="dcterms:W3CDTF">2024-11-22T18:37:26Z</dcterms:modified>
</cp:coreProperties>
</file>