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8"/>
  </p:notesMasterIdLst>
  <p:handoutMasterIdLst>
    <p:handoutMasterId r:id="rId9"/>
  </p:handoutMasterIdLst>
  <p:sldIdLst>
    <p:sldId id="257" r:id="rId2"/>
    <p:sldId id="263" r:id="rId3"/>
    <p:sldId id="262" r:id="rId4"/>
    <p:sldId id="265" r:id="rId5"/>
    <p:sldId id="264" r:id="rId6"/>
    <p:sldId id="259" r:id="rId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60543F-C6AC-4A94-9181-2A0B47128E40}" type="datetime1">
              <a:rPr lang="de-DE" smtClean="0"/>
              <a:t>21.11.2024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4411EF-09CB-4E62-A9ED-59F7AB2BB401}" type="datetime1">
              <a:rPr lang="de-DE" smtClean="0"/>
              <a:t>21.11.2024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/>
              <a:t>Click to edit Master subtitle style</a:t>
            </a:r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8F8EF-9461-4DB5-8DE8-65F0C8AF5E0D}" type="datetime1">
              <a:rPr lang="de-DE" smtClean="0"/>
              <a:t>21.11.2024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B84E5B-C9E8-4DB6-BA34-0E271B709DFA}" type="datetime1">
              <a:rPr lang="de-DE" smtClean="0"/>
              <a:t>21.11.2024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50C74D-3EC7-4807-8009-B91685601A76}" type="datetime1">
              <a:rPr lang="de-DE" smtClean="0"/>
              <a:t>21.11.2024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E3BD6-493E-4773-AC13-EE70A9E3F498}" type="datetime1">
              <a:rPr lang="de-DE" smtClean="0"/>
              <a:t>21.11.2024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E6A76B-C923-49BD-ABE7-ADE768C6F571}" type="datetime1">
              <a:rPr lang="de-DE" smtClean="0"/>
              <a:t>21.11.2024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334EC-5459-4A98-AF88-01FD6D7BAF68}" type="datetime1">
              <a:rPr lang="de-DE" smtClean="0"/>
              <a:t>21.11.2024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F56688-ED28-473C-871E-9EEF4BB0D1F0}" type="datetime1">
              <a:rPr lang="de-DE" smtClean="0"/>
              <a:t>21.11.2024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110680-7D80-41F3-804A-113A4CB11D73}" type="datetime1">
              <a:rPr lang="de-DE" smtClean="0"/>
              <a:t>21.11.2024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F7112-C41D-45A5-B762-BC15064583EE}" type="datetime1">
              <a:rPr lang="de-DE" smtClean="0"/>
              <a:t>21.11.2024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CFE5CD5-4320-48E9-85AB-4E68C78D0837}" type="datetime1">
              <a:rPr lang="de-DE" smtClean="0"/>
              <a:t>21.11.2024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B989E5A-44CF-486A-A324-E4C01361A073}" type="datetime1">
              <a:rPr lang="de-DE" smtClean="0"/>
              <a:t>21.11.2024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C5518B76-3D47-40C3-B678-8969E3806FFF}" type="datetime1">
              <a:rPr lang="de-DE" smtClean="0"/>
              <a:t>21.11.2024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hteck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Autofit/>
          </a:bodyPr>
          <a:lstStyle/>
          <a:p>
            <a:pPr rtl="0"/>
            <a:r>
              <a:rPr lang="de" sz="6600" dirty="0"/>
              <a:t>Marktversagen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d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Wettbewerb und Kartellbildung</a:t>
            </a:r>
          </a:p>
        </p:txBody>
      </p:sp>
      <p:pic>
        <p:nvPicPr>
          <p:cNvPr id="5" name="Bild 4" descr="Ein Bild mit einem Gebäude und einer Sitzbank&#10;&#10;Beschreibung wird automatisch generiert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CEA2-FE2A-C26A-C97A-226B997C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Libertalia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A8B0-0D14-F658-1BDA-371BAB627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Erkläre die Auswirkungen von Kartellen auf Anbieter und Nachfrager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Tendiert der unregulierte Markt immer zu Monopolen? Wenn ja, warum?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8FC3C-4CF4-194B-88D3-FE172C6A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21.11.2024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5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2AC9C-979D-CC44-4C2E-DEC48D76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des Bundeskartellamts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5F68-F768-77B3-252D-8DECE4594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Erklärt „Euren“ Aufgabenbereich des Bundeskartellamtes genauer (mit Beispielen)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Begründe, warum / für wen ist „Euer“ Aufgabenbereich des Bundeskartellamtes so wichtig ist?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65999-868A-6A8D-8044-ADAFBB19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21.11.2024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D570F6E-93D3-BADD-4CA0-500AA9D05B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861841"/>
              </p:ext>
            </p:extLst>
          </p:nvPr>
        </p:nvGraphicFramePr>
        <p:xfrm>
          <a:off x="1097283" y="4472082"/>
          <a:ext cx="100583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3733324446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3577856204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2624539713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137723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Kartellbildung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Fusionskontrolle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Missbrauchsaufsicht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09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Erklärung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1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Relevanz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945861"/>
                  </a:ext>
                </a:extLst>
              </a:tr>
            </a:tbl>
          </a:graphicData>
        </a:graphic>
      </p:graphicFrame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C5CD0A6F-AAAA-EC5C-5349-8C8204139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5" t="11780" r="10560" b="11617"/>
          <a:stretch/>
        </p:blipFill>
        <p:spPr>
          <a:xfrm>
            <a:off x="9671934" y="3059127"/>
            <a:ext cx="1354348" cy="132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2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5B6C-6573-4C95-F37A-095A7DF2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Google bald ohne Chrome?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8692F-4C5A-C02C-F05A-C76CEE1D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21.11.2024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448F80-6031-0529-5A9C-9155002C7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031431" cy="3760891"/>
          </a:xfrm>
        </p:spPr>
        <p:txBody>
          <a:bodyPr/>
          <a:lstStyle/>
          <a:p>
            <a:r>
              <a:rPr lang="de-DE" dirty="0"/>
              <a:t>Angenommen, Google wäre eine deutsche Firma, wie würde das Bundeskartellamt entscheiden?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36DC53-8CC5-C4C8-0FC4-8E67D7837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672" y="2036644"/>
            <a:ext cx="3926290" cy="392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1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FA06-281C-1BB8-D929-632EED88D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Warum brauchen wir Wettbewerb?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EE784-99A4-771C-F303-4987F60736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18D60-AE24-520D-F280-025EB9CF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58F8EF-9461-4DB5-8DE8-65F0C8AF5E0D}" type="datetime1">
              <a:rPr lang="de-DE" smtClean="0"/>
              <a:t>21.11.2024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AB17-93D5-D242-A4E6-7B21FB95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0C697-37A2-5806-9672-F2DCDC682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i="1" dirty="0"/>
              <a:t>Erläutern Sie, warum bei den Maßnahmen des Bundeskartellamts die Abschreckung ein zentrales Ziel ist (M5, M6) 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(S.74 Aufgabe 1)</a:t>
            </a:r>
          </a:p>
          <a:p>
            <a:pPr marL="457200" indent="-457200">
              <a:buFont typeface="+mj-lt"/>
              <a:buAutoNum type="arabicPeriod"/>
            </a:pPr>
            <a:r>
              <a:rPr lang="de-DE" i="1" dirty="0"/>
              <a:t>Erläutern Sie die Auswirkungen eines Oligopols auf Unternehmen und Konsumenten (M7, M8)</a:t>
            </a:r>
            <a:r>
              <a:rPr lang="de-DE" dirty="0"/>
              <a:t> 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(S. 74 Aufgabe 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05E72-EB0E-2C0B-FABC-34A79373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21.11.2024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76110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5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{A6D7B7D0-47FB-40CD-9A8E-2F2B179AC63D}tf56160789_win32</Template>
  <TotalTime>0</TotalTime>
  <Words>143</Words>
  <Application>Microsoft Office PowerPoint</Application>
  <PresentationFormat>Widescreen</PresentationFormat>
  <Paragraphs>24</Paragraphs>
  <Slides>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Bookman Old Style</vt:lpstr>
      <vt:lpstr>Calibri</vt:lpstr>
      <vt:lpstr>Franklin Gothic Book</vt:lpstr>
      <vt:lpstr>Benutzerdefiniert</vt:lpstr>
      <vt:lpstr>Marktversagen</vt:lpstr>
      <vt:lpstr>Libertalia</vt:lpstr>
      <vt:lpstr>Aufgaben des Bundeskartellamts</vt:lpstr>
      <vt:lpstr>Google bald ohne Chrome?</vt:lpstr>
      <vt:lpstr>Warum brauchen wir Wettbewerb?</vt:lpstr>
      <vt:lpstr>Aufgaben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Robin Gebert</dc:creator>
  <cp:lastModifiedBy>Robin Gebert</cp:lastModifiedBy>
  <cp:revision>7</cp:revision>
  <dcterms:created xsi:type="dcterms:W3CDTF">2024-11-14T16:24:35Z</dcterms:created>
  <dcterms:modified xsi:type="dcterms:W3CDTF">2024-11-21T22:30:36Z</dcterms:modified>
</cp:coreProperties>
</file>