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9" r:id="rId1"/>
    <p:sldMasterId id="214748384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EB42CE9-B9A3-4B2C-931B-CCC1C8C355CF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E128134-EB85-4CEC-B4DA-A1C9E081CC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6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28134-EB85-4CEC-B4DA-A1C9E081CCE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6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28134-EB85-4CEC-B4DA-A1C9E081CCE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92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75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44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24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98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73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48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264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904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4393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188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5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11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2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072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29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916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24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994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0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2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3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4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04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6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5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6235-02ED-43EA-B282-FB0399261DB6}" type="datetimeFigureOut">
              <a:rPr lang="he-IL" smtClean="0"/>
              <a:t>ח'/תמוז/תשפ"א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46BAAC-89FA-4835-8D96-BAC6BB2EA6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?gclid=Cj0KCQjwh_eFBhDZARIsALHjIKfWSf3koFU4l6Iz0GpSNmvXtZjP2rA-btB-nZAtZ8bHrY61NgAzX1UaApWKEALw_wcB&amp;gclsrc=aw.ds" TargetMode="External"/><Relationship Id="rId2" Type="http://schemas.openxmlformats.org/officeDocument/2006/relationships/hyperlink" Target="https://www.flightgear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eyalhazi/Android-App-Remote-Control-Joystick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6203" y="212547"/>
            <a:ext cx="7462982" cy="20822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Android App</a:t>
            </a:r>
            <a:br>
              <a:rPr lang="en-US" b="1" dirty="0"/>
            </a:br>
            <a:r>
              <a:rPr lang="en-US" b="1" dirty="0"/>
              <a:t>Remote Control Joystick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014362" y="6010663"/>
            <a:ext cx="1385456" cy="3972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Eyal Hazi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225" y="2639296"/>
            <a:ext cx="52087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Advanced programming 2 - 818921101</a:t>
            </a:r>
            <a:endParaRPr lang="he-IL" sz="2000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3"/>
          <a:stretch/>
        </p:blipFill>
        <p:spPr>
          <a:xfrm>
            <a:off x="1820400" y="3383954"/>
            <a:ext cx="1819348" cy="247609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r="11193"/>
          <a:stretch/>
        </p:blipFill>
        <p:spPr>
          <a:xfrm>
            <a:off x="3864669" y="3383954"/>
            <a:ext cx="1806719" cy="24760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8453" y="6010255"/>
            <a:ext cx="18229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Ronli Vignanski</a:t>
            </a:r>
            <a:endParaRPr lang="he-IL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542" y="2487855"/>
            <a:ext cx="2201074" cy="39200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7225" y="2287800"/>
            <a:ext cx="513708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Bar Ilan University</a:t>
            </a:r>
            <a:endParaRPr lang="he-IL" sz="2000" b="1" dirty="0"/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153B601-3443-4A5E-94C2-04D9D8FEF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8" y="2407366"/>
            <a:ext cx="2822458" cy="28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3733" y="5087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/>
              <a:t>Brief</a:t>
            </a:r>
            <a:endParaRPr lang="he-IL" sz="4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26580" y="1450991"/>
            <a:ext cx="970049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Android App – Remote Control Joystick:</a:t>
            </a:r>
            <a:endParaRPr lang="he-IL" dirty="0"/>
          </a:p>
          <a:p>
            <a:pPr algn="l"/>
            <a:endParaRPr lang="en-US" dirty="0"/>
          </a:p>
          <a:p>
            <a:pPr algn="ctr"/>
            <a:r>
              <a:rPr lang="en-US" dirty="0"/>
              <a:t>The app provides a GUI (joystick and sliders) for remote control of the aircraft which displayed in the FlightGear simulator.</a:t>
            </a:r>
            <a:endParaRPr lang="he-IL" dirty="0"/>
          </a:p>
          <a:p>
            <a:pPr algn="l"/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01" y="2941003"/>
            <a:ext cx="3456008" cy="2466006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62917248-0D4B-4218-A63B-75AE1CE7D3F5}"/>
              </a:ext>
            </a:extLst>
          </p:cNvPr>
          <p:cNvSpPr/>
          <p:nvPr/>
        </p:nvSpPr>
        <p:spPr>
          <a:xfrm>
            <a:off x="622076" y="32729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Android minimum SDK -  </a:t>
            </a:r>
          </a:p>
          <a:p>
            <a:pPr algn="ctr"/>
            <a:r>
              <a:rPr lang="en-US" dirty="0"/>
              <a:t>API 16 Android 4.1</a:t>
            </a:r>
          </a:p>
          <a:p>
            <a:pPr algn="ctr"/>
            <a:r>
              <a:rPr lang="en-US" dirty="0"/>
              <a:t> (Jelly Bean)</a:t>
            </a:r>
            <a:endParaRPr lang="he-IL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C11FD19-49A2-49EF-A763-E6D8AE580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25" y="4356165"/>
            <a:ext cx="671104" cy="67110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54B6131-1431-4072-B1CD-5E7CC2696F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8" y="3272943"/>
            <a:ext cx="708537" cy="78123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543FFD5-E35B-4814-B171-351449E134D9}"/>
              </a:ext>
            </a:extLst>
          </p:cNvPr>
          <p:cNvSpPr txBox="1"/>
          <p:nvPr/>
        </p:nvSpPr>
        <p:spPr>
          <a:xfrm>
            <a:off x="2335883" y="5612065"/>
            <a:ext cx="60330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https://github.com/eyalhazi/Android-App-Remote-Control-Joystick</a:t>
            </a:r>
            <a:endParaRPr lang="he-IL" sz="1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F40F8A1-162F-42AC-A015-8924CEEC90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11" y="5243217"/>
            <a:ext cx="949331" cy="94933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06267D8-A45C-4C68-B92E-F87E312B1E5A}"/>
              </a:ext>
            </a:extLst>
          </p:cNvPr>
          <p:cNvSpPr txBox="1"/>
          <p:nvPr/>
        </p:nvSpPr>
        <p:spPr>
          <a:xfrm>
            <a:off x="2035827" y="4542649"/>
            <a:ext cx="24732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Written in Kotlin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6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45161" y="158031"/>
            <a:ext cx="6061364" cy="549275"/>
          </a:xfrm>
        </p:spPr>
        <p:txBody>
          <a:bodyPr>
            <a:noAutofit/>
          </a:bodyPr>
          <a:lstStyle/>
          <a:p>
            <a:pPr algn="ctr"/>
            <a:r>
              <a:rPr lang="en-US" sz="4300" b="1" dirty="0"/>
              <a:t>App features</a:t>
            </a:r>
            <a:endParaRPr lang="he-IL" sz="4300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07" y="1185563"/>
            <a:ext cx="2954949" cy="142981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25" y="4022556"/>
            <a:ext cx="2122875" cy="6641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525" y="2209887"/>
            <a:ext cx="661930" cy="164103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525" y="4875030"/>
            <a:ext cx="1662439" cy="1424948"/>
          </a:xfrm>
          <a:prstGeom prst="rect">
            <a:avLst/>
          </a:prstGeom>
        </p:spPr>
      </p:pic>
      <p:cxnSp>
        <p:nvCxnSpPr>
          <p:cNvPr id="10" name="מחבר חץ ישר 9"/>
          <p:cNvCxnSpPr>
            <a:cxnSpLocks/>
          </p:cNvCxnSpPr>
          <p:nvPr/>
        </p:nvCxnSpPr>
        <p:spPr>
          <a:xfrm flipV="1">
            <a:off x="4481646" y="1625998"/>
            <a:ext cx="969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0739" y="1007918"/>
            <a:ext cx="5035117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The Connection to the FlightGear: </a:t>
            </a:r>
          </a:p>
          <a:p>
            <a:pPr algn="l"/>
            <a:r>
              <a:rPr lang="en-US" sz="1600" dirty="0"/>
              <a:t>The user has to enter correct IP and port in order to connect. </a:t>
            </a: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7"/>
          <a:srcRect l="1023" t="-834" r="-1023" b="15057"/>
          <a:stretch/>
        </p:blipFill>
        <p:spPr>
          <a:xfrm>
            <a:off x="1441718" y="2863098"/>
            <a:ext cx="3039928" cy="31991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90739" y="2090167"/>
            <a:ext cx="3602182" cy="4216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Flight controllers:</a:t>
            </a:r>
          </a:p>
          <a:p>
            <a:pPr algn="l"/>
            <a:endParaRPr lang="en-US" sz="1600" dirty="0"/>
          </a:p>
          <a:p>
            <a:pPr algn="l"/>
            <a:r>
              <a:rPr lang="en-US" b="1" u="sng" dirty="0"/>
              <a:t>The sliders:</a:t>
            </a:r>
            <a:endParaRPr lang="he-IL" b="1" u="sng" dirty="0"/>
          </a:p>
          <a:p>
            <a:pPr algn="l"/>
            <a:r>
              <a:rPr lang="en-US" sz="1600" dirty="0"/>
              <a:t>-</a:t>
            </a:r>
            <a:r>
              <a:rPr lang="en-US" sz="1600" dirty="0">
                <a:solidFill>
                  <a:srgbClr val="FF0000"/>
                </a:solidFill>
              </a:rPr>
              <a:t>Rudder slider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controls rotation about the vertical axis of an aircraft.</a:t>
            </a:r>
          </a:p>
          <a:p>
            <a:pPr algn="l"/>
            <a:r>
              <a:rPr lang="en-US" sz="1600" dirty="0"/>
              <a:t>-</a:t>
            </a:r>
            <a:r>
              <a:rPr lang="en-US" sz="1600" dirty="0">
                <a:solidFill>
                  <a:srgbClr val="FF0000"/>
                </a:solidFill>
              </a:rPr>
              <a:t>Throttle slider</a:t>
            </a:r>
            <a:r>
              <a:rPr lang="en-US" sz="1600" dirty="0"/>
              <a:t>: controls the speed of the airplane, which means the amount of fuel provided to the engine with which it is associated.</a:t>
            </a:r>
          </a:p>
          <a:p>
            <a:pPr algn="l"/>
            <a:r>
              <a:rPr lang="en-US" b="1" u="sng" dirty="0"/>
              <a:t>The joystick:</a:t>
            </a:r>
            <a:endParaRPr lang="he-IL" b="1" u="sng" dirty="0"/>
          </a:p>
          <a:p>
            <a:pPr algn="l"/>
            <a:r>
              <a:rPr lang="en-US" sz="1600" dirty="0"/>
              <a:t>controls the aileron and elevator.</a:t>
            </a:r>
          </a:p>
          <a:p>
            <a:pPr algn="l"/>
            <a:r>
              <a:rPr lang="en-US" sz="1600" dirty="0"/>
              <a:t>-</a:t>
            </a:r>
            <a:r>
              <a:rPr lang="en-US" sz="1600" dirty="0">
                <a:solidFill>
                  <a:srgbClr val="FF0000"/>
                </a:solidFill>
              </a:rPr>
              <a:t>Aileron</a:t>
            </a:r>
            <a:r>
              <a:rPr lang="en-US" sz="1600" dirty="0"/>
              <a:t>: control movement about the longitudinal axis of an aircraft</a:t>
            </a:r>
            <a:r>
              <a:rPr lang="en-US" sz="1600" b="1" dirty="0"/>
              <a:t>.</a:t>
            </a:r>
            <a:endParaRPr lang="en-US" sz="1600" dirty="0"/>
          </a:p>
          <a:p>
            <a:pPr algn="l"/>
            <a:r>
              <a:rPr lang="en-US" sz="1600" dirty="0"/>
              <a:t>-</a:t>
            </a:r>
            <a:r>
              <a:rPr lang="en-US" sz="1600" dirty="0">
                <a:solidFill>
                  <a:srgbClr val="FF0000"/>
                </a:solidFill>
              </a:rPr>
              <a:t>Elevator</a:t>
            </a:r>
            <a:r>
              <a:rPr lang="en-US" sz="1600" dirty="0"/>
              <a:t>: controls the height of the airplane.</a:t>
            </a:r>
          </a:p>
        </p:txBody>
      </p:sp>
      <p:cxnSp>
        <p:nvCxnSpPr>
          <p:cNvPr id="18" name="מחבר חץ ישר 17"/>
          <p:cNvCxnSpPr>
            <a:cxnSpLocks/>
          </p:cNvCxnSpPr>
          <p:nvPr/>
        </p:nvCxnSpPr>
        <p:spPr>
          <a:xfrm>
            <a:off x="9091438" y="3165545"/>
            <a:ext cx="54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cxnSpLocks/>
          </p:cNvCxnSpPr>
          <p:nvPr/>
        </p:nvCxnSpPr>
        <p:spPr>
          <a:xfrm>
            <a:off x="9055626" y="5562824"/>
            <a:ext cx="62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ADF8C685-CA97-44AC-80EB-5644A542BFC4}"/>
              </a:ext>
            </a:extLst>
          </p:cNvPr>
          <p:cNvCxnSpPr>
            <a:cxnSpLocks/>
          </p:cNvCxnSpPr>
          <p:nvPr/>
        </p:nvCxnSpPr>
        <p:spPr>
          <a:xfrm>
            <a:off x="9091438" y="4236900"/>
            <a:ext cx="54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D916498E-A0F9-4F23-86A2-42CB6EFBD94B}"/>
              </a:ext>
            </a:extLst>
          </p:cNvPr>
          <p:cNvCxnSpPr>
            <a:cxnSpLocks/>
          </p:cNvCxnSpPr>
          <p:nvPr/>
        </p:nvCxnSpPr>
        <p:spPr>
          <a:xfrm flipV="1">
            <a:off x="4547043" y="4462682"/>
            <a:ext cx="97486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5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8757" y="288346"/>
            <a:ext cx="8908184" cy="923636"/>
          </a:xfrm>
        </p:spPr>
        <p:txBody>
          <a:bodyPr/>
          <a:lstStyle/>
          <a:p>
            <a:pPr algn="ctr"/>
            <a:r>
              <a:rPr lang="en-US" b="1" dirty="0"/>
              <a:t>App architecture 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9553BB-BC08-4350-A444-11B057C3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07" y="1211982"/>
            <a:ext cx="9901883" cy="48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92118" y="53232"/>
            <a:ext cx="9007764" cy="84974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UML Diagram</a:t>
            </a:r>
            <a:endParaRPr lang="he-IL" sz="4400" b="1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280BE98F-4874-4E7F-B754-69F87EB999D3}"/>
              </a:ext>
            </a:extLst>
          </p:cNvPr>
          <p:cNvGrpSpPr/>
          <p:nvPr/>
        </p:nvGrpSpPr>
        <p:grpSpPr>
          <a:xfrm>
            <a:off x="940137" y="902978"/>
            <a:ext cx="11018084" cy="5790785"/>
            <a:chOff x="295564" y="654689"/>
            <a:chExt cx="11197243" cy="5842866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E4A83D5B-0E0B-4316-BDEF-FC4CBF154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84" t="12960" r="40656" b="22520"/>
            <a:stretch/>
          </p:blipFill>
          <p:spPr>
            <a:xfrm>
              <a:off x="295564" y="654689"/>
              <a:ext cx="6265538" cy="513275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תמונה 3" descr="תמונה שמכילה טקסט, שחור, מסך, צילום מסך&#10;&#10;התיאור נוצר באופן אוטומטי">
              <a:extLst>
                <a:ext uri="{FF2B5EF4-FFF2-40B4-BE49-F238E27FC236}">
                  <a16:creationId xmlns:a16="http://schemas.microsoft.com/office/drawing/2014/main" id="{F74619EB-B228-4946-96C7-33005AF5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359" y="2613932"/>
              <a:ext cx="7130448" cy="3883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7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42510" y="8527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Installation instructions: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63980" y="1592580"/>
            <a:ext cx="9980612" cy="435864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1200" dirty="0"/>
              <a:t>Download and install 'FlightGear' 2020.3.6 application from: </a:t>
            </a:r>
            <a:r>
              <a:rPr lang="en-US" sz="1200" dirty="0">
                <a:hlinkClick r:id="rId2"/>
              </a:rPr>
              <a:t>https://www.flightgear.org/</a:t>
            </a:r>
            <a:endParaRPr lang="he-IL" sz="1200" dirty="0"/>
          </a:p>
          <a:p>
            <a:pPr algn="l" rtl="0"/>
            <a:r>
              <a:rPr lang="en-US" sz="1200" dirty="0"/>
              <a:t>Open FlightGear, press the “Settings” tab and copy the following line under Additional Settings:</a:t>
            </a:r>
          </a:p>
          <a:p>
            <a:pPr marL="0" indent="0" algn="ctr" rtl="0">
              <a:buNone/>
            </a:pPr>
            <a:r>
              <a:rPr lang="en-US" sz="1200" dirty="0"/>
              <a:t>	</a:t>
            </a:r>
            <a:r>
              <a:rPr lang="sv-SE" sz="1200" dirty="0"/>
              <a:t>-telnet=socket,in,10,127.0.0.1,6400,tcp</a:t>
            </a:r>
            <a:endParaRPr lang="en-US" sz="1200" dirty="0"/>
          </a:p>
          <a:p>
            <a:pPr algn="l" rtl="0"/>
            <a:r>
              <a:rPr lang="en-US" sz="1200" dirty="0"/>
              <a:t>Download and install Android Studio JetBrains's IDE from: </a:t>
            </a:r>
            <a:r>
              <a:rPr lang="en-US" sz="1200" dirty="0">
                <a:hlinkClick r:id="rId3"/>
              </a:rPr>
              <a:t>https://developer.android.com/studio?gclid=Cj0KCQjwh_eFBhDZARIsALHjIKfWSf3koFU4l6Iz0GpSNmvXtZjP2rA-btB-nZAtZ8bHrY61NgAzX1UaApWKEALw_wcB&amp;gclsrc=aw.ds</a:t>
            </a:r>
            <a:endParaRPr lang="en-US" sz="1200" dirty="0"/>
          </a:p>
          <a:p>
            <a:pPr algn="l" rtl="0"/>
            <a:r>
              <a:rPr lang="en-US" sz="1200" dirty="0"/>
              <a:t>Open a new project with the name – “RemoteControlJoystick”, change the package name to “com.myapp. </a:t>
            </a:r>
            <a:r>
              <a:rPr lang="en-US" sz="1200" dirty="0" err="1"/>
              <a:t>remotecontroljoystick</a:t>
            </a:r>
            <a:r>
              <a:rPr lang="en-US" sz="1200" dirty="0"/>
              <a:t>” and install AVD manager, which is an emulator of an android on your computer.</a:t>
            </a:r>
          </a:p>
          <a:p>
            <a:pPr algn="l" rtl="0"/>
            <a:r>
              <a:rPr lang="en-US" sz="1200" dirty="0"/>
              <a:t>Go to tools -&gt; AVD manager -&gt; create virtual device</a:t>
            </a:r>
            <a:endParaRPr lang="he-IL" sz="1200" dirty="0"/>
          </a:p>
          <a:p>
            <a:pPr algn="l" rtl="0"/>
            <a:r>
              <a:rPr lang="en-US" sz="1200" dirty="0"/>
              <a:t>Download the src folder from GitHub: </a:t>
            </a:r>
            <a:r>
              <a:rPr lang="en-US" sz="1200" dirty="0">
                <a:hlinkClick r:id="rId4"/>
              </a:rPr>
              <a:t>https://github.com/eyalhazi/Android-App-Remote-Control-Joystick.git</a:t>
            </a:r>
            <a:endParaRPr lang="en-US" sz="1200" dirty="0"/>
          </a:p>
          <a:p>
            <a:pPr algn="l" rtl="0"/>
            <a:r>
              <a:rPr lang="en-US" sz="1200" dirty="0"/>
              <a:t>Extract the three folders: model, viewModel, view from src and insert them to the project at – </a:t>
            </a:r>
          </a:p>
          <a:p>
            <a:pPr marL="400050" lvl="1" indent="0" algn="ctr" rtl="0">
              <a:buNone/>
            </a:pPr>
            <a:r>
              <a:rPr lang="en-US" sz="1200" dirty="0"/>
              <a:t>	app-&gt; java -&gt; com.myapp. </a:t>
            </a:r>
            <a:r>
              <a:rPr lang="en-US" sz="1200" dirty="0" err="1"/>
              <a:t>remotecontroljoystick</a:t>
            </a:r>
            <a:endParaRPr lang="en-US" sz="1200" dirty="0"/>
          </a:p>
          <a:p>
            <a:pPr marL="285750" algn="l" rtl="0"/>
            <a:r>
              <a:rPr lang="en-US" sz="1200" dirty="0"/>
              <a:t>Extract the “AndroidManifest.xml” file from src folder and copy its content to –</a:t>
            </a:r>
          </a:p>
          <a:p>
            <a:pPr marL="0" indent="0" algn="ctr" rtl="0">
              <a:buNone/>
            </a:pPr>
            <a:r>
              <a:rPr lang="en-US" sz="1200" dirty="0"/>
              <a:t>app -&gt; manifests</a:t>
            </a:r>
          </a:p>
          <a:p>
            <a:pPr marL="285750" algn="l" rtl="0"/>
            <a:r>
              <a:rPr lang="en-US" sz="1200" dirty="0"/>
              <a:t> Extract the “activity_main.xml” file from src folder and copy its content to –</a:t>
            </a:r>
          </a:p>
          <a:p>
            <a:pPr marL="0" indent="0" algn="ctr" rtl="0">
              <a:buNone/>
            </a:pPr>
            <a:r>
              <a:rPr lang="en-US" sz="1200" dirty="0"/>
              <a:t>app -&gt; res -&gt; layout -&gt; activity_main.xml</a:t>
            </a:r>
          </a:p>
          <a:p>
            <a:pPr algn="l" rtl="0"/>
            <a:r>
              <a:rPr lang="en-US" sz="1200" dirty="0" err="1"/>
              <a:t>Extarct</a:t>
            </a:r>
            <a:r>
              <a:rPr lang="en-US" sz="1200" dirty="0"/>
              <a:t> the “air” photo from </a:t>
            </a:r>
            <a:r>
              <a:rPr lang="en-US" sz="1200" dirty="0" err="1"/>
              <a:t>src</a:t>
            </a:r>
            <a:r>
              <a:rPr lang="en-US" sz="1200" dirty="0"/>
              <a:t> folder and copy it to –</a:t>
            </a:r>
          </a:p>
          <a:p>
            <a:pPr marL="0" indent="0" algn="ctr" rtl="0">
              <a:buNone/>
            </a:pPr>
            <a:r>
              <a:rPr lang="en-US" sz="1200" dirty="0"/>
              <a:t>app -&gt; res -&gt; drawable</a:t>
            </a:r>
          </a:p>
          <a:p>
            <a:pPr algn="l" rtl="0"/>
            <a:r>
              <a:rPr lang="en-US" sz="1200" dirty="0"/>
              <a:t>Press the “play” button at the FlightGear app. Run the app from the IDE on the emulator.</a:t>
            </a:r>
          </a:p>
          <a:p>
            <a:pPr algn="l" rtl="0"/>
            <a:r>
              <a:rPr lang="en-US" sz="1200" dirty="0"/>
              <a:t>Insert the right IP addr and the right port(6400) for connecting the FlightGear from the app.</a:t>
            </a:r>
          </a:p>
        </p:txBody>
      </p:sp>
    </p:spTree>
    <p:extLst>
      <p:ext uri="{BB962C8B-B14F-4D97-AF65-F5344CB8AC3E}">
        <p14:creationId xmlns:p14="http://schemas.microsoft.com/office/powerpoint/2010/main" val="2567365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1028</TotalTime>
  <Words>470</Words>
  <Application>Microsoft Office PowerPoint</Application>
  <PresentationFormat>מסך רחב</PresentationFormat>
  <Paragraphs>48</Paragraphs>
  <Slides>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עשן מתפתל</vt:lpstr>
      <vt:lpstr>Android App Remote Control Joystick</vt:lpstr>
      <vt:lpstr>Brief</vt:lpstr>
      <vt:lpstr>App features</vt:lpstr>
      <vt:lpstr>App architecture </vt:lpstr>
      <vt:lpstr>UML Diagram</vt:lpstr>
      <vt:lpstr>Installation instructions: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FlightGear Android Control Application</dc:title>
  <dc:creator>Ronli</dc:creator>
  <cp:lastModifiedBy>Eyal Hazi</cp:lastModifiedBy>
  <cp:revision>166</cp:revision>
  <dcterms:created xsi:type="dcterms:W3CDTF">2021-06-07T20:32:12Z</dcterms:created>
  <dcterms:modified xsi:type="dcterms:W3CDTF">2021-06-18T12:31:07Z</dcterms:modified>
</cp:coreProperties>
</file>