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5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8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8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ED06B6-C816-4861-964D-15A98395707D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4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9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7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62131"/>
            <a:ext cx="10058400" cy="196827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P2P Image Sharing App Using Compression</a:t>
            </a:r>
            <a:br>
              <a:rPr lang="en-IN" sz="4400" dirty="0" smtClean="0"/>
            </a:br>
            <a:r>
              <a:rPr lang="en-IN" sz="3200" dirty="0" smtClean="0"/>
              <a:t>CS4089 Project</a:t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>Midterm Evaluation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1800" cap="none" dirty="0" err="1" smtClean="0">
                <a:latin typeface="+mn-lt"/>
              </a:rPr>
              <a:t>Anand</a:t>
            </a:r>
            <a:r>
              <a:rPr lang="en-IN" sz="1800" cap="none" dirty="0" smtClean="0">
                <a:latin typeface="+mn-lt"/>
              </a:rPr>
              <a:t> M.P, </a:t>
            </a:r>
            <a:r>
              <a:rPr lang="en-IN" sz="1800" cap="none" dirty="0" err="1" smtClean="0">
                <a:latin typeface="+mn-lt"/>
              </a:rPr>
              <a:t>Ronn</a:t>
            </a:r>
            <a:r>
              <a:rPr lang="en-IN" sz="1800" cap="none" dirty="0" smtClean="0">
                <a:latin typeface="+mn-lt"/>
              </a:rPr>
              <a:t> George Jacob, Sreeraag Mohan T.</a:t>
            </a:r>
          </a:p>
          <a:p>
            <a:pPr algn="ctr"/>
            <a:r>
              <a:rPr lang="en-IN" sz="1800" cap="none" dirty="0" smtClean="0">
                <a:latin typeface="+mn-lt"/>
              </a:rPr>
              <a:t>Group No. 48</a:t>
            </a:r>
          </a:p>
          <a:p>
            <a:pPr algn="ctr"/>
            <a:r>
              <a:rPr lang="en-IN" sz="1800" cap="none" dirty="0" smtClean="0">
                <a:latin typeface="+mn-lt"/>
              </a:rPr>
              <a:t>Guided By : Ms. </a:t>
            </a:r>
            <a:r>
              <a:rPr lang="en-IN" sz="1800" cap="none" dirty="0" err="1" smtClean="0">
                <a:latin typeface="+mn-lt"/>
              </a:rPr>
              <a:t>Pournami</a:t>
            </a:r>
            <a:r>
              <a:rPr lang="en-IN" sz="1800" cap="none" dirty="0" smtClean="0">
                <a:latin typeface="+mn-lt"/>
              </a:rPr>
              <a:t> P.N</a:t>
            </a:r>
          </a:p>
          <a:p>
            <a:pPr algn="ctr"/>
            <a:r>
              <a:rPr lang="en-IN" sz="1800" cap="none" dirty="0" smtClean="0">
                <a:latin typeface="+mn-lt"/>
              </a:rPr>
              <a:t>September 16, 2015</a:t>
            </a:r>
            <a:endParaRPr lang="en-US" sz="18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27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Work Done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6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Conduct a study of the existing image compression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 the algorithm and use the same to convert images locally on a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Send the compressed image to another device over a Wi-Fi network.</a:t>
            </a:r>
          </a:p>
          <a:p>
            <a:pPr marL="0" indent="0">
              <a:buNone/>
            </a:pPr>
            <a:r>
              <a:rPr lang="en-IN" dirty="0" smtClean="0"/>
              <a:t>Thus, our project aims to address the following issues : </a:t>
            </a:r>
            <a:br>
              <a:rPr lang="en-IN" dirty="0" smtClean="0"/>
            </a:b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What will be the best compression algorithm that could be implemented?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How will you take into consideration factors such as battery and processing capabilities?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How will we </a:t>
            </a:r>
            <a:r>
              <a:rPr lang="en-IN" smtClean="0"/>
              <a:t>work with</a:t>
            </a:r>
            <a:r>
              <a:rPr lang="en-IN" smtClean="0"/>
              <a:t> </a:t>
            </a:r>
            <a:r>
              <a:rPr lang="en-IN" smtClean="0"/>
              <a:t>Wi-Fi </a:t>
            </a:r>
            <a:r>
              <a:rPr lang="en-IN" smtClean="0"/>
              <a:t>network </a:t>
            </a:r>
            <a:r>
              <a:rPr lang="en-IN" dirty="0" smtClean="0"/>
              <a:t>– establishing the connection, identifying peers etc.?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6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“To implement a peer-to-peer image sharing application that uses an optimal compression algorithm to send compressed image files over an ad-hoc Wi-Fi network.”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Computer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Android Application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Software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96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56079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fundamentals of Android </a:t>
            </a:r>
            <a:r>
              <a:rPr lang="en-US" dirty="0" smtClean="0"/>
              <a:t>development </a:t>
            </a:r>
            <a:r>
              <a:rPr lang="en-US" dirty="0"/>
              <a:t>are available at the Android </a:t>
            </a:r>
            <a:r>
              <a:rPr lang="en-US" dirty="0" smtClean="0"/>
              <a:t>Developers </a:t>
            </a:r>
            <a:r>
              <a:rPr lang="en-US" dirty="0"/>
              <a:t>website [1</a:t>
            </a:r>
            <a:r>
              <a:rPr lang="en-US" dirty="0" smtClean="0"/>
              <a:t>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JPEG </a:t>
            </a:r>
            <a:r>
              <a:rPr lang="en-US" dirty="0"/>
              <a:t>standards </a:t>
            </a:r>
            <a:r>
              <a:rPr lang="en-US" dirty="0" smtClean="0"/>
              <a:t>and their </a:t>
            </a:r>
            <a:r>
              <a:rPr lang="en-US" dirty="0"/>
              <a:t>progressive </a:t>
            </a:r>
            <a:r>
              <a:rPr lang="en-US" dirty="0" smtClean="0"/>
              <a:t>benefits </a:t>
            </a:r>
            <a:r>
              <a:rPr lang="en-US" dirty="0"/>
              <a:t>were </a:t>
            </a:r>
            <a:r>
              <a:rPr lang="en-US" dirty="0" smtClean="0"/>
              <a:t>analyzed from </a:t>
            </a:r>
            <a:r>
              <a:rPr lang="en-US" dirty="0"/>
              <a:t>Singh [2].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Wallace </a:t>
            </a:r>
            <a:r>
              <a:rPr lang="en-US" dirty="0"/>
              <a:t>[3] in 1992 </a:t>
            </a:r>
            <a:r>
              <a:rPr lang="en-US" dirty="0" smtClean="0"/>
              <a:t>presented </a:t>
            </a:r>
            <a:r>
              <a:rPr lang="en-US" dirty="0"/>
              <a:t>the JPEG still picture </a:t>
            </a:r>
            <a:r>
              <a:rPr lang="en-US" dirty="0" smtClean="0"/>
              <a:t>compression </a:t>
            </a:r>
            <a:r>
              <a:rPr lang="en-US" dirty="0"/>
              <a:t>standard.</a:t>
            </a:r>
          </a:p>
        </p:txBody>
      </p:sp>
    </p:spTree>
    <p:extLst>
      <p:ext uri="{BB962C8B-B14F-4D97-AF65-F5344CB8AC3E}">
        <p14:creationId xmlns:p14="http://schemas.microsoft.com/office/powerpoint/2010/main" val="412054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A part of the literature survey has been completed.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We are currently studying compression algorithms such as JPEG, JPEG2000, </a:t>
            </a:r>
            <a:r>
              <a:rPr lang="en-IN" dirty="0" err="1" smtClean="0"/>
              <a:t>WebP</a:t>
            </a:r>
            <a:r>
              <a:rPr lang="en-IN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64595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08619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Completion of the literature survey.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Understanding the documentation necessary provided on the </a:t>
            </a:r>
            <a:r>
              <a:rPr lang="en-IN" i="1" dirty="0" smtClean="0"/>
              <a:t>Android Developers </a:t>
            </a:r>
            <a:r>
              <a:rPr lang="en-IN" dirty="0" smtClean="0"/>
              <a:t>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Development of the Software Requirements Specification (SRS).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Unified Modelling Language (UML) diagrams of the application would be laid out.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5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Android Developers, </a:t>
            </a:r>
            <a:r>
              <a:rPr lang="en-IN" i="1" dirty="0" smtClean="0"/>
              <a:t>developer.android.com, </a:t>
            </a:r>
            <a:r>
              <a:rPr lang="en-IN" dirty="0" smtClean="0"/>
              <a:t>Google Inc., 2015.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Singh, R.; Srivastava, V.K., JPEG2000: A review and its performance comparison with JPEG, in </a:t>
            </a:r>
            <a:r>
              <a:rPr lang="en-US" i="1" dirty="0" smtClean="0"/>
              <a:t>Power</a:t>
            </a:r>
            <a:r>
              <a:rPr lang="en-US" i="1" dirty="0"/>
              <a:t>, Control and Embedded Systems (ICPCES</a:t>
            </a:r>
            <a:r>
              <a:rPr lang="en-US" i="1" dirty="0" smtClean="0"/>
              <a:t>).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Wallace, G.K., The JPEG still picture compression standard, in </a:t>
            </a:r>
            <a:r>
              <a:rPr lang="en-US" i="1" dirty="0" smtClean="0"/>
              <a:t>Consumer Electronics</a:t>
            </a:r>
            <a:r>
              <a:rPr lang="en-US" i="1" dirty="0"/>
              <a:t>, IEEE Transactions </a:t>
            </a:r>
            <a:r>
              <a:rPr lang="en-US" i="1" dirty="0" smtClean="0"/>
              <a:t>on </a:t>
            </a:r>
            <a:r>
              <a:rPr lang="en-US" i="1" dirty="0"/>
              <a:t>, vol.38, no.1, </a:t>
            </a:r>
            <a:r>
              <a:rPr lang="en-US" i="1" dirty="0" err="1"/>
              <a:t>pp.xviii</a:t>
            </a:r>
            <a:r>
              <a:rPr lang="en-US" i="1" dirty="0"/>
              <a:t>-xxxiv</a:t>
            </a:r>
            <a:r>
              <a:rPr lang="en-US" dirty="0"/>
              <a:t>, Feb 1992</a:t>
            </a:r>
          </a:p>
          <a:p>
            <a:pPr marL="457200" indent="-457200">
              <a:buFont typeface="+mj-lt"/>
              <a:buAutoNum type="arabicPeriod"/>
            </a:pPr>
            <a:endParaRPr lang="en-US" i="1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129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326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P2P Image Sharing App Using Compression CS4089 Project  Midterm Evaluation</vt:lpstr>
      <vt:lpstr>Outline</vt:lpstr>
      <vt:lpstr>Introduction</vt:lpstr>
      <vt:lpstr>Problem Statement</vt:lpstr>
      <vt:lpstr>Domains</vt:lpstr>
      <vt:lpstr>Literature Survey</vt:lpstr>
      <vt:lpstr>Work Done</vt:lpstr>
      <vt:lpstr>Future Work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Image Sharing App Using Compression CS4089 Project  Midterm Evaluation</dc:title>
  <dc:creator>Sreeraag Mohan</dc:creator>
  <cp:lastModifiedBy>Sreeraag Mohan</cp:lastModifiedBy>
  <cp:revision>13</cp:revision>
  <dcterms:created xsi:type="dcterms:W3CDTF">2015-09-14T14:15:46Z</dcterms:created>
  <dcterms:modified xsi:type="dcterms:W3CDTF">2015-09-16T09:48:31Z</dcterms:modified>
</cp:coreProperties>
</file>