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auth.net/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5E2D9-FC65-4F0B-97CD-028FA833F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>
                <a:latin typeface="Algerian" panose="04020705040A02060702" pitchFamily="82" charset="0"/>
              </a:rPr>
              <a:t>Fazer login em conta </a:t>
            </a:r>
            <a:r>
              <a:rPr lang="pt-BR" dirty="0" err="1">
                <a:latin typeface="Algerian" panose="04020705040A02060702" pitchFamily="82" charset="0"/>
              </a:rPr>
              <a:t>google</a:t>
            </a:r>
            <a:endParaRPr lang="pt-BR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0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9B2CF-CDD9-4B57-8AD7-A1C3B67B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4301"/>
            <a:ext cx="9603275" cy="173945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400" dirty="0">
                <a:latin typeface="Algerian" panose="04020705040A02060702" pitchFamily="82" charset="0"/>
              </a:rPr>
              <a:t>Fazer login com conta </a:t>
            </a:r>
            <a:r>
              <a:rPr lang="pt-BR" sz="4400" dirty="0" err="1">
                <a:latin typeface="Algerian" panose="04020705040A02060702" pitchFamily="82" charset="0"/>
              </a:rPr>
              <a:t>google</a:t>
            </a:r>
            <a:r>
              <a:rPr lang="pt-BR" sz="4400" dirty="0">
                <a:latin typeface="Algerian" panose="04020705040A02060702" pitchFamily="82" charset="0"/>
              </a:rPr>
              <a:t> utilizando o </a:t>
            </a:r>
            <a:r>
              <a:rPr lang="pt-BR" sz="4400" dirty="0" err="1">
                <a:latin typeface="Algerian" panose="04020705040A02060702" pitchFamily="82" charset="0"/>
              </a:rPr>
              <a:t>Firebase</a:t>
            </a:r>
            <a:r>
              <a:rPr lang="pt-BR" sz="4400" dirty="0">
                <a:latin typeface="Algerian" panose="04020705040A02060702" pitchFamily="82" charset="0"/>
              </a:rPr>
              <a:t> </a:t>
            </a:r>
            <a:r>
              <a:rPr lang="pt-BR" sz="4400" dirty="0" err="1">
                <a:latin typeface="Algerian" panose="04020705040A02060702" pitchFamily="82" charset="0"/>
              </a:rPr>
              <a:t>Authentication</a:t>
            </a:r>
            <a:br>
              <a:rPr lang="pt-BR" b="1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BE2D7F-3B76-459F-B37C-82BCA6BEA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730500"/>
            <a:ext cx="9603275" cy="2735845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Firebase</a:t>
            </a:r>
            <a:r>
              <a:rPr lang="pt-BR" dirty="0"/>
              <a:t> </a:t>
            </a:r>
            <a:r>
              <a:rPr lang="pt-BR" dirty="0" err="1"/>
              <a:t>Authentication</a:t>
            </a:r>
            <a:r>
              <a:rPr lang="pt-BR" dirty="0"/>
              <a:t> permite a autenticação através de vários provedores</a:t>
            </a:r>
          </a:p>
          <a:p>
            <a:r>
              <a:rPr lang="pt-BR" dirty="0"/>
              <a:t>Adicionar a dependência do play </a:t>
            </a:r>
            <a:r>
              <a:rPr lang="pt-BR" dirty="0" err="1"/>
              <a:t>services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implementation</a:t>
            </a:r>
            <a:r>
              <a:rPr lang="pt-BR" dirty="0"/>
              <a:t> 'com.google.android.gms:play-services-auth:18.1.0’</a:t>
            </a:r>
          </a:p>
          <a:p>
            <a:r>
              <a:rPr lang="pt-BR" dirty="0"/>
              <a:t>Adicionar a impressão digital SHA-1 no App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141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A7DA747-94E3-430F-82FE-7D0E1B478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560" y="578813"/>
            <a:ext cx="7768880" cy="59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A8617-97A5-4C22-BB59-5B894242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lgerian" panose="04020705040A02060702" pitchFamily="82" charset="0"/>
              </a:rPr>
              <a:t>Adicionar o botão para autenticar a conta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C6693F-FBDF-4E06-BD1E-1D1D2B92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adicionar provedores como Google, Facebook ou outros serviços que oferecem a autenticação por meio do </a:t>
            </a:r>
            <a:r>
              <a:rPr lang="pt-BR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protocolo oAuth2</a:t>
            </a:r>
            <a:endParaRPr lang="pt-BR" b="1" dirty="0"/>
          </a:p>
          <a:p>
            <a:r>
              <a:rPr lang="pt-BR" dirty="0"/>
              <a:t>Podemos adicionar esse botão a partir desta </a:t>
            </a:r>
            <a:r>
              <a:rPr lang="pt-BR" dirty="0" err="1"/>
              <a:t>tag</a:t>
            </a:r>
            <a:r>
              <a:rPr lang="pt-BR" dirty="0"/>
              <a:t> dentro </a:t>
            </a:r>
            <a:r>
              <a:rPr lang="pt-BR" dirty="0" err="1"/>
              <a:t>ConstraintLayout</a:t>
            </a:r>
            <a:r>
              <a:rPr lang="pt-BR" dirty="0"/>
              <a:t> do </a:t>
            </a:r>
            <a:r>
              <a:rPr lang="pt-BR" b="1" dirty="0"/>
              <a:t>login.xml</a:t>
            </a:r>
          </a:p>
          <a:p>
            <a:pPr lvl="1"/>
            <a:r>
              <a:rPr lang="pt-BR" dirty="0" err="1"/>
              <a:t>com.google.android.gms.common.SignInButton</a:t>
            </a:r>
            <a:r>
              <a:rPr lang="pt-BR" dirty="0"/>
              <a:t> </a:t>
            </a:r>
            <a:r>
              <a:rPr lang="pt-BR" dirty="0" err="1"/>
              <a:t>android:id</a:t>
            </a:r>
            <a:r>
              <a:rPr lang="pt-BR" dirty="0"/>
              <a:t>="@+id/</a:t>
            </a:r>
            <a:r>
              <a:rPr lang="pt-BR" dirty="0" err="1"/>
              <a:t>login_botao_signin_google</a:t>
            </a:r>
            <a:r>
              <a:rPr lang="pt-BR" dirty="0"/>
              <a:t>" </a:t>
            </a:r>
            <a:r>
              <a:rPr lang="pt-BR" dirty="0" err="1"/>
              <a:t>android:layout_width</a:t>
            </a:r>
            <a:r>
              <a:rPr lang="pt-BR" dirty="0"/>
              <a:t>="</a:t>
            </a:r>
            <a:r>
              <a:rPr lang="pt-BR" dirty="0" err="1"/>
              <a:t>wrap_content</a:t>
            </a:r>
            <a:r>
              <a:rPr lang="pt-BR" dirty="0"/>
              <a:t>" </a:t>
            </a:r>
            <a:r>
              <a:rPr lang="pt-BR" dirty="0" err="1"/>
              <a:t>android:layout_height</a:t>
            </a:r>
            <a:r>
              <a:rPr lang="pt-BR" dirty="0"/>
              <a:t>="</a:t>
            </a:r>
            <a:r>
              <a:rPr lang="pt-BR" dirty="0" err="1"/>
              <a:t>wrap_content</a:t>
            </a:r>
            <a:r>
              <a:rPr lang="pt-BR" dirty="0"/>
              <a:t>" </a:t>
            </a:r>
            <a:r>
              <a:rPr lang="pt-BR" dirty="0" err="1"/>
              <a:t>android:layout_marginTop</a:t>
            </a:r>
            <a:r>
              <a:rPr lang="pt-BR" dirty="0"/>
              <a:t>="8dp" </a:t>
            </a:r>
            <a:r>
              <a:rPr lang="pt-BR" dirty="0" err="1"/>
              <a:t>app:layout_constraintEnd_toEndOf</a:t>
            </a:r>
            <a:r>
              <a:rPr lang="pt-BR" dirty="0"/>
              <a:t>="</a:t>
            </a:r>
            <a:r>
              <a:rPr lang="pt-BR" dirty="0" err="1"/>
              <a:t>parent</a:t>
            </a:r>
            <a:r>
              <a:rPr lang="pt-BR" dirty="0"/>
              <a:t>" </a:t>
            </a:r>
            <a:r>
              <a:rPr lang="pt-BR" dirty="0" err="1"/>
              <a:t>app:layout_constraintStart_toStartOf</a:t>
            </a:r>
            <a:r>
              <a:rPr lang="pt-BR" dirty="0"/>
              <a:t>="</a:t>
            </a:r>
            <a:r>
              <a:rPr lang="pt-BR" dirty="0" err="1"/>
              <a:t>parent</a:t>
            </a:r>
            <a:r>
              <a:rPr lang="pt-BR" dirty="0"/>
              <a:t>" </a:t>
            </a:r>
            <a:r>
              <a:rPr lang="pt-BR" dirty="0" err="1"/>
              <a:t>app:layout_constraintTop_toBottomOf</a:t>
            </a:r>
            <a:r>
              <a:rPr lang="pt-BR" dirty="0"/>
              <a:t>="@id/</a:t>
            </a:r>
            <a:r>
              <a:rPr lang="pt-BR" dirty="0" err="1"/>
              <a:t>login_botao_cadastrar_usuario</a:t>
            </a:r>
            <a:r>
              <a:rPr lang="pt-BR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31632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78F9CC-5D58-40ED-9505-3F2ED15B4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1" y="342900"/>
            <a:ext cx="9657854" cy="5123445"/>
          </a:xfrm>
        </p:spPr>
        <p:txBody>
          <a:bodyPr/>
          <a:lstStyle/>
          <a:p>
            <a:r>
              <a:rPr lang="pt-BR" dirty="0"/>
              <a:t>Mesmo tendo todo o padrão, podemos mudar o tamanho do botão, porém, precisamos seguir as limitações da Google, que oferece constantes via código fonte para isso</a:t>
            </a:r>
          </a:p>
          <a:p>
            <a:pPr lvl="1"/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br.com.alura.aluraesporte.ui.fragment</a:t>
            </a:r>
            <a:r>
              <a:rPr lang="pt-BR" i="1" dirty="0"/>
              <a:t>// </a:t>
            </a:r>
            <a:r>
              <a:rPr lang="pt-BR" i="1" dirty="0" err="1"/>
              <a:t>importsimport</a:t>
            </a:r>
            <a:r>
              <a:rPr lang="pt-BR" i="1" dirty="0"/>
              <a:t> </a:t>
            </a:r>
            <a:r>
              <a:rPr lang="pt-BR" i="1" dirty="0" err="1"/>
              <a:t>com.google.android.gms.common.SignInButtonclass</a:t>
            </a:r>
            <a:r>
              <a:rPr lang="pt-BR" i="1" dirty="0"/>
              <a:t> </a:t>
            </a:r>
            <a:r>
              <a:rPr lang="pt-BR" i="1" dirty="0" err="1"/>
              <a:t>LoginFragment</a:t>
            </a:r>
            <a:r>
              <a:rPr lang="pt-BR" i="1" dirty="0"/>
              <a:t> : </a:t>
            </a:r>
            <a:r>
              <a:rPr lang="pt-BR" i="1" dirty="0" err="1"/>
              <a:t>Fragment</a:t>
            </a:r>
            <a:r>
              <a:rPr lang="pt-BR" i="1" dirty="0"/>
              <a:t>() { </a:t>
            </a:r>
            <a:r>
              <a:rPr lang="pt-BR" i="1" dirty="0" err="1"/>
              <a:t>override</a:t>
            </a:r>
            <a:r>
              <a:rPr lang="pt-BR" i="1" dirty="0"/>
              <a:t> </a:t>
            </a:r>
            <a:r>
              <a:rPr lang="pt-BR" i="1" dirty="0" err="1"/>
              <a:t>fun</a:t>
            </a:r>
            <a:r>
              <a:rPr lang="pt-BR" i="1" dirty="0"/>
              <a:t> </a:t>
            </a:r>
            <a:r>
              <a:rPr lang="pt-BR" i="1" dirty="0" err="1"/>
              <a:t>onViewCreated</a:t>
            </a:r>
            <a:r>
              <a:rPr lang="pt-BR" i="1" dirty="0"/>
              <a:t>(</a:t>
            </a:r>
            <a:r>
              <a:rPr lang="pt-BR" i="1" dirty="0" err="1"/>
              <a:t>view</a:t>
            </a:r>
            <a:r>
              <a:rPr lang="pt-BR" i="1" dirty="0"/>
              <a:t>: </a:t>
            </a:r>
            <a:r>
              <a:rPr lang="pt-BR" i="1" dirty="0" err="1"/>
              <a:t>View</a:t>
            </a:r>
            <a:r>
              <a:rPr lang="pt-BR" i="1" dirty="0"/>
              <a:t>, </a:t>
            </a:r>
            <a:r>
              <a:rPr lang="pt-BR" i="1" dirty="0" err="1"/>
              <a:t>savedInstanceState</a:t>
            </a:r>
            <a:r>
              <a:rPr lang="pt-BR" i="1" dirty="0"/>
              <a:t>: </a:t>
            </a:r>
            <a:r>
              <a:rPr lang="pt-BR" i="1" dirty="0" err="1"/>
              <a:t>Bundle</a:t>
            </a:r>
            <a:r>
              <a:rPr lang="pt-BR" i="1" dirty="0"/>
              <a:t>?) { </a:t>
            </a:r>
            <a:r>
              <a:rPr lang="pt-BR" i="1" dirty="0" err="1"/>
              <a:t>super.onViewCreated</a:t>
            </a:r>
            <a:r>
              <a:rPr lang="pt-BR" i="1" dirty="0"/>
              <a:t>(</a:t>
            </a:r>
            <a:r>
              <a:rPr lang="pt-BR" i="1" dirty="0" err="1"/>
              <a:t>view</a:t>
            </a:r>
            <a:r>
              <a:rPr lang="pt-BR" i="1" dirty="0"/>
              <a:t>, </a:t>
            </a:r>
            <a:r>
              <a:rPr lang="pt-BR" i="1" dirty="0" err="1"/>
              <a:t>savedInstanceState</a:t>
            </a:r>
            <a:r>
              <a:rPr lang="pt-BR" i="1" dirty="0"/>
              <a:t>) </a:t>
            </a:r>
            <a:r>
              <a:rPr lang="pt-BR" i="1" dirty="0" err="1"/>
              <a:t>estadoAppViewModel.temComponentes</a:t>
            </a:r>
            <a:r>
              <a:rPr lang="pt-BR" i="1" dirty="0"/>
              <a:t> = </a:t>
            </a:r>
            <a:r>
              <a:rPr lang="pt-BR" i="1" dirty="0" err="1"/>
              <a:t>ComponentesVisuais</a:t>
            </a:r>
            <a:r>
              <a:rPr lang="pt-BR" i="1" dirty="0"/>
              <a:t>() </a:t>
            </a:r>
            <a:r>
              <a:rPr lang="pt-BR" i="1" dirty="0" err="1"/>
              <a:t>configuraBotaoLogin</a:t>
            </a:r>
            <a:r>
              <a:rPr lang="pt-BR" i="1" dirty="0"/>
              <a:t>() </a:t>
            </a:r>
            <a:r>
              <a:rPr lang="pt-BR" i="1" dirty="0" err="1"/>
              <a:t>configuraBotaoCadastro</a:t>
            </a:r>
            <a:r>
              <a:rPr lang="pt-BR" i="1" dirty="0"/>
              <a:t>() </a:t>
            </a:r>
            <a:r>
              <a:rPr lang="pt-BR" i="1" dirty="0" err="1"/>
              <a:t>login_botao_signin_google.setSize</a:t>
            </a:r>
            <a:r>
              <a:rPr lang="pt-BR" i="1" dirty="0"/>
              <a:t>(</a:t>
            </a:r>
            <a:r>
              <a:rPr lang="pt-BR" i="1" dirty="0" err="1"/>
              <a:t>SignInButton.SIZE_STANDARD</a:t>
            </a:r>
            <a:r>
              <a:rPr lang="pt-BR" i="1" dirty="0"/>
              <a:t>) } // membros}</a:t>
            </a:r>
          </a:p>
          <a:p>
            <a:pPr lvl="1"/>
            <a:r>
              <a:rPr lang="pt-BR" dirty="0"/>
              <a:t>Sendo o padrão o SIZE_STANDARD e as demais opções SIZE_WIDE ou SIZE_ICON</a:t>
            </a:r>
          </a:p>
          <a:p>
            <a:pPr marL="457200" lvl="1" indent="0">
              <a:buNone/>
            </a:pP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42754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9C56E-EA23-423A-B521-5F10D424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lgerian" panose="04020705040A02060702" pitchFamily="82" charset="0"/>
              </a:rPr>
              <a:t>Vinculando a conta da Google com o </a:t>
            </a:r>
            <a:r>
              <a:rPr lang="pt-BR" dirty="0" err="1">
                <a:latin typeface="Algerian" panose="04020705040A02060702" pitchFamily="82" charset="0"/>
              </a:rPr>
              <a:t>Firebase</a:t>
            </a:r>
            <a:r>
              <a:rPr lang="pt-BR" dirty="0">
                <a:latin typeface="Algerian" panose="04020705040A02060702" pitchFamily="82" charset="0"/>
              </a:rPr>
              <a:t> </a:t>
            </a:r>
            <a:r>
              <a:rPr lang="pt-BR" dirty="0" err="1">
                <a:latin typeface="Algerian" panose="04020705040A02060702" pitchFamily="82" charset="0"/>
              </a:rPr>
              <a:t>Authentication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532403-609D-423B-97C9-870610591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6" cy="500424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 vínculo da conta do Google com o </a:t>
            </a:r>
            <a:r>
              <a:rPr lang="pt-BR" dirty="0" err="1"/>
              <a:t>Firebase</a:t>
            </a:r>
            <a:r>
              <a:rPr lang="pt-BR" dirty="0"/>
              <a:t> </a:t>
            </a:r>
            <a:r>
              <a:rPr lang="pt-BR" dirty="0" err="1"/>
              <a:t>Authentication</a:t>
            </a:r>
            <a:r>
              <a:rPr lang="pt-BR" dirty="0"/>
              <a:t> precisa das credenciais do provedor da Google</a:t>
            </a:r>
          </a:p>
          <a:p>
            <a:r>
              <a:rPr lang="pt-BR" dirty="0"/>
              <a:t>Para isso podemos usar o método estático </a:t>
            </a:r>
            <a:r>
              <a:rPr lang="pt-BR" dirty="0" err="1"/>
              <a:t>getCredentials</a:t>
            </a:r>
            <a:r>
              <a:rPr lang="pt-BR" dirty="0"/>
              <a:t>() da classe </a:t>
            </a:r>
            <a:r>
              <a:rPr lang="pt-BR" dirty="0" err="1"/>
              <a:t>GoogleAuthProvider</a:t>
            </a:r>
            <a:r>
              <a:rPr lang="pt-BR" dirty="0"/>
              <a:t> que recebe o um </a:t>
            </a:r>
            <a:r>
              <a:rPr lang="pt-BR" dirty="0" err="1"/>
              <a:t>idToken</a:t>
            </a:r>
            <a:r>
              <a:rPr lang="pt-BR" dirty="0"/>
              <a:t> e um </a:t>
            </a:r>
            <a:r>
              <a:rPr lang="pt-BR" dirty="0" err="1"/>
              <a:t>accessToken</a:t>
            </a:r>
            <a:r>
              <a:rPr lang="pt-BR" dirty="0"/>
              <a:t> da conta do Google.</a:t>
            </a:r>
          </a:p>
          <a:p>
            <a:pPr lvl="1"/>
            <a:r>
              <a:rPr lang="pt-BR" dirty="0" err="1"/>
              <a:t>contaGoogle</a:t>
            </a:r>
            <a:r>
              <a:rPr lang="pt-BR" dirty="0"/>
              <a:t>?.</a:t>
            </a:r>
            <a:r>
              <a:rPr lang="pt-BR" dirty="0" err="1"/>
              <a:t>let</a:t>
            </a:r>
            <a:r>
              <a:rPr lang="pt-BR" dirty="0"/>
              <a:t> { conta -&gt; </a:t>
            </a:r>
            <a:r>
              <a:rPr lang="pt-BR" dirty="0" err="1"/>
              <a:t>val</a:t>
            </a:r>
            <a:r>
              <a:rPr lang="pt-BR" dirty="0"/>
              <a:t> credencial = </a:t>
            </a:r>
            <a:r>
              <a:rPr lang="pt-BR" dirty="0" err="1"/>
              <a:t>GoogleAuthProvider.getCredential</a:t>
            </a:r>
            <a:r>
              <a:rPr lang="pt-BR" dirty="0"/>
              <a:t>(</a:t>
            </a:r>
            <a:r>
              <a:rPr lang="pt-BR" dirty="0" err="1"/>
              <a:t>conta.idToken</a:t>
            </a:r>
            <a:r>
              <a:rPr lang="pt-BR" dirty="0"/>
              <a:t>, </a:t>
            </a:r>
            <a:r>
              <a:rPr lang="pt-BR" dirty="0" err="1"/>
              <a:t>null</a:t>
            </a:r>
            <a:r>
              <a:rPr lang="pt-BR" dirty="0"/>
              <a:t>)}</a:t>
            </a:r>
          </a:p>
          <a:p>
            <a:r>
              <a:rPr lang="pt-BR" dirty="0"/>
              <a:t>Em seguida, precisaremos de uma instância de </a:t>
            </a:r>
            <a:r>
              <a:rPr lang="pt-BR" dirty="0" err="1"/>
              <a:t>FirebaseAuth</a:t>
            </a:r>
            <a:r>
              <a:rPr lang="pt-BR" dirty="0"/>
              <a:t> para fazer o vínculo, para isso podemos utilizar o </a:t>
            </a:r>
            <a:r>
              <a:rPr lang="pt-BR" dirty="0" err="1"/>
              <a:t>LoginViewModel</a:t>
            </a:r>
            <a:r>
              <a:rPr lang="pt-BR" dirty="0"/>
              <a:t> que tem acesso ao </a:t>
            </a:r>
            <a:r>
              <a:rPr lang="pt-BR" dirty="0" err="1"/>
              <a:t>FirebaseAuthRepository</a:t>
            </a:r>
            <a:r>
              <a:rPr lang="pt-BR" dirty="0"/>
              <a:t> que, por sua vez, tem uma instância do </a:t>
            </a:r>
            <a:r>
              <a:rPr lang="pt-BR" dirty="0" err="1"/>
              <a:t>FirebaseAuth</a:t>
            </a:r>
            <a:endParaRPr lang="pt-BR" dirty="0"/>
          </a:p>
          <a:p>
            <a:pPr lvl="1"/>
            <a:r>
              <a:rPr lang="pt-BR" b="1" dirty="0" err="1"/>
              <a:t>class</a:t>
            </a:r>
            <a:r>
              <a:rPr lang="pt-BR" b="1" dirty="0"/>
              <a:t> </a:t>
            </a:r>
            <a:r>
              <a:rPr lang="pt-BR" b="1" dirty="0" err="1"/>
              <a:t>FirebaseAuthRepository</a:t>
            </a:r>
            <a:r>
              <a:rPr lang="pt-BR" b="1" dirty="0"/>
              <a:t>(</a:t>
            </a:r>
            <a:r>
              <a:rPr lang="pt-BR" b="1" dirty="0" err="1"/>
              <a:t>private</a:t>
            </a:r>
            <a:r>
              <a:rPr lang="pt-BR" b="1" dirty="0"/>
              <a:t> </a:t>
            </a:r>
            <a:r>
              <a:rPr lang="pt-BR" b="1" dirty="0" err="1"/>
              <a:t>val</a:t>
            </a:r>
            <a:r>
              <a:rPr lang="pt-BR" b="1" dirty="0"/>
              <a:t> </a:t>
            </a:r>
            <a:r>
              <a:rPr lang="pt-BR" b="1" dirty="0" err="1"/>
              <a:t>firebaseAuth</a:t>
            </a:r>
            <a:r>
              <a:rPr lang="pt-BR" b="1" dirty="0"/>
              <a:t>: </a:t>
            </a:r>
            <a:r>
              <a:rPr lang="pt-BR" b="1" dirty="0" err="1"/>
              <a:t>FirebaseAuth</a:t>
            </a:r>
            <a:r>
              <a:rPr lang="pt-BR" b="1" dirty="0"/>
              <a:t>) { </a:t>
            </a:r>
            <a:r>
              <a:rPr lang="pt-BR" b="1" i="1" dirty="0"/>
              <a:t>//membros </a:t>
            </a:r>
            <a:r>
              <a:rPr lang="pt-BR" b="1" i="1" dirty="0" err="1"/>
              <a:t>fun</a:t>
            </a:r>
            <a:r>
              <a:rPr lang="pt-BR" b="1" i="1" dirty="0"/>
              <a:t> </a:t>
            </a:r>
            <a:r>
              <a:rPr lang="pt-BR" b="1" i="1" dirty="0" err="1"/>
              <a:t>vinculaContaGoogle</a:t>
            </a:r>
            <a:r>
              <a:rPr lang="pt-BR" b="1" i="1" dirty="0"/>
              <a:t>(credencial: </a:t>
            </a:r>
            <a:r>
              <a:rPr lang="pt-BR" b="1" i="1" dirty="0" err="1"/>
              <a:t>AuthCredential</a:t>
            </a:r>
            <a:r>
              <a:rPr lang="pt-BR" b="1" i="1" dirty="0"/>
              <a:t>) : </a:t>
            </a:r>
            <a:r>
              <a:rPr lang="pt-BR" b="1" i="1" dirty="0" err="1"/>
              <a:t>LiveData</a:t>
            </a:r>
            <a:r>
              <a:rPr lang="pt-BR" b="1" i="1" dirty="0"/>
              <a:t>&lt;</a:t>
            </a:r>
            <a:r>
              <a:rPr lang="pt-BR" b="1" i="1" dirty="0" err="1"/>
              <a:t>Resource</a:t>
            </a:r>
            <a:r>
              <a:rPr lang="pt-BR" b="1" i="1" dirty="0"/>
              <a:t>&lt;</a:t>
            </a:r>
            <a:r>
              <a:rPr lang="pt-BR" b="1" i="1" dirty="0" err="1"/>
              <a:t>Boolean</a:t>
            </a:r>
            <a:r>
              <a:rPr lang="pt-BR" b="1" i="1" dirty="0"/>
              <a:t>&gt;&gt; { </a:t>
            </a:r>
            <a:r>
              <a:rPr lang="pt-BR" b="1" i="1" dirty="0" err="1"/>
              <a:t>val</a:t>
            </a:r>
            <a:r>
              <a:rPr lang="pt-BR" b="1" i="1" dirty="0"/>
              <a:t> </a:t>
            </a:r>
            <a:r>
              <a:rPr lang="pt-BR" b="1" i="1" dirty="0" err="1"/>
              <a:t>liveData</a:t>
            </a:r>
            <a:r>
              <a:rPr lang="pt-BR" b="1" i="1" dirty="0"/>
              <a:t> = </a:t>
            </a:r>
            <a:r>
              <a:rPr lang="pt-BR" b="1" i="1" dirty="0" err="1"/>
              <a:t>MutableLiveData</a:t>
            </a:r>
            <a:r>
              <a:rPr lang="pt-BR" b="1" i="1" dirty="0"/>
              <a:t>&lt;</a:t>
            </a:r>
            <a:r>
              <a:rPr lang="pt-BR" b="1" i="1" dirty="0" err="1"/>
              <a:t>Resource</a:t>
            </a:r>
            <a:r>
              <a:rPr lang="pt-BR" b="1" i="1" dirty="0"/>
              <a:t>&lt;</a:t>
            </a:r>
            <a:r>
              <a:rPr lang="pt-BR" b="1" i="1" dirty="0" err="1"/>
              <a:t>Boolean</a:t>
            </a:r>
            <a:r>
              <a:rPr lang="pt-BR" b="1" i="1" dirty="0"/>
              <a:t>&gt;&gt;() </a:t>
            </a:r>
            <a:r>
              <a:rPr lang="pt-BR" b="1" i="1" dirty="0" err="1"/>
              <a:t>firebaseAuth.signInWithCredential</a:t>
            </a:r>
            <a:r>
              <a:rPr lang="pt-BR" b="1" i="1" dirty="0"/>
              <a:t>(credencial) .</a:t>
            </a:r>
            <a:r>
              <a:rPr lang="pt-BR" b="1" i="1" dirty="0" err="1"/>
              <a:t>addOnSuccessListener</a:t>
            </a:r>
            <a:r>
              <a:rPr lang="pt-BR" b="1" i="1" dirty="0"/>
              <a:t> { </a:t>
            </a:r>
            <a:r>
              <a:rPr lang="pt-BR" b="1" i="1" dirty="0" err="1"/>
              <a:t>liveData.value</a:t>
            </a:r>
            <a:r>
              <a:rPr lang="pt-BR" b="1" i="1" dirty="0"/>
              <a:t> = </a:t>
            </a:r>
            <a:r>
              <a:rPr lang="pt-BR" b="1" i="1" dirty="0" err="1"/>
              <a:t>Resource</a:t>
            </a:r>
            <a:r>
              <a:rPr lang="pt-BR" b="1" i="1" dirty="0"/>
              <a:t>(</a:t>
            </a:r>
            <a:r>
              <a:rPr lang="pt-BR" b="1" i="1" dirty="0" err="1"/>
              <a:t>true</a:t>
            </a:r>
            <a:r>
              <a:rPr lang="pt-BR" b="1" i="1" dirty="0"/>
              <a:t>) } .</a:t>
            </a:r>
            <a:r>
              <a:rPr lang="pt-BR" b="1" i="1" dirty="0" err="1"/>
              <a:t>addOnFailureListener</a:t>
            </a:r>
            <a:r>
              <a:rPr lang="pt-BR" b="1" i="1" dirty="0"/>
              <a:t> { </a:t>
            </a:r>
            <a:r>
              <a:rPr lang="pt-BR" b="1" i="1" dirty="0" err="1"/>
              <a:t>liveData.value</a:t>
            </a:r>
            <a:r>
              <a:rPr lang="pt-BR" b="1" i="1" dirty="0"/>
              <a:t> = </a:t>
            </a:r>
            <a:r>
              <a:rPr lang="pt-BR" b="1" i="1" dirty="0" err="1"/>
              <a:t>Resource</a:t>
            </a:r>
            <a:r>
              <a:rPr lang="pt-BR" b="1" i="1" dirty="0"/>
              <a:t>(false, "Falha ao vincular conta com a Google") } </a:t>
            </a:r>
            <a:r>
              <a:rPr lang="pt-BR" b="1" i="1" dirty="0" err="1"/>
              <a:t>return</a:t>
            </a:r>
            <a:r>
              <a:rPr lang="pt-BR" b="1" i="1" dirty="0"/>
              <a:t> </a:t>
            </a:r>
            <a:r>
              <a:rPr lang="pt-BR" b="1" i="1" dirty="0" err="1"/>
              <a:t>liveData</a:t>
            </a:r>
            <a:r>
              <a:rPr lang="pt-BR" b="1" i="1" dirty="0"/>
              <a:t> }}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3915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00384D-A213-4DCA-9DA9-5D14267FE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1" y="393700"/>
            <a:ext cx="9657854" cy="5072645"/>
          </a:xfrm>
        </p:spPr>
        <p:txBody>
          <a:bodyPr/>
          <a:lstStyle/>
          <a:p>
            <a:r>
              <a:rPr lang="pt-BR" dirty="0"/>
              <a:t>Note que a implementação é similar aos demais comportamentos feitos com o </a:t>
            </a:r>
            <a:r>
              <a:rPr lang="pt-BR" dirty="0" err="1"/>
              <a:t>FirebaseAuth</a:t>
            </a:r>
            <a:r>
              <a:rPr lang="pt-BR" dirty="0"/>
              <a:t>, ou seja, precisamos apenas delegar o retorno do </a:t>
            </a:r>
            <a:r>
              <a:rPr lang="pt-BR" dirty="0" err="1"/>
              <a:t>LiveData</a:t>
            </a:r>
            <a:r>
              <a:rPr lang="pt-BR" dirty="0"/>
              <a:t> para quem estiver chamando, seja no </a:t>
            </a:r>
            <a:r>
              <a:rPr lang="pt-BR" dirty="0" err="1"/>
              <a:t>ViewModel</a:t>
            </a:r>
            <a:endParaRPr lang="pt-BR" dirty="0"/>
          </a:p>
          <a:p>
            <a:pPr lvl="1"/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LoginViewModel</a:t>
            </a:r>
            <a:r>
              <a:rPr lang="pt-BR" dirty="0"/>
              <a:t>(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val</a:t>
            </a:r>
            <a:r>
              <a:rPr lang="pt-BR" dirty="0"/>
              <a:t> </a:t>
            </a:r>
            <a:r>
              <a:rPr lang="pt-BR" dirty="0" err="1"/>
              <a:t>firebaseAuthRepository</a:t>
            </a:r>
            <a:r>
              <a:rPr lang="pt-BR" dirty="0"/>
              <a:t>: </a:t>
            </a:r>
            <a:r>
              <a:rPr lang="pt-BR" dirty="0" err="1"/>
              <a:t>FirebaseAuthRepository</a:t>
            </a:r>
            <a:r>
              <a:rPr lang="pt-BR" dirty="0"/>
              <a:t>) : </a:t>
            </a:r>
            <a:r>
              <a:rPr lang="pt-BR" dirty="0" err="1"/>
              <a:t>ViewModel</a:t>
            </a:r>
            <a:r>
              <a:rPr lang="pt-BR" dirty="0"/>
              <a:t>() { </a:t>
            </a:r>
            <a:r>
              <a:rPr lang="pt-BR" i="1" dirty="0"/>
              <a:t>//membros </a:t>
            </a:r>
            <a:r>
              <a:rPr lang="pt-BR" i="1" dirty="0" err="1"/>
              <a:t>fun</a:t>
            </a:r>
            <a:r>
              <a:rPr lang="pt-BR" i="1" dirty="0"/>
              <a:t> </a:t>
            </a:r>
            <a:r>
              <a:rPr lang="pt-BR" i="1" dirty="0" err="1"/>
              <a:t>vinculaContaGoogle</a:t>
            </a:r>
            <a:r>
              <a:rPr lang="pt-BR" i="1" dirty="0"/>
              <a:t>(credencial: </a:t>
            </a:r>
            <a:r>
              <a:rPr lang="pt-BR" i="1" dirty="0" err="1"/>
              <a:t>AuthCredential</a:t>
            </a:r>
            <a:r>
              <a:rPr lang="pt-BR" i="1" dirty="0"/>
              <a:t>): </a:t>
            </a:r>
            <a:r>
              <a:rPr lang="pt-BR" i="1" dirty="0" err="1"/>
              <a:t>LiveData</a:t>
            </a:r>
            <a:r>
              <a:rPr lang="pt-BR" i="1" dirty="0"/>
              <a:t>&lt;</a:t>
            </a:r>
            <a:r>
              <a:rPr lang="pt-BR" i="1" dirty="0" err="1"/>
              <a:t>Resource</a:t>
            </a:r>
            <a:r>
              <a:rPr lang="pt-BR" i="1" dirty="0"/>
              <a:t>&lt;</a:t>
            </a:r>
            <a:r>
              <a:rPr lang="pt-BR" i="1" dirty="0" err="1"/>
              <a:t>Boolean</a:t>
            </a:r>
            <a:r>
              <a:rPr lang="pt-BR" i="1" dirty="0"/>
              <a:t>&gt;&gt; = </a:t>
            </a:r>
            <a:r>
              <a:rPr lang="pt-BR" i="1" dirty="0" err="1"/>
              <a:t>firebaseAuthRepository.vinculaContaGoogle</a:t>
            </a:r>
            <a:r>
              <a:rPr lang="pt-BR" i="1" dirty="0"/>
              <a:t>(credencial)}</a:t>
            </a:r>
            <a:endParaRPr lang="pt-BR" dirty="0"/>
          </a:p>
          <a:p>
            <a:r>
              <a:rPr lang="pt-BR" dirty="0"/>
              <a:t>Como, também, no </a:t>
            </a:r>
            <a:r>
              <a:rPr lang="pt-BR" dirty="0" err="1"/>
              <a:t>Fragment</a:t>
            </a:r>
            <a:r>
              <a:rPr lang="pt-BR" dirty="0"/>
              <a:t> de login para tomar a devida ação no caso de falha ou sucesso</a:t>
            </a:r>
          </a:p>
          <a:p>
            <a:pPr lvl="1"/>
            <a:r>
              <a:rPr lang="pt-BR" dirty="0" err="1"/>
              <a:t>contaGoogle</a:t>
            </a:r>
            <a:r>
              <a:rPr lang="pt-BR" dirty="0"/>
              <a:t>?.</a:t>
            </a:r>
            <a:r>
              <a:rPr lang="pt-BR" dirty="0" err="1"/>
              <a:t>let</a:t>
            </a:r>
            <a:r>
              <a:rPr lang="pt-BR" dirty="0"/>
              <a:t> { conta -&gt; </a:t>
            </a:r>
            <a:r>
              <a:rPr lang="pt-BR" dirty="0" err="1"/>
              <a:t>val</a:t>
            </a:r>
            <a:r>
              <a:rPr lang="pt-BR" dirty="0"/>
              <a:t> credencial = </a:t>
            </a:r>
            <a:r>
              <a:rPr lang="pt-BR" dirty="0" err="1"/>
              <a:t>GoogleAuthProvider.getCredential</a:t>
            </a:r>
            <a:r>
              <a:rPr lang="pt-BR" dirty="0"/>
              <a:t>(</a:t>
            </a:r>
            <a:r>
              <a:rPr lang="pt-BR" dirty="0" err="1"/>
              <a:t>conta.idToken</a:t>
            </a:r>
            <a:r>
              <a:rPr lang="pt-BR" dirty="0"/>
              <a:t>, </a:t>
            </a:r>
            <a:r>
              <a:rPr lang="pt-BR" dirty="0" err="1"/>
              <a:t>null</a:t>
            </a:r>
            <a:r>
              <a:rPr lang="pt-BR" dirty="0"/>
              <a:t>) </a:t>
            </a:r>
            <a:r>
              <a:rPr lang="pt-BR" dirty="0" err="1"/>
              <a:t>viewModel.vinculaContaGoogle</a:t>
            </a:r>
            <a:r>
              <a:rPr lang="pt-BR" dirty="0"/>
              <a:t>(credencial) .observe(</a:t>
            </a:r>
            <a:r>
              <a:rPr lang="pt-BR" dirty="0" err="1"/>
              <a:t>viewLifecycleOwner</a:t>
            </a:r>
            <a:r>
              <a:rPr lang="pt-BR" dirty="0"/>
              <a:t>, </a:t>
            </a:r>
            <a:r>
              <a:rPr lang="pt-BR" dirty="0" err="1"/>
              <a:t>Observer</a:t>
            </a:r>
            <a:r>
              <a:rPr lang="pt-BR" dirty="0"/>
              <a:t> { it?.</a:t>
            </a:r>
            <a:r>
              <a:rPr lang="pt-BR" dirty="0" err="1"/>
              <a:t>let</a:t>
            </a:r>
            <a:r>
              <a:rPr lang="pt-BR" dirty="0"/>
              <a:t> { recurso -&gt; 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recurso.dado</a:t>
            </a:r>
            <a:r>
              <a:rPr lang="pt-BR" dirty="0"/>
              <a:t>){ </a:t>
            </a:r>
            <a:r>
              <a:rPr lang="pt-BR" dirty="0" err="1"/>
              <a:t>vaiParaListaProdutos</a:t>
            </a:r>
            <a:r>
              <a:rPr lang="pt-BR" dirty="0"/>
              <a:t>() } </a:t>
            </a:r>
            <a:r>
              <a:rPr lang="pt-BR" dirty="0" err="1"/>
              <a:t>else</a:t>
            </a:r>
            <a:r>
              <a:rPr lang="pt-BR" dirty="0"/>
              <a:t> { </a:t>
            </a:r>
            <a:r>
              <a:rPr lang="pt-BR" dirty="0" err="1"/>
              <a:t>val</a:t>
            </a:r>
            <a:r>
              <a:rPr lang="pt-BR" dirty="0"/>
              <a:t> mensagem = </a:t>
            </a:r>
            <a:r>
              <a:rPr lang="pt-BR" dirty="0" err="1"/>
              <a:t>recurso.erro</a:t>
            </a:r>
            <a:r>
              <a:rPr lang="pt-BR" dirty="0"/>
              <a:t> ?: "Falha ao vincular com a conta Google" </a:t>
            </a:r>
            <a:r>
              <a:rPr lang="pt-BR" dirty="0" err="1"/>
              <a:t>view</a:t>
            </a:r>
            <a:r>
              <a:rPr lang="pt-BR" dirty="0"/>
              <a:t>?.</a:t>
            </a:r>
            <a:r>
              <a:rPr lang="pt-BR" dirty="0" err="1"/>
              <a:t>snackBar</a:t>
            </a:r>
            <a:r>
              <a:rPr lang="pt-BR" dirty="0"/>
              <a:t>(mensagem) } } })}</a:t>
            </a:r>
          </a:p>
        </p:txBody>
      </p:sp>
    </p:spTree>
    <p:extLst>
      <p:ext uri="{BB962C8B-B14F-4D97-AF65-F5344CB8AC3E}">
        <p14:creationId xmlns:p14="http://schemas.microsoft.com/office/powerpoint/2010/main" val="307996689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21</TotalTime>
  <Words>383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Algerian</vt:lpstr>
      <vt:lpstr>Arial</vt:lpstr>
      <vt:lpstr>Gill Sans MT</vt:lpstr>
      <vt:lpstr>Galeria</vt:lpstr>
      <vt:lpstr>Fazer login em conta google</vt:lpstr>
      <vt:lpstr>Fazer login com conta google utilizando o Firebase Authentication  </vt:lpstr>
      <vt:lpstr>Apresentação do PowerPoint</vt:lpstr>
      <vt:lpstr>Adicionar o botão para autenticar a conta</vt:lpstr>
      <vt:lpstr>Apresentação do PowerPoint</vt:lpstr>
      <vt:lpstr>Vinculando a conta da Google com o Firebase Authentication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Fazer login em conta google</dc:title>
  <dc:creator>Thay Mairy</dc:creator>
  <cp:lastModifiedBy>Thay Mairy</cp:lastModifiedBy>
  <cp:revision>3</cp:revision>
  <dcterms:created xsi:type="dcterms:W3CDTF">2022-11-01T18:30:25Z</dcterms:created>
  <dcterms:modified xsi:type="dcterms:W3CDTF">2022-11-01T18:52:17Z</dcterms:modified>
</cp:coreProperties>
</file>