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TouchStone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Janssen Interactive Multi-media Module (JIMM)</a:t>
            </a:r>
          </a:p>
          <a:p>
            <a:r>
              <a:rPr lang="en-US" dirty="0" smtClean="0"/>
              <a:t>Joe Higley, Ronny Rodriguez, Morgan </a:t>
            </a:r>
            <a:r>
              <a:rPr lang="en-US" dirty="0" err="1" smtClean="0"/>
              <a:t>Holbert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Interview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Points: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south side entrance</a:t>
            </a:r>
          </a:p>
          <a:p>
            <a:r>
              <a:rPr lang="en-US" dirty="0" smtClean="0"/>
              <a:t>Needs to be an attraction</a:t>
            </a:r>
          </a:p>
          <a:p>
            <a:r>
              <a:rPr lang="en-US" dirty="0" smtClean="0"/>
              <a:t>Used for learning about the school</a:t>
            </a:r>
          </a:p>
          <a:p>
            <a:r>
              <a:rPr lang="en-US" dirty="0" smtClean="0"/>
              <a:t>Interactive, Inviting, Cutting edge</a:t>
            </a:r>
          </a:p>
          <a:p>
            <a:r>
              <a:rPr lang="en-US" dirty="0" smtClean="0"/>
              <a:t>Useful information for new and old students as well as alumni</a:t>
            </a:r>
          </a:p>
          <a:p>
            <a:r>
              <a:rPr lang="en-US" dirty="0" smtClean="0"/>
              <a:t>Speaks “Engineering”</a:t>
            </a:r>
          </a:p>
          <a:p>
            <a:r>
              <a:rPr lang="en-US" dirty="0" smtClean="0"/>
              <a:t>Honors Dean Jensen in some way</a:t>
            </a:r>
          </a:p>
        </p:txBody>
      </p:sp>
    </p:spTree>
    <p:extLst>
      <p:ext uri="{BB962C8B-B14F-4D97-AF65-F5344CB8AC3E}">
        <p14:creationId xmlns:p14="http://schemas.microsoft.com/office/powerpoint/2010/main" val="20042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08966" cy="3880773"/>
          </a:xfrm>
        </p:spPr>
        <p:txBody>
          <a:bodyPr/>
          <a:lstStyle/>
          <a:p>
            <a:r>
              <a:rPr lang="en-US" dirty="0" smtClean="0"/>
              <a:t>Large glass panel/panels covered in rear-projection film act as screen.</a:t>
            </a:r>
          </a:p>
          <a:p>
            <a:r>
              <a:rPr lang="en-US" dirty="0" smtClean="0"/>
              <a:t>Ultra-short throw projector projects UI onto glass from other side.</a:t>
            </a:r>
          </a:p>
          <a:p>
            <a:r>
              <a:rPr lang="en-US" dirty="0" err="1" smtClean="0"/>
              <a:t>Ubi</a:t>
            </a:r>
            <a:r>
              <a:rPr lang="en-US" dirty="0" smtClean="0"/>
              <a:t> interactive detects hand motion and touch gestures.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786294"/>
            <a:ext cx="5255068" cy="5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4529666" cy="1941512"/>
          </a:xfrm>
        </p:spPr>
        <p:txBody>
          <a:bodyPr/>
          <a:lstStyle/>
          <a:p>
            <a:r>
              <a:rPr lang="en-US" dirty="0" err="1" smtClean="0"/>
              <a:t>Ubi</a:t>
            </a:r>
            <a:r>
              <a:rPr lang="en-US" dirty="0" smtClean="0"/>
              <a:t> Interactive</a:t>
            </a:r>
          </a:p>
          <a:p>
            <a:pPr lvl="1"/>
            <a:r>
              <a:rPr lang="en-US" dirty="0" smtClean="0"/>
              <a:t>2 to 20 touchpoints</a:t>
            </a:r>
          </a:p>
          <a:p>
            <a:pPr lvl="1"/>
            <a:r>
              <a:rPr lang="en-US" dirty="0" smtClean="0"/>
              <a:t>Uses camera to register touch gestures</a:t>
            </a:r>
          </a:p>
          <a:p>
            <a:pPr lvl="1"/>
            <a:r>
              <a:rPr lang="en-US" dirty="0" smtClean="0"/>
              <a:t>Hardware and software already built</a:t>
            </a:r>
          </a:p>
          <a:p>
            <a:pPr lvl="1"/>
            <a:r>
              <a:rPr lang="en-US" dirty="0" smtClean="0"/>
              <a:t>Requires integration with out software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07000" y="2160589"/>
            <a:ext cx="4529666" cy="194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Casio XJ-UT310WN</a:t>
            </a:r>
          </a:p>
          <a:p>
            <a:pPr lvl="1"/>
            <a:r>
              <a:rPr lang="en-US" dirty="0" smtClean="0"/>
              <a:t>0.28:1 throw ratio</a:t>
            </a:r>
          </a:p>
          <a:p>
            <a:pPr lvl="1"/>
            <a:r>
              <a:rPr lang="en-US" dirty="0" smtClean="0"/>
              <a:t>1280 x 800 resolution</a:t>
            </a:r>
          </a:p>
          <a:p>
            <a:pPr lvl="1"/>
            <a:r>
              <a:rPr lang="en-US" dirty="0" smtClean="0"/>
              <a:t>LED/Laser hybrid lamp</a:t>
            </a:r>
          </a:p>
          <a:p>
            <a:pPr lvl="1"/>
            <a:r>
              <a:rPr lang="en-US" dirty="0" smtClean="0"/>
              <a:t>20,000hr. </a:t>
            </a:r>
            <a:r>
              <a:rPr lang="en-US" dirty="0" err="1" smtClean="0"/>
              <a:t>halflife</a:t>
            </a:r>
            <a:r>
              <a:rPr lang="en-US" dirty="0" smtClean="0"/>
              <a:t> or 2.28yrs.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102101"/>
            <a:ext cx="4529666" cy="194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Glass Panel</a:t>
            </a:r>
          </a:p>
          <a:p>
            <a:pPr lvl="1"/>
            <a:r>
              <a:rPr lang="en-US" dirty="0" smtClean="0"/>
              <a:t>1 XL horizontal glass panel or 3 L vertical glass panels.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0" y="4102101"/>
            <a:ext cx="4529666" cy="194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Rear-projection film</a:t>
            </a:r>
          </a:p>
          <a:p>
            <a:pPr lvl="1"/>
            <a:r>
              <a:rPr lang="en-US" dirty="0" smtClean="0"/>
              <a:t>Glair resistance for sunny hallway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47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35966" cy="3880773"/>
          </a:xfrm>
        </p:spPr>
        <p:txBody>
          <a:bodyPr/>
          <a:lstStyle/>
          <a:p>
            <a:r>
              <a:rPr lang="en-US" dirty="0" smtClean="0"/>
              <a:t>HTML/JavaScript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Information available online</a:t>
            </a:r>
          </a:p>
          <a:p>
            <a:pPr lvl="2"/>
            <a:r>
              <a:rPr lang="en-US" dirty="0" smtClean="0"/>
              <a:t>Can transfer current page via QR scan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Creating from scratch will be time consuming</a:t>
            </a:r>
          </a:p>
          <a:p>
            <a:pPr lvl="2"/>
            <a:r>
              <a:rPr lang="en-US" dirty="0" smtClean="0"/>
              <a:t>Any late changes may have trickle effect</a:t>
            </a:r>
          </a:p>
          <a:p>
            <a:pPr lvl="2"/>
            <a:r>
              <a:rPr lang="en-US" dirty="0" smtClean="0"/>
              <a:t>JavaScript not very secure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3300" y="2160589"/>
            <a:ext cx="41359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Can develop as a web app</a:t>
            </a:r>
          </a:p>
          <a:p>
            <a:pPr lvl="2"/>
            <a:r>
              <a:rPr lang="en-US" dirty="0" smtClean="0"/>
              <a:t>Easily add/change features</a:t>
            </a:r>
          </a:p>
          <a:p>
            <a:pPr lvl="2"/>
            <a:r>
              <a:rPr lang="en-US" dirty="0" smtClean="0"/>
              <a:t>More graphical complexity</a:t>
            </a:r>
          </a:p>
          <a:p>
            <a:pPr lvl="2"/>
            <a:r>
              <a:rPr lang="en-US" dirty="0" smtClean="0"/>
              <a:t>More easily create interface for adding information.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May cost money for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41" y="3240260"/>
            <a:ext cx="8596668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TouchStone</vt:lpstr>
      <vt:lpstr>Client Interview Key Points:</vt:lpstr>
      <vt:lpstr>Design Concept:</vt:lpstr>
      <vt:lpstr>Major Components Specs:</vt:lpstr>
      <vt:lpstr>Language Options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TouchStone</dc:title>
  <dc:creator>Joe Higley</dc:creator>
  <cp:lastModifiedBy>Joe Higley</cp:lastModifiedBy>
  <cp:revision>7</cp:revision>
  <dcterms:created xsi:type="dcterms:W3CDTF">2015-10-12T19:51:39Z</dcterms:created>
  <dcterms:modified xsi:type="dcterms:W3CDTF">2015-10-12T21:17:36Z</dcterms:modified>
</cp:coreProperties>
</file>