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560" autoAdjust="0"/>
    <p:restoredTop sz="94660"/>
  </p:normalViewPr>
  <p:slideViewPr>
    <p:cSldViewPr>
      <p:cViewPr varScale="1">
        <p:scale>
          <a:sx n="122" d="100"/>
          <a:sy n="122" d="100"/>
        </p:scale>
        <p:origin x="-139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91BF-0F63-4463-A085-0DE76234B90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262D-4420-4733-8BBF-CE3DD013D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91BF-0F63-4463-A085-0DE76234B90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262D-4420-4733-8BBF-CE3DD013D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02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91BF-0F63-4463-A085-0DE76234B90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262D-4420-4733-8BBF-CE3DD013D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04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91BF-0F63-4463-A085-0DE76234B90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262D-4420-4733-8BBF-CE3DD013D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7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91BF-0F63-4463-A085-0DE76234B90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262D-4420-4733-8BBF-CE3DD013D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48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91BF-0F63-4463-A085-0DE76234B90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262D-4420-4733-8BBF-CE3DD013D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91BF-0F63-4463-A085-0DE76234B90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262D-4420-4733-8BBF-CE3DD013D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4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91BF-0F63-4463-A085-0DE76234B90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262D-4420-4733-8BBF-CE3DD013D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1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91BF-0F63-4463-A085-0DE76234B90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262D-4420-4733-8BBF-CE3DD013D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47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91BF-0F63-4463-A085-0DE76234B90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262D-4420-4733-8BBF-CE3DD013D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1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91BF-0F63-4463-A085-0DE76234B90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262D-4420-4733-8BBF-CE3DD013D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2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A91BF-0F63-4463-A085-0DE76234B90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1262D-4420-4733-8BBF-CE3DD013D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62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914400" y="1828800"/>
            <a:ext cx="190500" cy="13335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87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elsa1</dc:creator>
  <cp:lastModifiedBy>elsa1</cp:lastModifiedBy>
  <cp:revision>1</cp:revision>
  <dcterms:created xsi:type="dcterms:W3CDTF">2020-10-02T16:58:51Z</dcterms:created>
  <dcterms:modified xsi:type="dcterms:W3CDTF">2020-10-02T17:03:50Z</dcterms:modified>
</cp:coreProperties>
</file>