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364CD-58C2-4AB4-9BA5-1242431EBF6C}" v="70" dt="2020-01-22T00:18:05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8A8CC-2D2D-4118-B356-33FC80EECF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3F311C-EEA1-4B4C-80FC-E6B3AA13F3D0}">
      <dgm:prSet/>
      <dgm:spPr/>
      <dgm:t>
        <a:bodyPr/>
        <a:lstStyle/>
        <a:p>
          <a:r>
            <a:rPr lang="en-US"/>
            <a:t>We will create a testing environment for our tool. We will natively host a dummy website, where each user receives session specific cookie values. We will then automate a registration and login process that will mimic a user. </a:t>
          </a:r>
        </a:p>
      </dgm:t>
    </dgm:pt>
    <dgm:pt modelId="{47AF0784-2378-46FD-A5C0-20D81C9732E4}" type="parTrans" cxnId="{5AD19E5F-84F3-46EB-B744-56DCA3CB94BD}">
      <dgm:prSet/>
      <dgm:spPr/>
      <dgm:t>
        <a:bodyPr/>
        <a:lstStyle/>
        <a:p>
          <a:endParaRPr lang="en-US"/>
        </a:p>
      </dgm:t>
    </dgm:pt>
    <dgm:pt modelId="{753F36EA-8CEF-4E9B-B248-F7852E9EB2A9}" type="sibTrans" cxnId="{5AD19E5F-84F3-46EB-B744-56DCA3CB94BD}">
      <dgm:prSet/>
      <dgm:spPr/>
      <dgm:t>
        <a:bodyPr/>
        <a:lstStyle/>
        <a:p>
          <a:endParaRPr lang="en-US"/>
        </a:p>
      </dgm:t>
    </dgm:pt>
    <dgm:pt modelId="{D7160A12-8233-45FA-BA5F-628E40332A7D}">
      <dgm:prSet/>
      <dgm:spPr/>
      <dgm:t>
        <a:bodyPr/>
        <a:lstStyle/>
        <a:p>
          <a:r>
            <a:rPr lang="en-US" dirty="0"/>
            <a:t>Our tool will intercept the cookies given by the website and try, using the syntax of the cookies, to brute force values that were given to a different user. We will then login with the found cookies as a different, existing</a:t>
          </a:r>
          <a:r>
            <a:rPr lang="en-US"/>
            <a:t>, user. </a:t>
          </a:r>
          <a:endParaRPr lang="en-US" dirty="0"/>
        </a:p>
      </dgm:t>
    </dgm:pt>
    <dgm:pt modelId="{6BAFAE39-2E6B-4383-B085-510057056330}" type="parTrans" cxnId="{2F99A75D-976B-475C-908A-ED6FBE67A357}">
      <dgm:prSet/>
      <dgm:spPr/>
      <dgm:t>
        <a:bodyPr/>
        <a:lstStyle/>
        <a:p>
          <a:endParaRPr lang="en-US"/>
        </a:p>
      </dgm:t>
    </dgm:pt>
    <dgm:pt modelId="{1C34E533-651E-4296-8450-A142DC40D6AB}" type="sibTrans" cxnId="{2F99A75D-976B-475C-908A-ED6FBE67A357}">
      <dgm:prSet/>
      <dgm:spPr/>
      <dgm:t>
        <a:bodyPr/>
        <a:lstStyle/>
        <a:p>
          <a:endParaRPr lang="en-US"/>
        </a:p>
      </dgm:t>
    </dgm:pt>
    <dgm:pt modelId="{7526E623-1C4E-4129-8823-C3E6687CC7EC}" type="pres">
      <dgm:prSet presAssocID="{0628A8CC-2D2D-4118-B356-33FC80EECF92}" presName="root" presStyleCnt="0">
        <dgm:presLayoutVars>
          <dgm:dir/>
          <dgm:resizeHandles val="exact"/>
        </dgm:presLayoutVars>
      </dgm:prSet>
      <dgm:spPr/>
    </dgm:pt>
    <dgm:pt modelId="{2C80CFD8-9029-454A-8AF3-E612527BB1A4}" type="pres">
      <dgm:prSet presAssocID="{343F311C-EEA1-4B4C-80FC-E6B3AA13F3D0}" presName="compNode" presStyleCnt="0"/>
      <dgm:spPr/>
    </dgm:pt>
    <dgm:pt modelId="{C529FF4B-A743-40D4-AC14-19410D509EBD}" type="pres">
      <dgm:prSet presAssocID="{343F311C-EEA1-4B4C-80FC-E6B3AA13F3D0}" presName="bgRect" presStyleLbl="bgShp" presStyleIdx="0" presStyleCnt="2"/>
      <dgm:spPr/>
    </dgm:pt>
    <dgm:pt modelId="{F872D3D0-A84D-4281-A416-FC0D082988A9}" type="pres">
      <dgm:prSet presAssocID="{343F311C-EEA1-4B4C-80FC-E6B3AA13F3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E0F90B-3767-4CC4-8EEC-154CBFA4E459}" type="pres">
      <dgm:prSet presAssocID="{343F311C-EEA1-4B4C-80FC-E6B3AA13F3D0}" presName="spaceRect" presStyleCnt="0"/>
      <dgm:spPr/>
    </dgm:pt>
    <dgm:pt modelId="{38F9D026-92D8-42DD-91A9-D47565D2A26A}" type="pres">
      <dgm:prSet presAssocID="{343F311C-EEA1-4B4C-80FC-E6B3AA13F3D0}" presName="parTx" presStyleLbl="revTx" presStyleIdx="0" presStyleCnt="2">
        <dgm:presLayoutVars>
          <dgm:chMax val="0"/>
          <dgm:chPref val="0"/>
        </dgm:presLayoutVars>
      </dgm:prSet>
      <dgm:spPr/>
    </dgm:pt>
    <dgm:pt modelId="{DB23F1E4-F002-4F2B-9969-B9EED9211DAF}" type="pres">
      <dgm:prSet presAssocID="{753F36EA-8CEF-4E9B-B248-F7852E9EB2A9}" presName="sibTrans" presStyleCnt="0"/>
      <dgm:spPr/>
    </dgm:pt>
    <dgm:pt modelId="{C712FC1E-4440-4F0D-83BA-A5EB65447850}" type="pres">
      <dgm:prSet presAssocID="{D7160A12-8233-45FA-BA5F-628E40332A7D}" presName="compNode" presStyleCnt="0"/>
      <dgm:spPr/>
    </dgm:pt>
    <dgm:pt modelId="{B4996378-A23C-40F0-A4DD-8A4C9FF83795}" type="pres">
      <dgm:prSet presAssocID="{D7160A12-8233-45FA-BA5F-628E40332A7D}" presName="bgRect" presStyleLbl="bgShp" presStyleIdx="1" presStyleCnt="2"/>
      <dgm:spPr/>
    </dgm:pt>
    <dgm:pt modelId="{D90E884B-33AF-483F-89E6-815E52132DD8}" type="pres">
      <dgm:prSet presAssocID="{D7160A12-8233-45FA-BA5F-628E40332A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443E55-7D6A-4631-B22F-D809574579EC}" type="pres">
      <dgm:prSet presAssocID="{D7160A12-8233-45FA-BA5F-628E40332A7D}" presName="spaceRect" presStyleCnt="0"/>
      <dgm:spPr/>
    </dgm:pt>
    <dgm:pt modelId="{2B12D125-5854-453C-8A0E-47A6EBDAFD66}" type="pres">
      <dgm:prSet presAssocID="{D7160A12-8233-45FA-BA5F-628E40332A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B8C50C-9C80-48A4-81ED-F77B33DA9823}" type="presOf" srcId="{343F311C-EEA1-4B4C-80FC-E6B3AA13F3D0}" destId="{38F9D026-92D8-42DD-91A9-D47565D2A26A}" srcOrd="0" destOrd="0" presId="urn:microsoft.com/office/officeart/2018/2/layout/IconVerticalSolidList"/>
    <dgm:cxn modelId="{2F99A75D-976B-475C-908A-ED6FBE67A357}" srcId="{0628A8CC-2D2D-4118-B356-33FC80EECF92}" destId="{D7160A12-8233-45FA-BA5F-628E40332A7D}" srcOrd="1" destOrd="0" parTransId="{6BAFAE39-2E6B-4383-B085-510057056330}" sibTransId="{1C34E533-651E-4296-8450-A142DC40D6AB}"/>
    <dgm:cxn modelId="{5AD19E5F-84F3-46EB-B744-56DCA3CB94BD}" srcId="{0628A8CC-2D2D-4118-B356-33FC80EECF92}" destId="{343F311C-EEA1-4B4C-80FC-E6B3AA13F3D0}" srcOrd="0" destOrd="0" parTransId="{47AF0784-2378-46FD-A5C0-20D81C9732E4}" sibTransId="{753F36EA-8CEF-4E9B-B248-F7852E9EB2A9}"/>
    <dgm:cxn modelId="{04C2CA48-20DD-4461-BDC0-927AC58ED3B0}" type="presOf" srcId="{0628A8CC-2D2D-4118-B356-33FC80EECF92}" destId="{7526E623-1C4E-4129-8823-C3E6687CC7EC}" srcOrd="0" destOrd="0" presId="urn:microsoft.com/office/officeart/2018/2/layout/IconVerticalSolidList"/>
    <dgm:cxn modelId="{17E332D7-6707-4AE4-8925-FC8E35AD9E72}" type="presOf" srcId="{D7160A12-8233-45FA-BA5F-628E40332A7D}" destId="{2B12D125-5854-453C-8A0E-47A6EBDAFD66}" srcOrd="0" destOrd="0" presId="urn:microsoft.com/office/officeart/2018/2/layout/IconVerticalSolidList"/>
    <dgm:cxn modelId="{B8A30927-5992-4BC9-BE65-6BD60074A4FD}" type="presParOf" srcId="{7526E623-1C4E-4129-8823-C3E6687CC7EC}" destId="{2C80CFD8-9029-454A-8AF3-E612527BB1A4}" srcOrd="0" destOrd="0" presId="urn:microsoft.com/office/officeart/2018/2/layout/IconVerticalSolidList"/>
    <dgm:cxn modelId="{82BF742E-4F35-4079-AB1E-A49B26E8F451}" type="presParOf" srcId="{2C80CFD8-9029-454A-8AF3-E612527BB1A4}" destId="{C529FF4B-A743-40D4-AC14-19410D509EBD}" srcOrd="0" destOrd="0" presId="urn:microsoft.com/office/officeart/2018/2/layout/IconVerticalSolidList"/>
    <dgm:cxn modelId="{BF2D02B2-89D1-4495-8BCC-F6A870D88C4A}" type="presParOf" srcId="{2C80CFD8-9029-454A-8AF3-E612527BB1A4}" destId="{F872D3D0-A84D-4281-A416-FC0D082988A9}" srcOrd="1" destOrd="0" presId="urn:microsoft.com/office/officeart/2018/2/layout/IconVerticalSolidList"/>
    <dgm:cxn modelId="{08A1D263-9E5C-4069-AB93-19CE595B1EFD}" type="presParOf" srcId="{2C80CFD8-9029-454A-8AF3-E612527BB1A4}" destId="{56E0F90B-3767-4CC4-8EEC-154CBFA4E459}" srcOrd="2" destOrd="0" presId="urn:microsoft.com/office/officeart/2018/2/layout/IconVerticalSolidList"/>
    <dgm:cxn modelId="{C55A5AAF-2A97-4F50-AAE6-C3502CE5AF60}" type="presParOf" srcId="{2C80CFD8-9029-454A-8AF3-E612527BB1A4}" destId="{38F9D026-92D8-42DD-91A9-D47565D2A26A}" srcOrd="3" destOrd="0" presId="urn:microsoft.com/office/officeart/2018/2/layout/IconVerticalSolidList"/>
    <dgm:cxn modelId="{F592A71B-66EE-46FB-88CF-D3ED7DA087CB}" type="presParOf" srcId="{7526E623-1C4E-4129-8823-C3E6687CC7EC}" destId="{DB23F1E4-F002-4F2B-9969-B9EED9211DAF}" srcOrd="1" destOrd="0" presId="urn:microsoft.com/office/officeart/2018/2/layout/IconVerticalSolidList"/>
    <dgm:cxn modelId="{184CD299-62E7-4BE5-AB3B-80BFE69D639D}" type="presParOf" srcId="{7526E623-1C4E-4129-8823-C3E6687CC7EC}" destId="{C712FC1E-4440-4F0D-83BA-A5EB65447850}" srcOrd="2" destOrd="0" presId="urn:microsoft.com/office/officeart/2018/2/layout/IconVerticalSolidList"/>
    <dgm:cxn modelId="{4B90C602-929C-45D2-A29C-DCC88401D86A}" type="presParOf" srcId="{C712FC1E-4440-4F0D-83BA-A5EB65447850}" destId="{B4996378-A23C-40F0-A4DD-8A4C9FF83795}" srcOrd="0" destOrd="0" presId="urn:microsoft.com/office/officeart/2018/2/layout/IconVerticalSolidList"/>
    <dgm:cxn modelId="{A19006B1-E947-4D50-A4DE-147852CF56E1}" type="presParOf" srcId="{C712FC1E-4440-4F0D-83BA-A5EB65447850}" destId="{D90E884B-33AF-483F-89E6-815E52132DD8}" srcOrd="1" destOrd="0" presId="urn:microsoft.com/office/officeart/2018/2/layout/IconVerticalSolidList"/>
    <dgm:cxn modelId="{573652BB-98F5-432A-890D-F5686F71B02C}" type="presParOf" srcId="{C712FC1E-4440-4F0D-83BA-A5EB65447850}" destId="{F8443E55-7D6A-4631-B22F-D809574579EC}" srcOrd="2" destOrd="0" presId="urn:microsoft.com/office/officeart/2018/2/layout/IconVerticalSolidList"/>
    <dgm:cxn modelId="{A51EA3CF-89D1-44B5-9DE6-52444202C21E}" type="presParOf" srcId="{C712FC1E-4440-4F0D-83BA-A5EB65447850}" destId="{2B12D125-5854-453C-8A0E-47A6EBDAFD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9FF4B-A743-40D4-AC14-19410D509EBD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2D3D0-A84D-4281-A416-FC0D082988A9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9D026-92D8-42DD-91A9-D47565D2A26A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will create a testing environment for our tool. We will natively host a dummy website, where each user receives session specific cookie values. We will then automate a registration and login process that will mimic a user. </a:t>
          </a:r>
        </a:p>
      </dsp:txBody>
      <dsp:txXfrm>
        <a:off x="1311876" y="615237"/>
        <a:ext cx="8746523" cy="1135824"/>
      </dsp:txXfrm>
    </dsp:sp>
    <dsp:sp modelId="{B4996378-A23C-40F0-A4DD-8A4C9FF83795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E884B-33AF-483F-89E6-815E52132DD8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2D125-5854-453C-8A0E-47A6EBDAFD66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Our tool will intercept the cookies given by the website and try, using the syntax of the cookies, to brute force values that were given to a different user. We will then login with the found cookies as a different, existing</a:t>
          </a:r>
          <a:r>
            <a:rPr lang="en-US" sz="2100" kern="1200"/>
            <a:t>, user. </a:t>
          </a:r>
          <a:endParaRPr lang="en-US" sz="2100" kern="1200" dirty="0"/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4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4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8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0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7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63F-A03B-463B-B9FB-E940D53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383" y="1912500"/>
            <a:ext cx="9905999" cy="2387600"/>
          </a:xfrm>
        </p:spPr>
        <p:txBody>
          <a:bodyPr/>
          <a:lstStyle/>
          <a:p>
            <a:r>
              <a:rPr lang="en-US" sz="5400" b="1" dirty="0"/>
              <a:t>Spookie</a:t>
            </a:r>
            <a:br>
              <a:rPr lang="en-US" sz="5400" b="1" dirty="0"/>
            </a:br>
            <a:r>
              <a:rPr lang="en-US" sz="3600" dirty="0"/>
              <a:t>Cookie spoofing tool</a:t>
            </a:r>
            <a:br>
              <a:rPr lang="en-US" sz="3600" dirty="0">
                <a:cs typeface="Calibri Light"/>
              </a:rPr>
            </a:br>
            <a:r>
              <a:rPr lang="en-US" sz="2400" dirty="0">
                <a:ea typeface="+mj-lt"/>
                <a:cs typeface="+mj-lt"/>
              </a:rPr>
              <a:t>(Session hijacking)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D7B1E-4DDB-4DC7-9B21-00F427032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585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Ronny Paz &amp; Liron Glickman</a:t>
            </a:r>
          </a:p>
          <a:p>
            <a:r>
              <a:rPr lang="en-US" dirty="0"/>
              <a:t>313651416</a:t>
            </a:r>
          </a:p>
          <a:p>
            <a:r>
              <a:rPr lang="en-US" dirty="0"/>
              <a:t>203092630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40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D9F0-9CC5-4928-A78B-5245E48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A324-D39E-4113-852D-3A68E6F8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Our tool will spoof a session that is tied to a different user</a:t>
            </a:r>
          </a:p>
          <a:p>
            <a:r>
              <a:rPr lang="en-US" dirty="0"/>
              <a:t>The tool will scan a website for any cookies given </a:t>
            </a:r>
          </a:p>
          <a:p>
            <a:r>
              <a:rPr lang="en-US" dirty="0"/>
              <a:t>These cookies are a unique identifier for each user</a:t>
            </a:r>
          </a:p>
          <a:p>
            <a:r>
              <a:rPr lang="en-US" dirty="0"/>
              <a:t>While we can get specific cookies for our session, we will try and alter our cookies in order to mimic the cookies of another user</a:t>
            </a:r>
          </a:p>
          <a:p>
            <a:r>
              <a:rPr lang="en-US" dirty="0"/>
              <a:t>We will try to fool the website that we are in fact a different, existing user</a:t>
            </a:r>
          </a:p>
        </p:txBody>
      </p:sp>
      <p:pic>
        <p:nvPicPr>
          <p:cNvPr id="2050" name="Picture 2" descr="Image result for cookies icon png">
            <a:extLst>
              <a:ext uri="{FF2B5EF4-FFF2-40B4-BE49-F238E27FC236}">
                <a16:creationId xmlns:a16="http://schemas.microsoft.com/office/drawing/2014/main" id="{3AC074BE-D985-44FB-9A1E-B7A71008E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4B5E-48C8-4799-B963-0CB8B569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7787-9A07-4710-8032-5D2CE7FC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language of choice is Python 3.8</a:t>
            </a:r>
          </a:p>
          <a:p>
            <a:r>
              <a:rPr lang="en-US" dirty="0"/>
              <a:t>Our operation system for development is Win10</a:t>
            </a:r>
          </a:p>
          <a:p>
            <a:r>
              <a:rPr lang="en-US" dirty="0"/>
              <a:t>We will test our tool with the Google Chrome browser</a:t>
            </a:r>
          </a:p>
          <a:p>
            <a:endParaRPr lang="en-US" dirty="0"/>
          </a:p>
        </p:txBody>
      </p:sp>
      <p:pic>
        <p:nvPicPr>
          <p:cNvPr id="1026" name="Picture 2" descr="Image result for python 3 logo">
            <a:extLst>
              <a:ext uri="{FF2B5EF4-FFF2-40B4-BE49-F238E27FC236}">
                <a16:creationId xmlns:a16="http://schemas.microsoft.com/office/drawing/2014/main" id="{DA5CCCCF-FB63-4ACD-887C-D5C273AC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31" y="4105071"/>
            <a:ext cx="1819478" cy="20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ndows 10 logo">
            <a:extLst>
              <a:ext uri="{FF2B5EF4-FFF2-40B4-BE49-F238E27FC236}">
                <a16:creationId xmlns:a16="http://schemas.microsoft.com/office/drawing/2014/main" id="{1587DFA6-5969-4918-9C7E-D51C4E4A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39" y="4016823"/>
            <a:ext cx="2117894" cy="21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chrome">
            <a:extLst>
              <a:ext uri="{FF2B5EF4-FFF2-40B4-BE49-F238E27FC236}">
                <a16:creationId xmlns:a16="http://schemas.microsoft.com/office/drawing/2014/main" id="{8146B04A-7274-4F96-B9A2-1CFE32CC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21" y="3790535"/>
            <a:ext cx="2505278" cy="25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43A4-D96C-49C0-BB2F-6874BEA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A7D6CF-6436-4932-8B70-20D2A3A05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8588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848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Spookie Cookie spoofing tool (Session hijacking)</vt:lpstr>
      <vt:lpstr>Idea</vt:lpstr>
      <vt:lpstr>Specifics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spoofing (cookie hijacking)</dc:title>
  <dc:creator>Ronny Paz</dc:creator>
  <cp:lastModifiedBy>Ronny Paz</cp:lastModifiedBy>
  <cp:revision>12</cp:revision>
  <dcterms:created xsi:type="dcterms:W3CDTF">2020-01-22T15:42:56Z</dcterms:created>
  <dcterms:modified xsi:type="dcterms:W3CDTF">2020-02-20T17:38:58Z</dcterms:modified>
</cp:coreProperties>
</file>