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5641B-11BF-4A8F-B49D-269D1CB25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25D36F-32DE-4110-A14B-F60F8DEF7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77C9A8-1629-4F64-9137-73695AAD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8095-3DA3-4953-BAA4-A3D45DD6F7A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210116-0961-42A4-BE37-8B7853F26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9E5798-B85E-4BC0-99D5-DAFC9670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96B3-9036-4EC7-98C9-C9AB1A48B4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0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2AD2DE-A5F7-43FF-8C9C-C0224BD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BFA543-5441-4C99-B7D1-D1B2AFA9F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9DE341-2D09-4512-BE14-7431731E8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8095-3DA3-4953-BAA4-A3D45DD6F7A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7D1090-25FC-4047-9281-8F090B5A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AF0F71-EC72-45A2-A77C-DAEBC166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96B3-9036-4EC7-98C9-C9AB1A48B4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C717B46-9F84-40C0-9E50-EF717378F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0855A3-F286-4387-BF61-F88B3AE14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1791DE-39ED-44F0-A729-8BA9E198A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8095-3DA3-4953-BAA4-A3D45DD6F7A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8038C4-B737-4D36-82D1-28AD69B4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E236CD-FE32-43E2-8B28-9222AF42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96B3-9036-4EC7-98C9-C9AB1A48B4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6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3A3FB-4F6D-423D-AB9E-D16A55FF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283380-1E03-40C0-9BA7-F712F0BA8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E31CB5-5423-4DD0-8EB2-E14380204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8095-3DA3-4953-BAA4-A3D45DD6F7A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D21CF6-A549-4EF7-AD7B-94AC4C6C1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18F08C-2F92-433F-B0E0-6315B3C1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96B3-9036-4EC7-98C9-C9AB1A48B4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6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358E3-357A-4D91-8261-EDC3B176E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9B9588-244A-4F1F-A2A0-EDDE52966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B00ECE-C97E-4A04-B91B-D1C08CB5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8095-3DA3-4953-BAA4-A3D45DD6F7A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3B5FDC-1D87-4872-A20B-8A36E6E7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1A4EB-39A9-4872-A14C-0355FEA6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96B3-9036-4EC7-98C9-C9AB1A48B4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1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307E6-A14D-4757-956A-7FFDE9DA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2D7AC4-6FF3-4987-B80F-42AC25E56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F0A396-3C55-4C88-8D09-27608523E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A8F1A4-7182-495E-A538-F4D3EDB2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8095-3DA3-4953-BAA4-A3D45DD6F7A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07A793-D94E-4703-9622-A6A51ED2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9E7C0E-3B6D-41C2-8529-495BD0AE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96B3-9036-4EC7-98C9-C9AB1A48B4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4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37101-5F1E-4FB3-9A96-75A2467D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9F9B95-C5E3-4514-B285-7713AA29C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C79C1E-038F-4A1D-8E5A-BD40B6A9E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0E68D8-48EB-40B4-A134-AC2EB8B14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EF8991-C75C-41DF-AAF3-D969754BF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807F9F8-7936-4552-9AE1-26FA920E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8095-3DA3-4953-BAA4-A3D45DD6F7A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C308456-C0EC-4CB0-AB43-7CB567C4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E78894-920F-4035-AE54-D0D6DAD2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96B3-9036-4EC7-98C9-C9AB1A48B4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0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B4158-C4B9-4196-87F3-FB37AEF86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54CF15-0372-4F10-A6FD-44BD9F11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8095-3DA3-4953-BAA4-A3D45DD6F7A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D5BEE4-E3B0-43B1-8E60-2558C800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843937-EE40-4B00-80AF-8CBA2C1A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96B3-9036-4EC7-98C9-C9AB1A48B4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9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21D4E5-8582-4A2C-8E09-ABBD3799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8095-3DA3-4953-BAA4-A3D45DD6F7A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A58282-6764-4119-8166-16CB67CE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567AF2-E7B1-487C-9CA9-780FB285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96B3-9036-4EC7-98C9-C9AB1A48B4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6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937925-1DEB-478C-86D0-F56A24FE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39330C-42F9-42C8-B25D-EB7007DBD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188499-72BD-4FE3-B9F1-66FE2DC7C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69D80E-C32A-4FC9-843E-85CCCA6B9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8095-3DA3-4953-BAA4-A3D45DD6F7A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9A9A8D-00B6-4266-9D02-A0DFCE530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287298-E839-48DD-AF24-2B96A36C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96B3-9036-4EC7-98C9-C9AB1A48B4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1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00CD4-EE40-4050-B7FE-E13A5A2C6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4F531DF-24F4-4CC9-95DB-36A63EBD7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AD11A5-72EE-40F5-A6F8-55FC3DBA4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1A7E31-839C-4899-8CC8-96CE1268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8095-3DA3-4953-BAA4-A3D45DD6F7A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E9307E-2546-442C-A251-7CD3556D1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D4E696-500B-428F-BC32-A72C26AA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96B3-9036-4EC7-98C9-C9AB1A48B4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9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FF6EBD7-D932-4FFF-BE33-59D6123E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9657A5-519C-4866-9665-D347A612B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4A8BD0-28A5-418C-8946-66ADE8913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98095-3DA3-4953-BAA4-A3D45DD6F7A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2288A1-113B-4D2A-AB75-B029CA8BC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F50D41-1FC2-4EBF-A73B-FC62B79D4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596B3-9036-4EC7-98C9-C9AB1A48B4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21BB3-D349-4A6F-9516-F155854A53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NanoObejectDetection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5E42FE-7D79-4969-8D33-61B389913A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Parameter Decision Tree for new Data</a:t>
            </a:r>
          </a:p>
        </p:txBody>
      </p:sp>
    </p:spTree>
    <p:extLst>
      <p:ext uri="{BB962C8B-B14F-4D97-AF65-F5344CB8AC3E}">
        <p14:creationId xmlns:p14="http://schemas.microsoft.com/office/powerpoint/2010/main" val="191786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BEF8F-C93F-433C-8E00-FDB3EF807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 SNR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8E3D31-11B3-420E-872D-2E82603BC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particle CLEARLY visible in front of the background?</a:t>
            </a:r>
          </a:p>
          <a:p>
            <a:pPr lvl="1"/>
            <a:r>
              <a:rPr lang="en-US" dirty="0"/>
              <a:t>Yes:	</a:t>
            </a:r>
            <a:r>
              <a:rPr lang="en-US" dirty="0" err="1"/>
              <a:t>EnhanceSNR</a:t>
            </a:r>
            <a:r>
              <a:rPr lang="en-US" dirty="0"/>
              <a:t> = 0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use data as it is</a:t>
            </a:r>
          </a:p>
          <a:p>
            <a:pPr lvl="1"/>
            <a:r>
              <a:rPr lang="en-US" dirty="0"/>
              <a:t>No:	</a:t>
            </a:r>
            <a:r>
              <a:rPr lang="en-US" dirty="0" err="1"/>
              <a:t>EnhanceSNR</a:t>
            </a:r>
            <a:r>
              <a:rPr lang="en-US" dirty="0"/>
              <a:t> = 1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reduce noise by lowpass filter</a:t>
            </a:r>
          </a:p>
          <a:p>
            <a:pPr lvl="2"/>
            <a:r>
              <a:rPr lang="en-US" dirty="0"/>
              <a:t>Make the image a little bit thicker (</a:t>
            </a:r>
            <a:r>
              <a:rPr lang="en-US" dirty="0" err="1"/>
              <a:t>approx</a:t>
            </a:r>
            <a:r>
              <a:rPr lang="en-US" dirty="0"/>
              <a:t> 20px) more, </a:t>
            </a:r>
            <a:r>
              <a:rPr lang="en-US" dirty="0" err="1"/>
              <a:t>sothat</a:t>
            </a:r>
            <a:r>
              <a:rPr lang="en-US" dirty="0"/>
              <a:t> the filtering can operate with high quality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BEF8F-C93F-433C-8E00-FDB3EF807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ZNCC_min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8E3D31-11B3-420E-872D-2E82603BC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ZNCC: Zero normalized cross correlation</a:t>
            </a:r>
          </a:p>
          <a:p>
            <a:pPr lvl="1"/>
            <a:r>
              <a:rPr lang="en-US" dirty="0"/>
              <a:t>Expensive function for feature finding according </a:t>
            </a:r>
            <a:r>
              <a:rPr lang="en-US"/>
              <a:t>to </a:t>
            </a:r>
          </a:p>
          <a:p>
            <a:pPr lvl="1"/>
            <a:r>
              <a:rPr lang="en-US"/>
              <a:t>Value </a:t>
            </a:r>
            <a:r>
              <a:rPr lang="en-US" dirty="0"/>
              <a:t>maximal 1 for perfect shape match. Impossible to achieve with noise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Is the particle CLEARLY visible in front of the background?</a:t>
            </a:r>
          </a:p>
          <a:p>
            <a:pPr lvl="1"/>
            <a:r>
              <a:rPr lang="en-US" dirty="0"/>
              <a:t>Yes: 	</a:t>
            </a:r>
            <a:r>
              <a:rPr lang="en-US" dirty="0" err="1"/>
              <a:t>ZNCC_min</a:t>
            </a:r>
            <a:r>
              <a:rPr lang="en-US" dirty="0"/>
              <a:t> = 0.7</a:t>
            </a:r>
          </a:p>
          <a:p>
            <a:pPr lvl="1"/>
            <a:r>
              <a:rPr lang="en-US" dirty="0"/>
              <a:t>No:	</a:t>
            </a:r>
            <a:r>
              <a:rPr lang="en-US" dirty="0" err="1"/>
              <a:t>ZNCC_min</a:t>
            </a:r>
            <a:r>
              <a:rPr lang="en-US" dirty="0"/>
              <a:t> = 0.5	</a:t>
            </a:r>
          </a:p>
          <a:p>
            <a:pPr lvl="2"/>
            <a:r>
              <a:rPr lang="en-US" dirty="0"/>
              <a:t>Empirically value used in the 9 nm NP measurements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0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Breitbild</PresentationFormat>
  <Paragraphs>16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</vt:lpstr>
      <vt:lpstr>NanoObejectDetection</vt:lpstr>
      <vt:lpstr>Enhance SNR</vt:lpstr>
      <vt:lpstr>ZNCC_min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NanoObejectDetection</dc:title>
  <dc:creator>Foerster, Ronny // Leibniz-IPHT</dc:creator>
  <cp:lastModifiedBy>Foerster, Ronny // Leibniz-IPHT</cp:lastModifiedBy>
  <cp:revision>7</cp:revision>
  <dcterms:created xsi:type="dcterms:W3CDTF">2022-01-07T07:27:52Z</dcterms:created>
  <dcterms:modified xsi:type="dcterms:W3CDTF">2022-01-10T13:54:07Z</dcterms:modified>
</cp:coreProperties>
</file>