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23FD-6519-4024-A07C-16A2223E812C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DCFF7-E9CC-4402-9ED9-CF02ED7723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Devido aos benefícios proporcionados pela TI é possível obter informações sobre antigos conhecidos, estabelecer contato com os mesmos, fazer novas amizades, além da possibilidade de disponibilizar dados próprios, com segurança e facilidade.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DCFF7-E9CC-4402-9ED9-CF02ED7723E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egresso tem a possibilidade de comparar os conhecimentos adquiridos durante sua vida acadêmica com o exercício de sua profissão. Baseado nisso, o egresso pode prestar importante contribuição, prestando depoimentos sobre o curso em que se graduou.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DCFF7-E9CC-4402-9ED9-CF02ED7723E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4AA7E17-78D8-4783-B7FE-EAD33A24A548}" type="datetimeFigureOut">
              <a:rPr lang="pt-BR" smtClean="0"/>
              <a:pPr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F83143-5640-404B-A4F4-02C5B4BF41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SGE- Sistema de Gestão de Egressos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Tecnologia </a:t>
            </a:r>
            <a:r>
              <a:rPr lang="pt-BR" dirty="0" smtClean="0"/>
              <a:t> </a:t>
            </a:r>
            <a:r>
              <a:rPr lang="pt-BR" dirty="0"/>
              <a:t>tornou-se uma grande aliada no processo </a:t>
            </a:r>
            <a:r>
              <a:rPr lang="pt-BR" dirty="0" smtClean="0"/>
              <a:t>de controle </a:t>
            </a:r>
            <a:r>
              <a:rPr lang="pt-BR" dirty="0"/>
              <a:t>de grandes volumes de dados, permitindo manipulá-los </a:t>
            </a:r>
            <a:r>
              <a:rPr lang="pt-BR" dirty="0" smtClean="0"/>
              <a:t>rapidamente, proporcionando </a:t>
            </a:r>
            <a:r>
              <a:rPr lang="pt-BR" dirty="0"/>
              <a:t>maior segurança e agilidade no acesso às informações.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EGRESSOS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Egresso para o MEC – Ministério da Educação – é todo aluno que foi graduado no Ensino Superior</a:t>
            </a:r>
          </a:p>
          <a:p>
            <a:r>
              <a:rPr lang="pt-BR" dirty="0" smtClean="0"/>
              <a:t>Para algumas instituições, </a:t>
            </a:r>
            <a:r>
              <a:rPr lang="pt-BR" dirty="0"/>
              <a:t>constam como egressos </a:t>
            </a:r>
            <a:r>
              <a:rPr lang="pt-BR" dirty="0" smtClean="0"/>
              <a:t>aqueles que </a:t>
            </a:r>
            <a:r>
              <a:rPr lang="pt-BR" dirty="0"/>
              <a:t>foram diplomados </a:t>
            </a:r>
            <a:r>
              <a:rPr lang="pt-BR" dirty="0" smtClean="0"/>
              <a:t>pelas mesmas.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acompanhar egressos?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acompanhamento de egressos é uma recomendação do MEC para as </a:t>
            </a:r>
            <a:r>
              <a:rPr lang="pt-BR" dirty="0" smtClean="0"/>
              <a:t>instituições de </a:t>
            </a:r>
            <a:r>
              <a:rPr lang="pt-BR" dirty="0"/>
              <a:t>ensino </a:t>
            </a:r>
            <a:r>
              <a:rPr lang="pt-BR" dirty="0" smtClean="0"/>
              <a:t>superior.</a:t>
            </a:r>
          </a:p>
          <a:p>
            <a:r>
              <a:rPr lang="pt-BR" dirty="0"/>
              <a:t>O acompanhamento dos egressos é um instrumento fundamental para </a:t>
            </a:r>
            <a:r>
              <a:rPr lang="pt-BR" dirty="0" smtClean="0"/>
              <a:t>conhecimento do </a:t>
            </a:r>
            <a:r>
              <a:rPr lang="pt-BR" dirty="0"/>
              <a:t>perfil profissional dos graduados, tendo o propósito de buscar subsídios para </a:t>
            </a:r>
            <a:r>
              <a:rPr lang="pt-BR" dirty="0" smtClean="0"/>
              <a:t>melhorar a </a:t>
            </a:r>
            <a:r>
              <a:rPr lang="pt-BR" dirty="0"/>
              <a:t>qualidade do ensino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fazer o controle desses ex-alunos?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controle </a:t>
            </a:r>
            <a:r>
              <a:rPr lang="pt-BR" dirty="0"/>
              <a:t>de egressos torna-se difícil sem o auxílio de um sistema de informação </a:t>
            </a:r>
            <a:r>
              <a:rPr lang="pt-BR" dirty="0" smtClean="0"/>
              <a:t>adequado. Porém</a:t>
            </a:r>
            <a:r>
              <a:rPr lang="pt-BR" dirty="0"/>
              <a:t>, controlar não é somente cadastrar, mas também manter atualizados os dados </a:t>
            </a:r>
            <a:r>
              <a:rPr lang="pt-BR" dirty="0" smtClean="0"/>
              <a:t>dos egressos </a:t>
            </a:r>
            <a:r>
              <a:rPr lang="pt-BR" dirty="0"/>
              <a:t>já cadastrados.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cada ano, o número de egressos cresce e isso torna o controle ainda mais </a:t>
            </a:r>
            <a:r>
              <a:rPr lang="pt-BR" dirty="0" smtClean="0"/>
              <a:t>difícil. Com </a:t>
            </a:r>
            <a:r>
              <a:rPr lang="pt-BR" dirty="0"/>
              <a:t>o objetivo de melhorar tal processo, foi </a:t>
            </a:r>
            <a:r>
              <a:rPr lang="pt-BR" dirty="0" smtClean="0"/>
              <a:t>se pensado em desenvolver </a:t>
            </a:r>
            <a:r>
              <a:rPr lang="pt-BR" dirty="0"/>
              <a:t>o Sistema de </a:t>
            </a:r>
            <a:r>
              <a:rPr lang="pt-BR" dirty="0" smtClean="0"/>
              <a:t>Gestão de Egressos </a:t>
            </a:r>
            <a:r>
              <a:rPr lang="pt-BR" dirty="0"/>
              <a:t>(</a:t>
            </a:r>
            <a:r>
              <a:rPr lang="pt-BR" dirty="0" smtClean="0"/>
              <a:t>SGE</a:t>
            </a:r>
            <a:r>
              <a:rPr lang="pt-BR" dirty="0"/>
              <a:t>) com funcionalidades específicas para aprimoramento de cadastros </a:t>
            </a:r>
            <a:r>
              <a:rPr lang="pt-BR" dirty="0" smtClean="0"/>
              <a:t>e atualizações </a:t>
            </a:r>
            <a:r>
              <a:rPr lang="pt-BR" dirty="0"/>
              <a:t>dos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478" t="21749"/>
          <a:stretch>
            <a:fillRect/>
          </a:stretch>
        </p:blipFill>
        <p:spPr bwMode="auto">
          <a:xfrm>
            <a:off x="1691680" y="1916832"/>
            <a:ext cx="5357478" cy="448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Perfil do Egresso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939" t="31904"/>
          <a:stretch>
            <a:fillRect/>
          </a:stretch>
        </p:blipFill>
        <p:spPr bwMode="auto">
          <a:xfrm>
            <a:off x="1979712" y="1988840"/>
            <a:ext cx="5177953" cy="404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183</TotalTime>
  <Words>299</Words>
  <Application>Microsoft Office PowerPoint</Application>
  <PresentationFormat>Apresentação na tela (4:3)</PresentationFormat>
  <Paragraphs>19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Módulo</vt:lpstr>
      <vt:lpstr>SGE- Sistema de Gestão de Egressos</vt:lpstr>
      <vt:lpstr>Introdução</vt:lpstr>
      <vt:lpstr>EGRESSOS</vt:lpstr>
      <vt:lpstr>Por que acompanhar egressos?</vt:lpstr>
      <vt:lpstr>Como fazer o controle desses ex-alunos?</vt:lpstr>
      <vt:lpstr>SGE</vt:lpstr>
      <vt:lpstr>Cadastro</vt:lpstr>
      <vt:lpstr>Perfil do Egresso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SGE- Sistema de Gestão de Egressos</dc:title>
  <dc:creator>Windows User</dc:creator>
  <cp:lastModifiedBy>Windows User</cp:lastModifiedBy>
  <cp:revision>2</cp:revision>
  <dcterms:created xsi:type="dcterms:W3CDTF">2018-03-19T16:34:14Z</dcterms:created>
  <dcterms:modified xsi:type="dcterms:W3CDTF">2018-03-20T17:40:01Z</dcterms:modified>
</cp:coreProperties>
</file>