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8"/>
  </p:notesMasterIdLst>
  <p:sldIdLst>
    <p:sldId id="256" r:id="rId2"/>
    <p:sldId id="257" r:id="rId3"/>
    <p:sldId id="258" r:id="rId4"/>
    <p:sldId id="259" r:id="rId5"/>
    <p:sldId id="260" r:id="rId6"/>
    <p:sldId id="261" r:id="rId7"/>
    <p:sldId id="262" r:id="rId8"/>
    <p:sldId id="264" r:id="rId9"/>
    <p:sldId id="265" r:id="rId10"/>
    <p:sldId id="268" r:id="rId11"/>
    <p:sldId id="269" r:id="rId12"/>
    <p:sldId id="270" r:id="rId13"/>
    <p:sldId id="273" r:id="rId14"/>
    <p:sldId id="284" r:id="rId15"/>
    <p:sldId id="287" r:id="rId16"/>
    <p:sldId id="288" r:id="rId17"/>
  </p:sldIdLst>
  <p:sldSz cx="9144000" cy="5143500" type="screen16x9"/>
  <p:notesSz cx="6858000" cy="9144000"/>
  <p:embeddedFontLst>
    <p:embeddedFont>
      <p:font typeface="Abhaya Libre" panose="020B0604020202020204" charset="0"/>
      <p:regular r:id="rId19"/>
      <p:bold r:id="rId20"/>
    </p:embeddedFont>
    <p:embeddedFont>
      <p:font typeface="Bebas Neue" panose="020B0606020202050201" pitchFamily="34" charset="0"/>
      <p:regular r:id="rId21"/>
    </p:embeddedFont>
    <p:embeddedFont>
      <p:font typeface="Chivo" panose="020B0604020202020204" charset="0"/>
      <p:regular r:id="rId22"/>
      <p:bold r:id="rId23"/>
      <p:italic r:id="rId24"/>
      <p:boldItalic r:id="rId25"/>
    </p:embeddedFont>
    <p:embeddedFont>
      <p:font typeface="Chivo Light" panose="020B0604020202020204" charset="0"/>
      <p:regular r:id="rId26"/>
      <p:bold r:id="rId27"/>
      <p:italic r:id="rId28"/>
      <p:boldItalic r:id="rId29"/>
    </p:embeddedFont>
    <p:embeddedFont>
      <p:font typeface="Playfair Display" panose="00000500000000000000" pitchFamily="2" charset="0"/>
      <p:regular r:id="rId30"/>
      <p:bold r:id="rId31"/>
      <p:italic r:id="rId32"/>
      <p:boldItalic r:id="rId33"/>
    </p:embeddedFont>
    <p:embeddedFont>
      <p:font typeface="Roboto Condensed Light" panose="02000000000000000000" pitchFamily="2" charset="0"/>
      <p:regular r:id="rId34"/>
      <p: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DA70C7-F525-4A74-AB0A-2352610F4089}">
  <a:tblStyle styleId="{C2DA70C7-F525-4A74-AB0A-2352610F408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2" d="100"/>
          <a:sy n="82" d="100"/>
        </p:scale>
        <p:origin x="1212"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8"/>
        <p:cNvGrpSpPr/>
        <p:nvPr/>
      </p:nvGrpSpPr>
      <p:grpSpPr>
        <a:xfrm>
          <a:off x="0" y="0"/>
          <a:ext cx="0" cy="0"/>
          <a:chOff x="0" y="0"/>
          <a:chExt cx="0" cy="0"/>
        </a:xfrm>
      </p:grpSpPr>
      <p:sp>
        <p:nvSpPr>
          <p:cNvPr id="1109" name="Google Shape;1109;gf07b4a2758_1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0" name="Google Shape;1110;gf07b4a2758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110977a6a7d_2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110977a6a7d_2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1106e2d96a6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1106e2d96a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2"/>
        <p:cNvGrpSpPr/>
        <p:nvPr/>
      </p:nvGrpSpPr>
      <p:grpSpPr>
        <a:xfrm>
          <a:off x="0" y="0"/>
          <a:ext cx="0" cy="0"/>
          <a:chOff x="0" y="0"/>
          <a:chExt cx="0" cy="0"/>
        </a:xfrm>
      </p:grpSpPr>
      <p:sp>
        <p:nvSpPr>
          <p:cNvPr id="1193" name="Google Shape;1193;gebf3ed16c2_8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4" name="Google Shape;1194;gebf3ed16c2_8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7"/>
        <p:cNvGrpSpPr/>
        <p:nvPr/>
      </p:nvGrpSpPr>
      <p:grpSpPr>
        <a:xfrm>
          <a:off x="0" y="0"/>
          <a:ext cx="0" cy="0"/>
          <a:chOff x="0" y="0"/>
          <a:chExt cx="0" cy="0"/>
        </a:xfrm>
      </p:grpSpPr>
      <p:sp>
        <p:nvSpPr>
          <p:cNvPr id="1588" name="Google Shape;1588;gf07b4a2758_2_42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9" name="Google Shape;1589;gf07b4a2758_2_42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8"/>
        <p:cNvGrpSpPr/>
        <p:nvPr/>
      </p:nvGrpSpPr>
      <p:grpSpPr>
        <a:xfrm>
          <a:off x="0" y="0"/>
          <a:ext cx="0" cy="0"/>
          <a:chOff x="0" y="0"/>
          <a:chExt cx="0" cy="0"/>
        </a:xfrm>
      </p:grpSpPr>
      <p:sp>
        <p:nvSpPr>
          <p:cNvPr id="1649" name="Google Shape;1649;gf08b59a756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0" name="Google Shape;1650;gf08b59a756_2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f08b59a756_2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f08b59a756_2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3"/>
        <p:cNvGrpSpPr/>
        <p:nvPr/>
      </p:nvGrpSpPr>
      <p:grpSpPr>
        <a:xfrm>
          <a:off x="0" y="0"/>
          <a:ext cx="0" cy="0"/>
          <a:chOff x="0" y="0"/>
          <a:chExt cx="0" cy="0"/>
        </a:xfrm>
      </p:grpSpPr>
      <p:sp>
        <p:nvSpPr>
          <p:cNvPr id="954" name="Google Shape;954;gebf3ed16c2_8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 name="Google Shape;955;gebf3ed16c2_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9"/>
        <p:cNvGrpSpPr/>
        <p:nvPr/>
      </p:nvGrpSpPr>
      <p:grpSpPr>
        <a:xfrm>
          <a:off x="0" y="0"/>
          <a:ext cx="0" cy="0"/>
          <a:chOff x="0" y="0"/>
          <a:chExt cx="0" cy="0"/>
        </a:xfrm>
      </p:grpSpPr>
      <p:sp>
        <p:nvSpPr>
          <p:cNvPr id="960" name="Google Shape;960;g110b49762e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 name="Google Shape;961;g110b49762e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08b59a756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08b59a756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1106e2d96a6_1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1106e2d96a6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4"/>
        <p:cNvGrpSpPr/>
        <p:nvPr/>
      </p:nvGrpSpPr>
      <p:grpSpPr>
        <a:xfrm>
          <a:off x="0" y="0"/>
          <a:ext cx="0" cy="0"/>
          <a:chOff x="0" y="0"/>
          <a:chExt cx="0" cy="0"/>
        </a:xfrm>
      </p:grpSpPr>
      <p:sp>
        <p:nvSpPr>
          <p:cNvPr id="995" name="Google Shape;995;gf07b4a2758_2_423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 name="Google Shape;996;gf07b4a2758_2_42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ebf3ed16c2_8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ebf3ed16c2_8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f07b4a275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f07b4a275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1106e2d96a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1106e2d96a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2700000">
            <a:off x="8239957" y="15741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2700000">
            <a:off x="528735" y="331187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rot="2700000">
            <a:off x="845222" y="-1154465"/>
            <a:ext cx="1095527" cy="5143499"/>
          </a:xfrm>
          <a:prstGeom prst="rect">
            <a:avLst/>
          </a:prstGeom>
          <a:noFill/>
          <a:ln>
            <a:noFill/>
          </a:ln>
        </p:spPr>
      </p:pic>
      <p:pic>
        <p:nvPicPr>
          <p:cNvPr id="12" name="Google Shape;12;p2"/>
          <p:cNvPicPr preferRelativeResize="0"/>
          <p:nvPr/>
        </p:nvPicPr>
        <p:blipFill>
          <a:blip r:embed="rId3">
            <a:alphaModFix/>
          </a:blip>
          <a:stretch>
            <a:fillRect/>
          </a:stretch>
        </p:blipFill>
        <p:spPr>
          <a:xfrm rot="2700000">
            <a:off x="6963368" y="-665143"/>
            <a:ext cx="910004" cy="5143500"/>
          </a:xfrm>
          <a:prstGeom prst="rect">
            <a:avLst/>
          </a:prstGeom>
          <a:noFill/>
          <a:ln>
            <a:noFill/>
          </a:ln>
        </p:spPr>
      </p:pic>
      <p:sp>
        <p:nvSpPr>
          <p:cNvPr id="13" name="Google Shape;13;p2"/>
          <p:cNvSpPr/>
          <p:nvPr/>
        </p:nvSpPr>
        <p:spPr>
          <a:xfrm rot="2700000">
            <a:off x="7969998" y="1760706"/>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4911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303750" y="4843650"/>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92350" y="427205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82550" y="453527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15375" y="66922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072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3267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633075" y="81000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729275" y="438905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048125" y="35886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a:spLocks noGrp="1"/>
          </p:cNvSpPr>
          <p:nvPr>
            <p:ph type="subTitle" idx="1"/>
          </p:nvPr>
        </p:nvSpPr>
        <p:spPr>
          <a:xfrm>
            <a:off x="2392500" y="34746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5" name="Google Shape;25;p2"/>
          <p:cNvSpPr txBox="1">
            <a:spLocks noGrp="1"/>
          </p:cNvSpPr>
          <p:nvPr>
            <p:ph type="ctrTitle"/>
          </p:nvPr>
        </p:nvSpPr>
        <p:spPr>
          <a:xfrm>
            <a:off x="715050" y="1129475"/>
            <a:ext cx="77139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chemeClr val="accent6"/>
              </a:buClr>
              <a:buSzPts val="5200"/>
              <a:buNone/>
              <a:defRPr sz="7300">
                <a:solidFill>
                  <a:schemeClr val="accent6"/>
                </a:solidFill>
              </a:defRPr>
            </a:lvl1pPr>
            <a:lvl2pPr lvl="1" algn="ctr">
              <a:spcBef>
                <a:spcPts val="0"/>
              </a:spcBef>
              <a:spcAft>
                <a:spcPts val="0"/>
              </a:spcAft>
              <a:buClr>
                <a:schemeClr val="accent6"/>
              </a:buClr>
              <a:buSzPts val="5200"/>
              <a:buNone/>
              <a:defRPr sz="5200">
                <a:solidFill>
                  <a:schemeClr val="accent6"/>
                </a:solidFill>
              </a:defRPr>
            </a:lvl2pPr>
            <a:lvl3pPr lvl="2" algn="ctr">
              <a:spcBef>
                <a:spcPts val="0"/>
              </a:spcBef>
              <a:spcAft>
                <a:spcPts val="0"/>
              </a:spcAft>
              <a:buClr>
                <a:schemeClr val="accent6"/>
              </a:buClr>
              <a:buSzPts val="5200"/>
              <a:buNone/>
              <a:defRPr sz="5200">
                <a:solidFill>
                  <a:schemeClr val="accent6"/>
                </a:solidFill>
              </a:defRPr>
            </a:lvl3pPr>
            <a:lvl4pPr lvl="3" algn="ctr">
              <a:spcBef>
                <a:spcPts val="0"/>
              </a:spcBef>
              <a:spcAft>
                <a:spcPts val="0"/>
              </a:spcAft>
              <a:buClr>
                <a:schemeClr val="accent6"/>
              </a:buClr>
              <a:buSzPts val="5200"/>
              <a:buNone/>
              <a:defRPr sz="5200">
                <a:solidFill>
                  <a:schemeClr val="accent6"/>
                </a:solidFill>
              </a:defRPr>
            </a:lvl4pPr>
            <a:lvl5pPr lvl="4" algn="ctr">
              <a:spcBef>
                <a:spcPts val="0"/>
              </a:spcBef>
              <a:spcAft>
                <a:spcPts val="0"/>
              </a:spcAft>
              <a:buClr>
                <a:schemeClr val="accent6"/>
              </a:buClr>
              <a:buSzPts val="5200"/>
              <a:buNone/>
              <a:defRPr sz="5200">
                <a:solidFill>
                  <a:schemeClr val="accent6"/>
                </a:solidFill>
              </a:defRPr>
            </a:lvl5pPr>
            <a:lvl6pPr lvl="5" algn="ctr">
              <a:spcBef>
                <a:spcPts val="0"/>
              </a:spcBef>
              <a:spcAft>
                <a:spcPts val="0"/>
              </a:spcAft>
              <a:buClr>
                <a:schemeClr val="accent6"/>
              </a:buClr>
              <a:buSzPts val="5200"/>
              <a:buNone/>
              <a:defRPr sz="5200">
                <a:solidFill>
                  <a:schemeClr val="accent6"/>
                </a:solidFill>
              </a:defRPr>
            </a:lvl6pPr>
            <a:lvl7pPr lvl="6" algn="ctr">
              <a:spcBef>
                <a:spcPts val="0"/>
              </a:spcBef>
              <a:spcAft>
                <a:spcPts val="0"/>
              </a:spcAft>
              <a:buClr>
                <a:schemeClr val="accent6"/>
              </a:buClr>
              <a:buSzPts val="5200"/>
              <a:buNone/>
              <a:defRPr sz="5200">
                <a:solidFill>
                  <a:schemeClr val="accent6"/>
                </a:solidFill>
              </a:defRPr>
            </a:lvl7pPr>
            <a:lvl8pPr lvl="7" algn="ctr">
              <a:spcBef>
                <a:spcPts val="0"/>
              </a:spcBef>
              <a:spcAft>
                <a:spcPts val="0"/>
              </a:spcAft>
              <a:buClr>
                <a:schemeClr val="accent6"/>
              </a:buClr>
              <a:buSzPts val="5200"/>
              <a:buNone/>
              <a:defRPr sz="5200">
                <a:solidFill>
                  <a:schemeClr val="accent6"/>
                </a:solidFill>
              </a:defRPr>
            </a:lvl8pPr>
            <a:lvl9pPr lvl="8" algn="ctr">
              <a:spcBef>
                <a:spcPts val="0"/>
              </a:spcBef>
              <a:spcAft>
                <a:spcPts val="0"/>
              </a:spcAft>
              <a:buClr>
                <a:schemeClr val="accent6"/>
              </a:buClr>
              <a:buSzPts val="5200"/>
              <a:buNone/>
              <a:defRPr sz="5200">
                <a:solidFill>
                  <a:schemeClr val="accent6"/>
                </a:solidFill>
              </a:defRPr>
            </a:lvl9pPr>
          </a:lstStyle>
          <a:p>
            <a:endParaRPr/>
          </a:p>
        </p:txBody>
      </p:sp>
      <p:sp>
        <p:nvSpPr>
          <p:cNvPr id="26" name="Google Shape;26;p2"/>
          <p:cNvSpPr/>
          <p:nvPr/>
        </p:nvSpPr>
        <p:spPr>
          <a:xfrm rot="-2700543">
            <a:off x="-1750964" y="398859"/>
            <a:ext cx="5369062" cy="855741"/>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8099457">
            <a:off x="5380323" y="3977921"/>
            <a:ext cx="5369062" cy="855741"/>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
    <p:spTree>
      <p:nvGrpSpPr>
        <p:cNvPr id="1" name="Shape 393"/>
        <p:cNvGrpSpPr/>
        <p:nvPr/>
      </p:nvGrpSpPr>
      <p:grpSpPr>
        <a:xfrm>
          <a:off x="0" y="0"/>
          <a:ext cx="0" cy="0"/>
          <a:chOff x="0" y="0"/>
          <a:chExt cx="0" cy="0"/>
        </a:xfrm>
      </p:grpSpPr>
      <p:pic>
        <p:nvPicPr>
          <p:cNvPr id="394" name="Google Shape;394;p16"/>
          <p:cNvPicPr preferRelativeResize="0"/>
          <p:nvPr/>
        </p:nvPicPr>
        <p:blipFill>
          <a:blip r:embed="rId2">
            <a:alphaModFix amt="37000"/>
          </a:blip>
          <a:stretch>
            <a:fillRect/>
          </a:stretch>
        </p:blipFill>
        <p:spPr>
          <a:xfrm rot="-8100000">
            <a:off x="4243248" y="-713993"/>
            <a:ext cx="1316872" cy="7443192"/>
          </a:xfrm>
          <a:prstGeom prst="rect">
            <a:avLst/>
          </a:prstGeom>
          <a:noFill/>
          <a:ln>
            <a:noFill/>
          </a:ln>
        </p:spPr>
      </p:pic>
      <p:sp>
        <p:nvSpPr>
          <p:cNvPr id="395" name="Google Shape;395;p16"/>
          <p:cNvSpPr/>
          <p:nvPr/>
        </p:nvSpPr>
        <p:spPr>
          <a:xfrm rot="8099449">
            <a:off x="3201250" y="378612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rot="2700000">
            <a:off x="244982" y="32080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6"/>
          <p:cNvSpPr/>
          <p:nvPr/>
        </p:nvSpPr>
        <p:spPr>
          <a:xfrm rot="2700000">
            <a:off x="8215597" y="216887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rot="2700000">
            <a:off x="508373" y="-787869"/>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16"/>
          <p:cNvPicPr preferRelativeResize="0"/>
          <p:nvPr/>
        </p:nvPicPr>
        <p:blipFill>
          <a:blip r:embed="rId2">
            <a:alphaModFix amt="37000"/>
          </a:blip>
          <a:stretch>
            <a:fillRect/>
          </a:stretch>
        </p:blipFill>
        <p:spPr>
          <a:xfrm rot="2700000">
            <a:off x="512298" y="-1779918"/>
            <a:ext cx="1316872" cy="7443192"/>
          </a:xfrm>
          <a:prstGeom prst="rect">
            <a:avLst/>
          </a:prstGeom>
          <a:noFill/>
          <a:ln>
            <a:noFill/>
          </a:ln>
        </p:spPr>
      </p:pic>
      <p:sp>
        <p:nvSpPr>
          <p:cNvPr id="400" name="Google Shape;400;p16"/>
          <p:cNvSpPr txBox="1">
            <a:spLocks noGrp="1"/>
          </p:cNvSpPr>
          <p:nvPr>
            <p:ph type="subTitle" idx="1"/>
          </p:nvPr>
        </p:nvSpPr>
        <p:spPr>
          <a:xfrm>
            <a:off x="1096100" y="2330700"/>
            <a:ext cx="338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01" name="Google Shape;401;p16"/>
          <p:cNvSpPr txBox="1">
            <a:spLocks noGrp="1"/>
          </p:cNvSpPr>
          <p:nvPr>
            <p:ph type="title"/>
          </p:nvPr>
        </p:nvSpPr>
        <p:spPr>
          <a:xfrm>
            <a:off x="4659781" y="1980550"/>
            <a:ext cx="3383100" cy="350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2" name="Google Shape;402;p16"/>
          <p:cNvSpPr txBox="1">
            <a:spLocks noGrp="1"/>
          </p:cNvSpPr>
          <p:nvPr>
            <p:ph type="subTitle" idx="2"/>
          </p:nvPr>
        </p:nvSpPr>
        <p:spPr>
          <a:xfrm>
            <a:off x="4659787" y="2330700"/>
            <a:ext cx="338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03" name="Google Shape;403;p16"/>
          <p:cNvSpPr txBox="1">
            <a:spLocks noGrp="1"/>
          </p:cNvSpPr>
          <p:nvPr>
            <p:ph type="title" idx="3"/>
          </p:nvPr>
        </p:nvSpPr>
        <p:spPr>
          <a:xfrm>
            <a:off x="1096100" y="3778350"/>
            <a:ext cx="3383100" cy="350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4" name="Google Shape;404;p16"/>
          <p:cNvSpPr txBox="1">
            <a:spLocks noGrp="1"/>
          </p:cNvSpPr>
          <p:nvPr>
            <p:ph type="subTitle" idx="4"/>
          </p:nvPr>
        </p:nvSpPr>
        <p:spPr>
          <a:xfrm>
            <a:off x="1096100" y="4123675"/>
            <a:ext cx="338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05" name="Google Shape;405;p16"/>
          <p:cNvSpPr txBox="1">
            <a:spLocks noGrp="1"/>
          </p:cNvSpPr>
          <p:nvPr>
            <p:ph type="title" idx="5"/>
          </p:nvPr>
        </p:nvSpPr>
        <p:spPr>
          <a:xfrm>
            <a:off x="4659781" y="3778350"/>
            <a:ext cx="3383100" cy="350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6" name="Google Shape;406;p16"/>
          <p:cNvSpPr txBox="1">
            <a:spLocks noGrp="1"/>
          </p:cNvSpPr>
          <p:nvPr>
            <p:ph type="subTitle" idx="6"/>
          </p:nvPr>
        </p:nvSpPr>
        <p:spPr>
          <a:xfrm>
            <a:off x="4659787" y="4123675"/>
            <a:ext cx="3383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407" name="Google Shape;407;p16"/>
          <p:cNvSpPr txBox="1">
            <a:spLocks noGrp="1"/>
          </p:cNvSpPr>
          <p:nvPr>
            <p:ph type="title" idx="7" hasCustomPrompt="1"/>
          </p:nvPr>
        </p:nvSpPr>
        <p:spPr>
          <a:xfrm>
            <a:off x="2413800" y="1352550"/>
            <a:ext cx="752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08" name="Google Shape;408;p16"/>
          <p:cNvSpPr txBox="1">
            <a:spLocks noGrp="1"/>
          </p:cNvSpPr>
          <p:nvPr>
            <p:ph type="title" idx="8" hasCustomPrompt="1"/>
          </p:nvPr>
        </p:nvSpPr>
        <p:spPr>
          <a:xfrm>
            <a:off x="2413800" y="3165363"/>
            <a:ext cx="752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09" name="Google Shape;409;p16"/>
          <p:cNvSpPr txBox="1">
            <a:spLocks noGrp="1"/>
          </p:cNvSpPr>
          <p:nvPr>
            <p:ph type="title" idx="9" hasCustomPrompt="1"/>
          </p:nvPr>
        </p:nvSpPr>
        <p:spPr>
          <a:xfrm>
            <a:off x="5977487" y="1352550"/>
            <a:ext cx="752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10" name="Google Shape;410;p16"/>
          <p:cNvSpPr txBox="1">
            <a:spLocks noGrp="1"/>
          </p:cNvSpPr>
          <p:nvPr>
            <p:ph type="title" idx="13" hasCustomPrompt="1"/>
          </p:nvPr>
        </p:nvSpPr>
        <p:spPr>
          <a:xfrm>
            <a:off x="5977487" y="3152800"/>
            <a:ext cx="7527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5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411" name="Google Shape;411;p16"/>
          <p:cNvSpPr txBox="1">
            <a:spLocks noGrp="1"/>
          </p:cNvSpPr>
          <p:nvPr>
            <p:ph type="title" idx="14"/>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412" name="Google Shape;412;p16"/>
          <p:cNvGrpSpPr/>
          <p:nvPr/>
        </p:nvGrpSpPr>
        <p:grpSpPr>
          <a:xfrm>
            <a:off x="654250" y="1176625"/>
            <a:ext cx="8093550" cy="3864875"/>
            <a:chOff x="654150" y="1176625"/>
            <a:chExt cx="8093550" cy="3864875"/>
          </a:xfrm>
        </p:grpSpPr>
        <p:sp>
          <p:nvSpPr>
            <p:cNvPr id="413" name="Google Shape;413;p16"/>
            <p:cNvSpPr/>
            <p:nvPr/>
          </p:nvSpPr>
          <p:spPr>
            <a:xfrm>
              <a:off x="8298900" y="11766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6"/>
            <p:cNvSpPr/>
            <p:nvPr/>
          </p:nvSpPr>
          <p:spPr>
            <a:xfrm>
              <a:off x="4722175" y="4787800"/>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6"/>
            <p:cNvSpPr/>
            <p:nvPr/>
          </p:nvSpPr>
          <p:spPr>
            <a:xfrm>
              <a:off x="4423900" y="304630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6"/>
            <p:cNvSpPr/>
            <p:nvPr/>
          </p:nvSpPr>
          <p:spPr>
            <a:xfrm>
              <a:off x="4630175" y="465887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6"/>
            <p:cNvSpPr/>
            <p:nvPr/>
          </p:nvSpPr>
          <p:spPr>
            <a:xfrm>
              <a:off x="4534000" y="294875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6"/>
            <p:cNvSpPr/>
            <p:nvPr/>
          </p:nvSpPr>
          <p:spPr>
            <a:xfrm>
              <a:off x="3183600" y="1284950"/>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6"/>
            <p:cNvSpPr/>
            <p:nvPr/>
          </p:nvSpPr>
          <p:spPr>
            <a:xfrm>
              <a:off x="8403100" y="5015000"/>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6"/>
            <p:cNvSpPr/>
            <p:nvPr/>
          </p:nvSpPr>
          <p:spPr>
            <a:xfrm>
              <a:off x="654150" y="119765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6"/>
            <p:cNvSpPr/>
            <p:nvPr/>
          </p:nvSpPr>
          <p:spPr>
            <a:xfrm>
              <a:off x="8714225" y="388325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6"/>
            <p:cNvSpPr/>
            <p:nvPr/>
          </p:nvSpPr>
          <p:spPr>
            <a:xfrm>
              <a:off x="2280200" y="4837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3" name="Google Shape;423;p16"/>
          <p:cNvSpPr txBox="1">
            <a:spLocks noGrp="1"/>
          </p:cNvSpPr>
          <p:nvPr>
            <p:ph type="title" idx="15"/>
          </p:nvPr>
        </p:nvSpPr>
        <p:spPr>
          <a:xfrm>
            <a:off x="1096100" y="1980550"/>
            <a:ext cx="3383100" cy="3501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6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24" name="Google Shape;424;p16"/>
          <p:cNvSpPr/>
          <p:nvPr/>
        </p:nvSpPr>
        <p:spPr>
          <a:xfrm rot="-2700551">
            <a:off x="-1337500" y="384932"/>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19">
    <p:spTree>
      <p:nvGrpSpPr>
        <p:cNvPr id="1" name="Shape 500"/>
        <p:cNvGrpSpPr/>
        <p:nvPr/>
      </p:nvGrpSpPr>
      <p:grpSpPr>
        <a:xfrm>
          <a:off x="0" y="0"/>
          <a:ext cx="0" cy="0"/>
          <a:chOff x="0" y="0"/>
          <a:chExt cx="0" cy="0"/>
        </a:xfrm>
      </p:grpSpPr>
      <p:sp>
        <p:nvSpPr>
          <p:cNvPr id="501" name="Google Shape;501;p19"/>
          <p:cNvSpPr txBox="1">
            <a:spLocks noGrp="1"/>
          </p:cNvSpPr>
          <p:nvPr>
            <p:ph type="title"/>
          </p:nvPr>
        </p:nvSpPr>
        <p:spPr>
          <a:xfrm>
            <a:off x="4525100" y="1636488"/>
            <a:ext cx="3856800" cy="572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800"/>
              <a:buNone/>
              <a:defRPr>
                <a:solidFill>
                  <a:schemeClr val="dk1"/>
                </a:solidFill>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502" name="Google Shape;502;p19"/>
          <p:cNvSpPr txBox="1">
            <a:spLocks noGrp="1"/>
          </p:cNvSpPr>
          <p:nvPr>
            <p:ph type="body" idx="1"/>
          </p:nvPr>
        </p:nvSpPr>
        <p:spPr>
          <a:xfrm>
            <a:off x="4525100" y="2274313"/>
            <a:ext cx="3856800" cy="12327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6"/>
              </a:buClr>
              <a:buSzPts val="1400"/>
              <a:buChar char="●"/>
              <a:defRPr>
                <a:solidFill>
                  <a:schemeClr val="accent6"/>
                </a:solidFill>
              </a:defRPr>
            </a:lvl1pPr>
            <a:lvl2pPr marL="914400" lvl="1" indent="-323850" rtl="0">
              <a:lnSpc>
                <a:spcPct val="115000"/>
              </a:lnSpc>
              <a:spcBef>
                <a:spcPts val="0"/>
              </a:spcBef>
              <a:spcAft>
                <a:spcPts val="0"/>
              </a:spcAft>
              <a:buClr>
                <a:schemeClr val="accent6"/>
              </a:buClr>
              <a:buSzPts val="1500"/>
              <a:buChar char="○"/>
              <a:defRPr>
                <a:solidFill>
                  <a:schemeClr val="accent6"/>
                </a:solidFill>
              </a:defRPr>
            </a:lvl2pPr>
            <a:lvl3pPr marL="1371600" lvl="2" indent="-323850" rtl="0">
              <a:lnSpc>
                <a:spcPct val="115000"/>
              </a:lnSpc>
              <a:spcBef>
                <a:spcPts val="0"/>
              </a:spcBef>
              <a:spcAft>
                <a:spcPts val="0"/>
              </a:spcAft>
              <a:buClr>
                <a:schemeClr val="accent6"/>
              </a:buClr>
              <a:buSzPts val="1500"/>
              <a:buChar char="■"/>
              <a:defRPr>
                <a:solidFill>
                  <a:schemeClr val="accent6"/>
                </a:solidFill>
              </a:defRPr>
            </a:lvl3pPr>
            <a:lvl4pPr marL="1828800" lvl="3" indent="-323850" rtl="0">
              <a:lnSpc>
                <a:spcPct val="115000"/>
              </a:lnSpc>
              <a:spcBef>
                <a:spcPts val="0"/>
              </a:spcBef>
              <a:spcAft>
                <a:spcPts val="0"/>
              </a:spcAft>
              <a:buClr>
                <a:schemeClr val="accent6"/>
              </a:buClr>
              <a:buSzPts val="1500"/>
              <a:buChar char="●"/>
              <a:defRPr>
                <a:solidFill>
                  <a:schemeClr val="accent6"/>
                </a:solidFill>
              </a:defRPr>
            </a:lvl4pPr>
            <a:lvl5pPr marL="2286000" lvl="4" indent="-323850" rtl="0">
              <a:lnSpc>
                <a:spcPct val="115000"/>
              </a:lnSpc>
              <a:spcBef>
                <a:spcPts val="0"/>
              </a:spcBef>
              <a:spcAft>
                <a:spcPts val="0"/>
              </a:spcAft>
              <a:buClr>
                <a:schemeClr val="accent6"/>
              </a:buClr>
              <a:buSzPts val="1500"/>
              <a:buChar char="○"/>
              <a:defRPr>
                <a:solidFill>
                  <a:schemeClr val="accent6"/>
                </a:solidFill>
              </a:defRPr>
            </a:lvl5pPr>
            <a:lvl6pPr marL="2743200" lvl="5" indent="-323850" rtl="0">
              <a:lnSpc>
                <a:spcPct val="115000"/>
              </a:lnSpc>
              <a:spcBef>
                <a:spcPts val="0"/>
              </a:spcBef>
              <a:spcAft>
                <a:spcPts val="0"/>
              </a:spcAft>
              <a:buClr>
                <a:schemeClr val="accent6"/>
              </a:buClr>
              <a:buSzPts val="1500"/>
              <a:buChar char="■"/>
              <a:defRPr>
                <a:solidFill>
                  <a:schemeClr val="accent6"/>
                </a:solidFill>
              </a:defRPr>
            </a:lvl6pPr>
            <a:lvl7pPr marL="3200400" lvl="6" indent="-323850" rtl="0">
              <a:lnSpc>
                <a:spcPct val="115000"/>
              </a:lnSpc>
              <a:spcBef>
                <a:spcPts val="0"/>
              </a:spcBef>
              <a:spcAft>
                <a:spcPts val="0"/>
              </a:spcAft>
              <a:buClr>
                <a:schemeClr val="accent6"/>
              </a:buClr>
              <a:buSzPts val="1500"/>
              <a:buChar char="●"/>
              <a:defRPr>
                <a:solidFill>
                  <a:schemeClr val="accent6"/>
                </a:solidFill>
              </a:defRPr>
            </a:lvl7pPr>
            <a:lvl8pPr marL="3657600" lvl="7" indent="-323850" rtl="0">
              <a:lnSpc>
                <a:spcPct val="115000"/>
              </a:lnSpc>
              <a:spcBef>
                <a:spcPts val="0"/>
              </a:spcBef>
              <a:spcAft>
                <a:spcPts val="0"/>
              </a:spcAft>
              <a:buClr>
                <a:schemeClr val="accent6"/>
              </a:buClr>
              <a:buSzPts val="1500"/>
              <a:buChar char="○"/>
              <a:defRPr>
                <a:solidFill>
                  <a:schemeClr val="accent6"/>
                </a:solidFill>
              </a:defRPr>
            </a:lvl8pPr>
            <a:lvl9pPr marL="4114800" lvl="8" indent="-323850" rtl="0">
              <a:lnSpc>
                <a:spcPct val="115000"/>
              </a:lnSpc>
              <a:spcBef>
                <a:spcPts val="0"/>
              </a:spcBef>
              <a:spcAft>
                <a:spcPts val="0"/>
              </a:spcAft>
              <a:buClr>
                <a:schemeClr val="accent6"/>
              </a:buClr>
              <a:buSzPts val="1500"/>
              <a:buChar char="■"/>
              <a:defRPr>
                <a:solidFill>
                  <a:schemeClr val="accent6"/>
                </a:solidFill>
              </a:defRPr>
            </a:lvl9pPr>
          </a:lstStyle>
          <a:p>
            <a:endParaRPr/>
          </a:p>
        </p:txBody>
      </p:sp>
      <p:pic>
        <p:nvPicPr>
          <p:cNvPr id="503" name="Google Shape;503;p19"/>
          <p:cNvPicPr preferRelativeResize="0"/>
          <p:nvPr/>
        </p:nvPicPr>
        <p:blipFill>
          <a:blip r:embed="rId2">
            <a:alphaModFix amt="37000"/>
          </a:blip>
          <a:stretch>
            <a:fillRect/>
          </a:stretch>
        </p:blipFill>
        <p:spPr>
          <a:xfrm rot="2699994">
            <a:off x="-1074628" y="-1924794"/>
            <a:ext cx="1242004" cy="9073288"/>
          </a:xfrm>
          <a:prstGeom prst="rect">
            <a:avLst/>
          </a:prstGeom>
          <a:noFill/>
          <a:ln>
            <a:noFill/>
          </a:ln>
        </p:spPr>
      </p:pic>
      <p:pic>
        <p:nvPicPr>
          <p:cNvPr id="504" name="Google Shape;504;p19"/>
          <p:cNvPicPr preferRelativeResize="0"/>
          <p:nvPr/>
        </p:nvPicPr>
        <p:blipFill>
          <a:blip r:embed="rId2">
            <a:alphaModFix amt="37000"/>
          </a:blip>
          <a:stretch>
            <a:fillRect/>
          </a:stretch>
        </p:blipFill>
        <p:spPr>
          <a:xfrm rot="-8100000">
            <a:off x="1775261" y="-423493"/>
            <a:ext cx="1316872" cy="7443192"/>
          </a:xfrm>
          <a:prstGeom prst="rect">
            <a:avLst/>
          </a:prstGeom>
          <a:noFill/>
          <a:ln>
            <a:noFill/>
          </a:ln>
        </p:spPr>
      </p:pic>
      <p:sp>
        <p:nvSpPr>
          <p:cNvPr id="505" name="Google Shape;505;p19"/>
          <p:cNvSpPr/>
          <p:nvPr/>
        </p:nvSpPr>
        <p:spPr>
          <a:xfrm rot="2700000">
            <a:off x="3452032" y="5964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rot="2700000">
            <a:off x="3101910" y="3626401"/>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rot="2700000">
            <a:off x="2653336" y="-91773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rot="2700000">
            <a:off x="1406660" y="334214"/>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rot="2700000">
            <a:off x="129670" y="29595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rot="2700000">
            <a:off x="-268389" y="275529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19"/>
          <p:cNvGrpSpPr/>
          <p:nvPr/>
        </p:nvGrpSpPr>
        <p:grpSpPr>
          <a:xfrm rot="10800000">
            <a:off x="-104675" y="165476"/>
            <a:ext cx="9085500" cy="4923750"/>
            <a:chOff x="-3028400" y="83075"/>
            <a:chExt cx="9085500" cy="4923750"/>
          </a:xfrm>
        </p:grpSpPr>
        <p:grpSp>
          <p:nvGrpSpPr>
            <p:cNvPr id="512" name="Google Shape;512;p19"/>
            <p:cNvGrpSpPr/>
            <p:nvPr/>
          </p:nvGrpSpPr>
          <p:grpSpPr>
            <a:xfrm>
              <a:off x="-3028400" y="83075"/>
              <a:ext cx="9085500" cy="4923750"/>
              <a:chOff x="-3028400" y="83075"/>
              <a:chExt cx="9085500" cy="4923750"/>
            </a:xfrm>
          </p:grpSpPr>
          <p:sp>
            <p:nvSpPr>
              <p:cNvPr id="513" name="Google Shape;513;p19"/>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252500" y="2911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4086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636000" y="830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3028400" y="13493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5580425" y="34433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3" name="Google Shape;523;p19"/>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19"/>
          <p:cNvSpPr/>
          <p:nvPr/>
        </p:nvSpPr>
        <p:spPr>
          <a:xfrm rot="2700000">
            <a:off x="8290370" y="-657892"/>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rot="2700000">
            <a:off x="10024986" y="-178793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rot="2700000">
            <a:off x="8015311" y="-29650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rot="-2700551">
            <a:off x="-1271625" y="-118418"/>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rot="8099449">
            <a:off x="956725" y="388402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
  <p:cSld name="CUSTOM_20">
    <p:spTree>
      <p:nvGrpSpPr>
        <p:cNvPr id="1" name="Shape 529"/>
        <p:cNvGrpSpPr/>
        <p:nvPr/>
      </p:nvGrpSpPr>
      <p:grpSpPr>
        <a:xfrm>
          <a:off x="0" y="0"/>
          <a:ext cx="0" cy="0"/>
          <a:chOff x="0" y="0"/>
          <a:chExt cx="0" cy="0"/>
        </a:xfrm>
      </p:grpSpPr>
      <p:pic>
        <p:nvPicPr>
          <p:cNvPr id="530" name="Google Shape;530;p20"/>
          <p:cNvPicPr preferRelativeResize="0"/>
          <p:nvPr/>
        </p:nvPicPr>
        <p:blipFill>
          <a:blip r:embed="rId2">
            <a:alphaModFix amt="37000"/>
          </a:blip>
          <a:stretch>
            <a:fillRect/>
          </a:stretch>
        </p:blipFill>
        <p:spPr>
          <a:xfrm rot="2699994">
            <a:off x="-1074628" y="-1924794"/>
            <a:ext cx="1242004" cy="9073288"/>
          </a:xfrm>
          <a:prstGeom prst="rect">
            <a:avLst/>
          </a:prstGeom>
          <a:noFill/>
          <a:ln>
            <a:noFill/>
          </a:ln>
        </p:spPr>
      </p:pic>
      <p:pic>
        <p:nvPicPr>
          <p:cNvPr id="531" name="Google Shape;531;p20"/>
          <p:cNvPicPr preferRelativeResize="0"/>
          <p:nvPr/>
        </p:nvPicPr>
        <p:blipFill>
          <a:blip r:embed="rId2">
            <a:alphaModFix amt="37000"/>
          </a:blip>
          <a:stretch>
            <a:fillRect/>
          </a:stretch>
        </p:blipFill>
        <p:spPr>
          <a:xfrm rot="-8100000">
            <a:off x="8403786" y="-390643"/>
            <a:ext cx="1316872" cy="7443192"/>
          </a:xfrm>
          <a:prstGeom prst="rect">
            <a:avLst/>
          </a:prstGeom>
          <a:noFill/>
          <a:ln>
            <a:noFill/>
          </a:ln>
        </p:spPr>
      </p:pic>
      <p:sp>
        <p:nvSpPr>
          <p:cNvPr id="532" name="Google Shape;532;p20"/>
          <p:cNvSpPr/>
          <p:nvPr/>
        </p:nvSpPr>
        <p:spPr>
          <a:xfrm rot="2700000">
            <a:off x="257460" y="706914"/>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0"/>
          <p:cNvSpPr/>
          <p:nvPr/>
        </p:nvSpPr>
        <p:spPr>
          <a:xfrm rot="2700000">
            <a:off x="129670" y="29595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0"/>
          <p:cNvSpPr/>
          <p:nvPr/>
        </p:nvSpPr>
        <p:spPr>
          <a:xfrm rot="2700000">
            <a:off x="-268389" y="275529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20"/>
          <p:cNvGrpSpPr/>
          <p:nvPr/>
        </p:nvGrpSpPr>
        <p:grpSpPr>
          <a:xfrm rot="10800000">
            <a:off x="564000" y="165476"/>
            <a:ext cx="8416825" cy="4923750"/>
            <a:chOff x="-3028400" y="83075"/>
            <a:chExt cx="8416825" cy="4923750"/>
          </a:xfrm>
        </p:grpSpPr>
        <p:grpSp>
          <p:nvGrpSpPr>
            <p:cNvPr id="536" name="Google Shape;536;p20"/>
            <p:cNvGrpSpPr/>
            <p:nvPr/>
          </p:nvGrpSpPr>
          <p:grpSpPr>
            <a:xfrm>
              <a:off x="-3028400" y="83075"/>
              <a:ext cx="8274375" cy="4923750"/>
              <a:chOff x="-3028400" y="83075"/>
              <a:chExt cx="8274375" cy="4923750"/>
            </a:xfrm>
          </p:grpSpPr>
          <p:sp>
            <p:nvSpPr>
              <p:cNvPr id="537" name="Google Shape;537;p20"/>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0"/>
              <p:cNvSpPr/>
              <p:nvPr/>
            </p:nvSpPr>
            <p:spPr>
              <a:xfrm>
                <a:off x="1359775" y="48813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0"/>
              <p:cNvSpPr/>
              <p:nvPr/>
            </p:nvSpPr>
            <p:spPr>
              <a:xfrm>
                <a:off x="3347500" y="2911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0"/>
              <p:cNvSpPr/>
              <p:nvPr/>
            </p:nvSpPr>
            <p:spPr>
              <a:xfrm>
                <a:off x="-4086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0"/>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636000" y="830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12077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3028400" y="13493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4285025" y="23765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20"/>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8" name="Google Shape;548;p20"/>
          <p:cNvSpPr/>
          <p:nvPr/>
        </p:nvSpPr>
        <p:spPr>
          <a:xfrm rot="2700000">
            <a:off x="8290370" y="-657892"/>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rot="2700000">
            <a:off x="10024986" y="-178793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0"/>
          <p:cNvSpPr/>
          <p:nvPr/>
        </p:nvSpPr>
        <p:spPr>
          <a:xfrm rot="2700000">
            <a:off x="8015311" y="-29650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sp>
        <p:nvSpPr>
          <p:cNvPr id="552" name="Google Shape;552;p20"/>
          <p:cNvSpPr txBox="1">
            <a:spLocks noGrp="1"/>
          </p:cNvSpPr>
          <p:nvPr>
            <p:ph type="subTitle" idx="1"/>
          </p:nvPr>
        </p:nvSpPr>
        <p:spPr>
          <a:xfrm>
            <a:off x="2249675" y="3887675"/>
            <a:ext cx="4644600" cy="716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500"/>
              <a:buNone/>
              <a:defRPr sz="1500"/>
            </a:lvl1pPr>
            <a:lvl2pPr lvl="1" algn="ctr">
              <a:spcBef>
                <a:spcPts val="0"/>
              </a:spcBef>
              <a:spcAft>
                <a:spcPts val="0"/>
              </a:spcAft>
              <a:buSzPts val="1500"/>
              <a:buNone/>
              <a:defRPr/>
            </a:lvl2pPr>
            <a:lvl3pPr lvl="2" algn="ctr">
              <a:spcBef>
                <a:spcPts val="0"/>
              </a:spcBef>
              <a:spcAft>
                <a:spcPts val="0"/>
              </a:spcAft>
              <a:buSzPts val="1500"/>
              <a:buNone/>
              <a:defRPr/>
            </a:lvl3pPr>
            <a:lvl4pPr lvl="3" algn="ctr">
              <a:spcBef>
                <a:spcPts val="0"/>
              </a:spcBef>
              <a:spcAft>
                <a:spcPts val="0"/>
              </a:spcAft>
              <a:buSzPts val="1500"/>
              <a:buNone/>
              <a:defRPr/>
            </a:lvl4pPr>
            <a:lvl5pPr lvl="4" algn="ctr">
              <a:spcBef>
                <a:spcPts val="0"/>
              </a:spcBef>
              <a:spcAft>
                <a:spcPts val="0"/>
              </a:spcAft>
              <a:buSzPts val="1500"/>
              <a:buNone/>
              <a:defRPr/>
            </a:lvl5pPr>
            <a:lvl6pPr lvl="5" algn="ctr">
              <a:spcBef>
                <a:spcPts val="0"/>
              </a:spcBef>
              <a:spcAft>
                <a:spcPts val="0"/>
              </a:spcAft>
              <a:buSzPts val="1500"/>
              <a:buNone/>
              <a:defRPr/>
            </a:lvl6pPr>
            <a:lvl7pPr lvl="6" algn="ctr">
              <a:spcBef>
                <a:spcPts val="0"/>
              </a:spcBef>
              <a:spcAft>
                <a:spcPts val="0"/>
              </a:spcAft>
              <a:buSzPts val="1500"/>
              <a:buNone/>
              <a:defRPr/>
            </a:lvl7pPr>
            <a:lvl8pPr lvl="7" algn="ctr">
              <a:spcBef>
                <a:spcPts val="0"/>
              </a:spcBef>
              <a:spcAft>
                <a:spcPts val="0"/>
              </a:spcAft>
              <a:buSzPts val="1500"/>
              <a:buNone/>
              <a:defRPr/>
            </a:lvl8pPr>
            <a:lvl9pPr lvl="8" algn="ctr">
              <a:spcBef>
                <a:spcPts val="0"/>
              </a:spcBef>
              <a:spcAft>
                <a:spcPts val="0"/>
              </a:spcAft>
              <a:buSzPts val="1500"/>
              <a:buNone/>
              <a:defRPr/>
            </a:lvl9pPr>
          </a:lstStyle>
          <a:p>
            <a:endParaRPr/>
          </a:p>
        </p:txBody>
      </p:sp>
      <p:sp>
        <p:nvSpPr>
          <p:cNvPr id="553" name="Google Shape;553;p20"/>
          <p:cNvSpPr/>
          <p:nvPr/>
        </p:nvSpPr>
        <p:spPr>
          <a:xfrm rot="10800000">
            <a:off x="7664275" y="2890601"/>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rot="-2700551">
            <a:off x="-929225" y="-491918"/>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rot="8099449">
            <a:off x="7232000" y="420287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9">
    <p:spTree>
      <p:nvGrpSpPr>
        <p:cNvPr id="1" name="Shape 556"/>
        <p:cNvGrpSpPr/>
        <p:nvPr/>
      </p:nvGrpSpPr>
      <p:grpSpPr>
        <a:xfrm>
          <a:off x="0" y="0"/>
          <a:ext cx="0" cy="0"/>
          <a:chOff x="0" y="0"/>
          <a:chExt cx="0" cy="0"/>
        </a:xfrm>
      </p:grpSpPr>
      <p:pic>
        <p:nvPicPr>
          <p:cNvPr id="557" name="Google Shape;557;p21"/>
          <p:cNvPicPr preferRelativeResize="0"/>
          <p:nvPr/>
        </p:nvPicPr>
        <p:blipFill>
          <a:blip r:embed="rId2">
            <a:alphaModFix/>
          </a:blip>
          <a:stretch>
            <a:fillRect/>
          </a:stretch>
        </p:blipFill>
        <p:spPr>
          <a:xfrm rot="2700000">
            <a:off x="-529714" y="-2110243"/>
            <a:ext cx="1316872" cy="7443192"/>
          </a:xfrm>
          <a:prstGeom prst="rect">
            <a:avLst/>
          </a:prstGeom>
          <a:noFill/>
          <a:ln>
            <a:noFill/>
          </a:ln>
        </p:spPr>
      </p:pic>
      <p:sp>
        <p:nvSpPr>
          <p:cNvPr id="558" name="Google Shape;558;p21"/>
          <p:cNvSpPr/>
          <p:nvPr/>
        </p:nvSpPr>
        <p:spPr>
          <a:xfrm rot="2700000">
            <a:off x="8239957" y="40142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rot="2700000">
            <a:off x="7644097" y="-96474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60" name="Google Shape;560;p21"/>
          <p:cNvPicPr preferRelativeResize="0"/>
          <p:nvPr/>
        </p:nvPicPr>
        <p:blipFill>
          <a:blip r:embed="rId3">
            <a:alphaModFix/>
          </a:blip>
          <a:stretch>
            <a:fillRect/>
          </a:stretch>
        </p:blipFill>
        <p:spPr>
          <a:xfrm rot="2700008">
            <a:off x="6680876" y="764230"/>
            <a:ext cx="1382294" cy="6489872"/>
          </a:xfrm>
          <a:prstGeom prst="rect">
            <a:avLst/>
          </a:prstGeom>
          <a:noFill/>
          <a:ln>
            <a:noFill/>
          </a:ln>
        </p:spPr>
      </p:pic>
      <p:sp>
        <p:nvSpPr>
          <p:cNvPr id="561" name="Google Shape;561;p21"/>
          <p:cNvSpPr/>
          <p:nvPr/>
        </p:nvSpPr>
        <p:spPr>
          <a:xfrm rot="2700000">
            <a:off x="8482323" y="-1288644"/>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1"/>
          <p:cNvSpPr txBox="1">
            <a:spLocks noGrp="1"/>
          </p:cNvSpPr>
          <p:nvPr>
            <p:ph type="subTitle" idx="1"/>
          </p:nvPr>
        </p:nvSpPr>
        <p:spPr>
          <a:xfrm>
            <a:off x="721887" y="3330313"/>
            <a:ext cx="2204700" cy="402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500"/>
              <a:buFont typeface="Playfair Display"/>
              <a:buNone/>
              <a:defRPr sz="2600" b="1">
                <a:latin typeface="Abhaya Libre"/>
                <a:ea typeface="Abhaya Libre"/>
                <a:cs typeface="Abhaya Libre"/>
                <a:sym typeface="Abhaya Libre"/>
              </a:defRPr>
            </a:lvl1pPr>
            <a:lvl2pPr lvl="1" rtl="0">
              <a:spcBef>
                <a:spcPts val="0"/>
              </a:spcBef>
              <a:spcAft>
                <a:spcPts val="0"/>
              </a:spcAft>
              <a:buSzPts val="1500"/>
              <a:buFont typeface="Playfair Display"/>
              <a:buNone/>
              <a:defRPr b="1">
                <a:latin typeface="Playfair Display"/>
                <a:ea typeface="Playfair Display"/>
                <a:cs typeface="Playfair Display"/>
                <a:sym typeface="Playfair Display"/>
              </a:defRPr>
            </a:lvl2pPr>
            <a:lvl3pPr lvl="2" rtl="0">
              <a:spcBef>
                <a:spcPts val="1600"/>
              </a:spcBef>
              <a:spcAft>
                <a:spcPts val="0"/>
              </a:spcAft>
              <a:buSzPts val="1500"/>
              <a:buFont typeface="Playfair Display"/>
              <a:buNone/>
              <a:defRPr b="1">
                <a:latin typeface="Playfair Display"/>
                <a:ea typeface="Playfair Display"/>
                <a:cs typeface="Playfair Display"/>
                <a:sym typeface="Playfair Display"/>
              </a:defRPr>
            </a:lvl3pPr>
            <a:lvl4pPr lvl="3" rtl="0">
              <a:spcBef>
                <a:spcPts val="1600"/>
              </a:spcBef>
              <a:spcAft>
                <a:spcPts val="0"/>
              </a:spcAft>
              <a:buSzPts val="1500"/>
              <a:buFont typeface="Playfair Display"/>
              <a:buNone/>
              <a:defRPr b="1">
                <a:latin typeface="Playfair Display"/>
                <a:ea typeface="Playfair Display"/>
                <a:cs typeface="Playfair Display"/>
                <a:sym typeface="Playfair Display"/>
              </a:defRPr>
            </a:lvl4pPr>
            <a:lvl5pPr lvl="4" rtl="0">
              <a:spcBef>
                <a:spcPts val="1600"/>
              </a:spcBef>
              <a:spcAft>
                <a:spcPts val="0"/>
              </a:spcAft>
              <a:buSzPts val="1500"/>
              <a:buFont typeface="Playfair Display"/>
              <a:buNone/>
              <a:defRPr b="1">
                <a:latin typeface="Playfair Display"/>
                <a:ea typeface="Playfair Display"/>
                <a:cs typeface="Playfair Display"/>
                <a:sym typeface="Playfair Display"/>
              </a:defRPr>
            </a:lvl5pPr>
            <a:lvl6pPr lvl="5" rtl="0">
              <a:spcBef>
                <a:spcPts val="1600"/>
              </a:spcBef>
              <a:spcAft>
                <a:spcPts val="0"/>
              </a:spcAft>
              <a:buSzPts val="1500"/>
              <a:buFont typeface="Playfair Display"/>
              <a:buNone/>
              <a:defRPr b="1">
                <a:latin typeface="Playfair Display"/>
                <a:ea typeface="Playfair Display"/>
                <a:cs typeface="Playfair Display"/>
                <a:sym typeface="Playfair Display"/>
              </a:defRPr>
            </a:lvl6pPr>
            <a:lvl7pPr lvl="6" rtl="0">
              <a:spcBef>
                <a:spcPts val="1600"/>
              </a:spcBef>
              <a:spcAft>
                <a:spcPts val="0"/>
              </a:spcAft>
              <a:buSzPts val="1500"/>
              <a:buFont typeface="Playfair Display"/>
              <a:buNone/>
              <a:defRPr b="1">
                <a:latin typeface="Playfair Display"/>
                <a:ea typeface="Playfair Display"/>
                <a:cs typeface="Playfair Display"/>
                <a:sym typeface="Playfair Display"/>
              </a:defRPr>
            </a:lvl7pPr>
            <a:lvl8pPr lvl="7" rtl="0">
              <a:spcBef>
                <a:spcPts val="1600"/>
              </a:spcBef>
              <a:spcAft>
                <a:spcPts val="0"/>
              </a:spcAft>
              <a:buSzPts val="1500"/>
              <a:buFont typeface="Playfair Display"/>
              <a:buNone/>
              <a:defRPr b="1">
                <a:latin typeface="Playfair Display"/>
                <a:ea typeface="Playfair Display"/>
                <a:cs typeface="Playfair Display"/>
                <a:sym typeface="Playfair Display"/>
              </a:defRPr>
            </a:lvl8pPr>
            <a:lvl9pPr lvl="8" rtl="0">
              <a:spcBef>
                <a:spcPts val="1600"/>
              </a:spcBef>
              <a:spcAft>
                <a:spcPts val="1600"/>
              </a:spcAft>
              <a:buSzPts val="1500"/>
              <a:buFont typeface="Playfair Display"/>
              <a:buNone/>
              <a:defRPr b="1">
                <a:latin typeface="Playfair Display"/>
                <a:ea typeface="Playfair Display"/>
                <a:cs typeface="Playfair Display"/>
                <a:sym typeface="Playfair Display"/>
              </a:defRPr>
            </a:lvl9pPr>
          </a:lstStyle>
          <a:p>
            <a:endParaRPr/>
          </a:p>
        </p:txBody>
      </p:sp>
      <p:sp>
        <p:nvSpPr>
          <p:cNvPr id="563" name="Google Shape;563;p21"/>
          <p:cNvSpPr txBox="1">
            <a:spLocks noGrp="1"/>
          </p:cNvSpPr>
          <p:nvPr>
            <p:ph type="subTitle" idx="2"/>
          </p:nvPr>
        </p:nvSpPr>
        <p:spPr>
          <a:xfrm>
            <a:off x="720000" y="3795925"/>
            <a:ext cx="22047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rtl="0">
              <a:spcBef>
                <a:spcPts val="0"/>
              </a:spcBef>
              <a:spcAft>
                <a:spcPts val="0"/>
              </a:spcAft>
              <a:buSzPts val="1500"/>
              <a:buNone/>
              <a:defRPr/>
            </a:lvl2pPr>
            <a:lvl3pPr lvl="2" rtl="0">
              <a:spcBef>
                <a:spcPts val="1600"/>
              </a:spcBef>
              <a:spcAft>
                <a:spcPts val="0"/>
              </a:spcAft>
              <a:buSzPts val="1500"/>
              <a:buNone/>
              <a:defRPr/>
            </a:lvl3pPr>
            <a:lvl4pPr lvl="3" rtl="0">
              <a:spcBef>
                <a:spcPts val="1600"/>
              </a:spcBef>
              <a:spcAft>
                <a:spcPts val="0"/>
              </a:spcAft>
              <a:buSzPts val="1500"/>
              <a:buNone/>
              <a:defRPr/>
            </a:lvl4pPr>
            <a:lvl5pPr lvl="4" rtl="0">
              <a:spcBef>
                <a:spcPts val="1600"/>
              </a:spcBef>
              <a:spcAft>
                <a:spcPts val="0"/>
              </a:spcAft>
              <a:buSzPts val="1500"/>
              <a:buNone/>
              <a:defRPr/>
            </a:lvl5pPr>
            <a:lvl6pPr lvl="5" rtl="0">
              <a:spcBef>
                <a:spcPts val="1600"/>
              </a:spcBef>
              <a:spcAft>
                <a:spcPts val="0"/>
              </a:spcAft>
              <a:buSzPts val="1500"/>
              <a:buNone/>
              <a:defRPr/>
            </a:lvl6pPr>
            <a:lvl7pPr lvl="6" rtl="0">
              <a:spcBef>
                <a:spcPts val="1600"/>
              </a:spcBef>
              <a:spcAft>
                <a:spcPts val="0"/>
              </a:spcAft>
              <a:buSzPts val="1500"/>
              <a:buNone/>
              <a:defRPr/>
            </a:lvl7pPr>
            <a:lvl8pPr lvl="7" rtl="0">
              <a:spcBef>
                <a:spcPts val="1600"/>
              </a:spcBef>
              <a:spcAft>
                <a:spcPts val="0"/>
              </a:spcAft>
              <a:buSzPts val="1500"/>
              <a:buNone/>
              <a:defRPr/>
            </a:lvl8pPr>
            <a:lvl9pPr lvl="8" rtl="0">
              <a:spcBef>
                <a:spcPts val="1600"/>
              </a:spcBef>
              <a:spcAft>
                <a:spcPts val="1600"/>
              </a:spcAft>
              <a:buSzPts val="1500"/>
              <a:buNone/>
              <a:defRPr/>
            </a:lvl9pPr>
          </a:lstStyle>
          <a:p>
            <a:endParaRPr/>
          </a:p>
        </p:txBody>
      </p:sp>
      <p:sp>
        <p:nvSpPr>
          <p:cNvPr id="564" name="Google Shape;564;p21"/>
          <p:cNvSpPr txBox="1">
            <a:spLocks noGrp="1"/>
          </p:cNvSpPr>
          <p:nvPr>
            <p:ph type="subTitle" idx="3"/>
          </p:nvPr>
        </p:nvSpPr>
        <p:spPr>
          <a:xfrm>
            <a:off x="6217413" y="3330313"/>
            <a:ext cx="2204700" cy="402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500"/>
              <a:buFont typeface="Playfair Display"/>
              <a:buNone/>
              <a:defRPr sz="2600" b="1">
                <a:latin typeface="Abhaya Libre"/>
                <a:ea typeface="Abhaya Libre"/>
                <a:cs typeface="Abhaya Libre"/>
                <a:sym typeface="Abhaya Libre"/>
              </a:defRPr>
            </a:lvl1pPr>
            <a:lvl2pPr lvl="1" algn="r" rtl="0">
              <a:spcBef>
                <a:spcPts val="0"/>
              </a:spcBef>
              <a:spcAft>
                <a:spcPts val="0"/>
              </a:spcAft>
              <a:buSzPts val="1500"/>
              <a:buFont typeface="Playfair Display"/>
              <a:buNone/>
              <a:defRPr b="1">
                <a:latin typeface="Playfair Display"/>
                <a:ea typeface="Playfair Display"/>
                <a:cs typeface="Playfair Display"/>
                <a:sym typeface="Playfair Display"/>
              </a:defRPr>
            </a:lvl2pPr>
            <a:lvl3pPr lvl="2" algn="r" rtl="0">
              <a:spcBef>
                <a:spcPts val="1600"/>
              </a:spcBef>
              <a:spcAft>
                <a:spcPts val="0"/>
              </a:spcAft>
              <a:buSzPts val="1500"/>
              <a:buFont typeface="Playfair Display"/>
              <a:buNone/>
              <a:defRPr b="1">
                <a:latin typeface="Playfair Display"/>
                <a:ea typeface="Playfair Display"/>
                <a:cs typeface="Playfair Display"/>
                <a:sym typeface="Playfair Display"/>
              </a:defRPr>
            </a:lvl3pPr>
            <a:lvl4pPr lvl="3" algn="r" rtl="0">
              <a:spcBef>
                <a:spcPts val="1600"/>
              </a:spcBef>
              <a:spcAft>
                <a:spcPts val="0"/>
              </a:spcAft>
              <a:buSzPts val="1500"/>
              <a:buFont typeface="Playfair Display"/>
              <a:buNone/>
              <a:defRPr b="1">
                <a:latin typeface="Playfair Display"/>
                <a:ea typeface="Playfair Display"/>
                <a:cs typeface="Playfair Display"/>
                <a:sym typeface="Playfair Display"/>
              </a:defRPr>
            </a:lvl4pPr>
            <a:lvl5pPr lvl="4" algn="r" rtl="0">
              <a:spcBef>
                <a:spcPts val="1600"/>
              </a:spcBef>
              <a:spcAft>
                <a:spcPts val="0"/>
              </a:spcAft>
              <a:buSzPts val="1500"/>
              <a:buFont typeface="Playfair Display"/>
              <a:buNone/>
              <a:defRPr b="1">
                <a:latin typeface="Playfair Display"/>
                <a:ea typeface="Playfair Display"/>
                <a:cs typeface="Playfair Display"/>
                <a:sym typeface="Playfair Display"/>
              </a:defRPr>
            </a:lvl5pPr>
            <a:lvl6pPr lvl="5" algn="r" rtl="0">
              <a:spcBef>
                <a:spcPts val="1600"/>
              </a:spcBef>
              <a:spcAft>
                <a:spcPts val="0"/>
              </a:spcAft>
              <a:buSzPts val="1500"/>
              <a:buFont typeface="Playfair Display"/>
              <a:buNone/>
              <a:defRPr b="1">
                <a:latin typeface="Playfair Display"/>
                <a:ea typeface="Playfair Display"/>
                <a:cs typeface="Playfair Display"/>
                <a:sym typeface="Playfair Display"/>
              </a:defRPr>
            </a:lvl6pPr>
            <a:lvl7pPr lvl="6" algn="r" rtl="0">
              <a:spcBef>
                <a:spcPts val="1600"/>
              </a:spcBef>
              <a:spcAft>
                <a:spcPts val="0"/>
              </a:spcAft>
              <a:buSzPts val="1500"/>
              <a:buFont typeface="Playfair Display"/>
              <a:buNone/>
              <a:defRPr b="1">
                <a:latin typeface="Playfair Display"/>
                <a:ea typeface="Playfair Display"/>
                <a:cs typeface="Playfair Display"/>
                <a:sym typeface="Playfair Display"/>
              </a:defRPr>
            </a:lvl7pPr>
            <a:lvl8pPr lvl="7" algn="r" rtl="0">
              <a:spcBef>
                <a:spcPts val="1600"/>
              </a:spcBef>
              <a:spcAft>
                <a:spcPts val="0"/>
              </a:spcAft>
              <a:buSzPts val="1500"/>
              <a:buFont typeface="Playfair Display"/>
              <a:buNone/>
              <a:defRPr b="1">
                <a:latin typeface="Playfair Display"/>
                <a:ea typeface="Playfair Display"/>
                <a:cs typeface="Playfair Display"/>
                <a:sym typeface="Playfair Display"/>
              </a:defRPr>
            </a:lvl8pPr>
            <a:lvl9pPr lvl="8" algn="r" rtl="0">
              <a:spcBef>
                <a:spcPts val="1600"/>
              </a:spcBef>
              <a:spcAft>
                <a:spcPts val="1600"/>
              </a:spcAft>
              <a:buSzPts val="1500"/>
              <a:buFont typeface="Playfair Display"/>
              <a:buNone/>
              <a:defRPr b="1">
                <a:latin typeface="Playfair Display"/>
                <a:ea typeface="Playfair Display"/>
                <a:cs typeface="Playfair Display"/>
                <a:sym typeface="Playfair Display"/>
              </a:defRPr>
            </a:lvl9pPr>
          </a:lstStyle>
          <a:p>
            <a:endParaRPr/>
          </a:p>
        </p:txBody>
      </p:sp>
      <p:sp>
        <p:nvSpPr>
          <p:cNvPr id="565" name="Google Shape;565;p21"/>
          <p:cNvSpPr txBox="1">
            <a:spLocks noGrp="1"/>
          </p:cNvSpPr>
          <p:nvPr>
            <p:ph type="subTitle" idx="4"/>
          </p:nvPr>
        </p:nvSpPr>
        <p:spPr>
          <a:xfrm>
            <a:off x="6215525" y="3795918"/>
            <a:ext cx="22047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r" rtl="0">
              <a:spcBef>
                <a:spcPts val="0"/>
              </a:spcBef>
              <a:spcAft>
                <a:spcPts val="0"/>
              </a:spcAft>
              <a:buSzPts val="1500"/>
              <a:buNone/>
              <a:defRPr/>
            </a:lvl2pPr>
            <a:lvl3pPr lvl="2" algn="r" rtl="0">
              <a:spcBef>
                <a:spcPts val="1600"/>
              </a:spcBef>
              <a:spcAft>
                <a:spcPts val="0"/>
              </a:spcAft>
              <a:buSzPts val="1500"/>
              <a:buNone/>
              <a:defRPr/>
            </a:lvl3pPr>
            <a:lvl4pPr lvl="3" algn="r" rtl="0">
              <a:spcBef>
                <a:spcPts val="1600"/>
              </a:spcBef>
              <a:spcAft>
                <a:spcPts val="0"/>
              </a:spcAft>
              <a:buSzPts val="1500"/>
              <a:buNone/>
              <a:defRPr/>
            </a:lvl4pPr>
            <a:lvl5pPr lvl="4" algn="r" rtl="0">
              <a:spcBef>
                <a:spcPts val="1600"/>
              </a:spcBef>
              <a:spcAft>
                <a:spcPts val="0"/>
              </a:spcAft>
              <a:buSzPts val="1500"/>
              <a:buNone/>
              <a:defRPr/>
            </a:lvl5pPr>
            <a:lvl6pPr lvl="5" algn="r" rtl="0">
              <a:spcBef>
                <a:spcPts val="1600"/>
              </a:spcBef>
              <a:spcAft>
                <a:spcPts val="0"/>
              </a:spcAft>
              <a:buSzPts val="1500"/>
              <a:buNone/>
              <a:defRPr/>
            </a:lvl6pPr>
            <a:lvl7pPr lvl="6" algn="r" rtl="0">
              <a:spcBef>
                <a:spcPts val="1600"/>
              </a:spcBef>
              <a:spcAft>
                <a:spcPts val="0"/>
              </a:spcAft>
              <a:buSzPts val="1500"/>
              <a:buNone/>
              <a:defRPr/>
            </a:lvl7pPr>
            <a:lvl8pPr lvl="7" algn="r" rtl="0">
              <a:spcBef>
                <a:spcPts val="1600"/>
              </a:spcBef>
              <a:spcAft>
                <a:spcPts val="0"/>
              </a:spcAft>
              <a:buSzPts val="1500"/>
              <a:buNone/>
              <a:defRPr/>
            </a:lvl8pPr>
            <a:lvl9pPr lvl="8" algn="r" rtl="0">
              <a:spcBef>
                <a:spcPts val="1600"/>
              </a:spcBef>
              <a:spcAft>
                <a:spcPts val="1600"/>
              </a:spcAft>
              <a:buSzPts val="1500"/>
              <a:buNone/>
              <a:defRPr/>
            </a:lvl9pPr>
          </a:lstStyle>
          <a:p>
            <a:endParaRPr/>
          </a:p>
        </p:txBody>
      </p:sp>
      <p:sp>
        <p:nvSpPr>
          <p:cNvPr id="566" name="Google Shape;566;p2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567" name="Google Shape;567;p21"/>
          <p:cNvGrpSpPr/>
          <p:nvPr/>
        </p:nvGrpSpPr>
        <p:grpSpPr>
          <a:xfrm flipH="1">
            <a:off x="-294237" y="-205850"/>
            <a:ext cx="9085500" cy="5458050"/>
            <a:chOff x="-3028400" y="83075"/>
            <a:chExt cx="9085500" cy="5458050"/>
          </a:xfrm>
        </p:grpSpPr>
        <p:grpSp>
          <p:nvGrpSpPr>
            <p:cNvPr id="568" name="Google Shape;568;p21"/>
            <p:cNvGrpSpPr/>
            <p:nvPr/>
          </p:nvGrpSpPr>
          <p:grpSpPr>
            <a:xfrm>
              <a:off x="-3028400" y="83075"/>
              <a:ext cx="9085500" cy="5458050"/>
              <a:chOff x="-3028400" y="83075"/>
              <a:chExt cx="9085500" cy="5458050"/>
            </a:xfrm>
          </p:grpSpPr>
          <p:sp>
            <p:nvSpPr>
              <p:cNvPr id="569" name="Google Shape;569;p21"/>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1"/>
              <p:cNvSpPr/>
              <p:nvPr/>
            </p:nvSpPr>
            <p:spPr>
              <a:xfrm>
                <a:off x="1359775" y="54909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1"/>
              <p:cNvSpPr/>
              <p:nvPr/>
            </p:nvSpPr>
            <p:spPr>
              <a:xfrm>
                <a:off x="5252500" y="2911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1"/>
              <p:cNvSpPr/>
              <p:nvPr/>
            </p:nvSpPr>
            <p:spPr>
              <a:xfrm>
                <a:off x="-4086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1"/>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1"/>
              <p:cNvSpPr/>
              <p:nvPr/>
            </p:nvSpPr>
            <p:spPr>
              <a:xfrm>
                <a:off x="-636000" y="830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1"/>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1"/>
              <p:cNvSpPr/>
              <p:nvPr/>
            </p:nvSpPr>
            <p:spPr>
              <a:xfrm>
                <a:off x="-3028400" y="13493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1"/>
              <p:cNvSpPr/>
              <p:nvPr/>
            </p:nvSpPr>
            <p:spPr>
              <a:xfrm>
                <a:off x="5580425" y="34433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1"/>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21"/>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0" name="Google Shape;580;p21"/>
          <p:cNvSpPr txBox="1">
            <a:spLocks noGrp="1"/>
          </p:cNvSpPr>
          <p:nvPr>
            <p:ph type="subTitle" idx="5"/>
          </p:nvPr>
        </p:nvSpPr>
        <p:spPr>
          <a:xfrm>
            <a:off x="3469650" y="3330313"/>
            <a:ext cx="2204700" cy="402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500"/>
              <a:buFont typeface="Playfair Display"/>
              <a:buNone/>
              <a:defRPr sz="2600" b="1">
                <a:latin typeface="Abhaya Libre"/>
                <a:ea typeface="Abhaya Libre"/>
                <a:cs typeface="Abhaya Libre"/>
                <a:sym typeface="Abhaya Libre"/>
              </a:defRPr>
            </a:lvl1pPr>
            <a:lvl2pPr lvl="1" algn="r" rtl="0">
              <a:spcBef>
                <a:spcPts val="0"/>
              </a:spcBef>
              <a:spcAft>
                <a:spcPts val="0"/>
              </a:spcAft>
              <a:buSzPts val="1500"/>
              <a:buFont typeface="Playfair Display"/>
              <a:buNone/>
              <a:defRPr b="1">
                <a:latin typeface="Playfair Display"/>
                <a:ea typeface="Playfair Display"/>
                <a:cs typeface="Playfair Display"/>
                <a:sym typeface="Playfair Display"/>
              </a:defRPr>
            </a:lvl2pPr>
            <a:lvl3pPr lvl="2" algn="r" rtl="0">
              <a:spcBef>
                <a:spcPts val="1600"/>
              </a:spcBef>
              <a:spcAft>
                <a:spcPts val="0"/>
              </a:spcAft>
              <a:buSzPts val="1500"/>
              <a:buFont typeface="Playfair Display"/>
              <a:buNone/>
              <a:defRPr b="1">
                <a:latin typeface="Playfair Display"/>
                <a:ea typeface="Playfair Display"/>
                <a:cs typeface="Playfair Display"/>
                <a:sym typeface="Playfair Display"/>
              </a:defRPr>
            </a:lvl3pPr>
            <a:lvl4pPr lvl="3" algn="r" rtl="0">
              <a:spcBef>
                <a:spcPts val="1600"/>
              </a:spcBef>
              <a:spcAft>
                <a:spcPts val="0"/>
              </a:spcAft>
              <a:buSzPts val="1500"/>
              <a:buFont typeface="Playfair Display"/>
              <a:buNone/>
              <a:defRPr b="1">
                <a:latin typeface="Playfair Display"/>
                <a:ea typeface="Playfair Display"/>
                <a:cs typeface="Playfair Display"/>
                <a:sym typeface="Playfair Display"/>
              </a:defRPr>
            </a:lvl4pPr>
            <a:lvl5pPr lvl="4" algn="r" rtl="0">
              <a:spcBef>
                <a:spcPts val="1600"/>
              </a:spcBef>
              <a:spcAft>
                <a:spcPts val="0"/>
              </a:spcAft>
              <a:buSzPts val="1500"/>
              <a:buFont typeface="Playfair Display"/>
              <a:buNone/>
              <a:defRPr b="1">
                <a:latin typeface="Playfair Display"/>
                <a:ea typeface="Playfair Display"/>
                <a:cs typeface="Playfair Display"/>
                <a:sym typeface="Playfair Display"/>
              </a:defRPr>
            </a:lvl5pPr>
            <a:lvl6pPr lvl="5" algn="r" rtl="0">
              <a:spcBef>
                <a:spcPts val="1600"/>
              </a:spcBef>
              <a:spcAft>
                <a:spcPts val="0"/>
              </a:spcAft>
              <a:buSzPts val="1500"/>
              <a:buFont typeface="Playfair Display"/>
              <a:buNone/>
              <a:defRPr b="1">
                <a:latin typeface="Playfair Display"/>
                <a:ea typeface="Playfair Display"/>
                <a:cs typeface="Playfair Display"/>
                <a:sym typeface="Playfair Display"/>
              </a:defRPr>
            </a:lvl6pPr>
            <a:lvl7pPr lvl="6" algn="r" rtl="0">
              <a:spcBef>
                <a:spcPts val="1600"/>
              </a:spcBef>
              <a:spcAft>
                <a:spcPts val="0"/>
              </a:spcAft>
              <a:buSzPts val="1500"/>
              <a:buFont typeface="Playfair Display"/>
              <a:buNone/>
              <a:defRPr b="1">
                <a:latin typeface="Playfair Display"/>
                <a:ea typeface="Playfair Display"/>
                <a:cs typeface="Playfair Display"/>
                <a:sym typeface="Playfair Display"/>
              </a:defRPr>
            </a:lvl7pPr>
            <a:lvl8pPr lvl="7" algn="r" rtl="0">
              <a:spcBef>
                <a:spcPts val="1600"/>
              </a:spcBef>
              <a:spcAft>
                <a:spcPts val="0"/>
              </a:spcAft>
              <a:buSzPts val="1500"/>
              <a:buFont typeface="Playfair Display"/>
              <a:buNone/>
              <a:defRPr b="1">
                <a:latin typeface="Playfair Display"/>
                <a:ea typeface="Playfair Display"/>
                <a:cs typeface="Playfair Display"/>
                <a:sym typeface="Playfair Display"/>
              </a:defRPr>
            </a:lvl8pPr>
            <a:lvl9pPr lvl="8" algn="r" rtl="0">
              <a:spcBef>
                <a:spcPts val="1600"/>
              </a:spcBef>
              <a:spcAft>
                <a:spcPts val="1600"/>
              </a:spcAft>
              <a:buSzPts val="1500"/>
              <a:buFont typeface="Playfair Display"/>
              <a:buNone/>
              <a:defRPr b="1">
                <a:latin typeface="Playfair Display"/>
                <a:ea typeface="Playfair Display"/>
                <a:cs typeface="Playfair Display"/>
                <a:sym typeface="Playfair Display"/>
              </a:defRPr>
            </a:lvl9pPr>
          </a:lstStyle>
          <a:p>
            <a:endParaRPr/>
          </a:p>
        </p:txBody>
      </p:sp>
      <p:sp>
        <p:nvSpPr>
          <p:cNvPr id="581" name="Google Shape;581;p21"/>
          <p:cNvSpPr txBox="1">
            <a:spLocks noGrp="1"/>
          </p:cNvSpPr>
          <p:nvPr>
            <p:ph type="subTitle" idx="6"/>
          </p:nvPr>
        </p:nvSpPr>
        <p:spPr>
          <a:xfrm>
            <a:off x="3467762" y="3795918"/>
            <a:ext cx="2204700" cy="73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500"/>
              <a:buNone/>
              <a:defRPr/>
            </a:lvl1pPr>
            <a:lvl2pPr lvl="1" algn="r" rtl="0">
              <a:spcBef>
                <a:spcPts val="0"/>
              </a:spcBef>
              <a:spcAft>
                <a:spcPts val="0"/>
              </a:spcAft>
              <a:buSzPts val="1500"/>
              <a:buNone/>
              <a:defRPr/>
            </a:lvl2pPr>
            <a:lvl3pPr lvl="2" algn="r" rtl="0">
              <a:spcBef>
                <a:spcPts val="1600"/>
              </a:spcBef>
              <a:spcAft>
                <a:spcPts val="0"/>
              </a:spcAft>
              <a:buSzPts val="1500"/>
              <a:buNone/>
              <a:defRPr/>
            </a:lvl3pPr>
            <a:lvl4pPr lvl="3" algn="r" rtl="0">
              <a:spcBef>
                <a:spcPts val="1600"/>
              </a:spcBef>
              <a:spcAft>
                <a:spcPts val="0"/>
              </a:spcAft>
              <a:buSzPts val="1500"/>
              <a:buNone/>
              <a:defRPr/>
            </a:lvl4pPr>
            <a:lvl5pPr lvl="4" algn="r" rtl="0">
              <a:spcBef>
                <a:spcPts val="1600"/>
              </a:spcBef>
              <a:spcAft>
                <a:spcPts val="0"/>
              </a:spcAft>
              <a:buSzPts val="1500"/>
              <a:buNone/>
              <a:defRPr/>
            </a:lvl5pPr>
            <a:lvl6pPr lvl="5" algn="r" rtl="0">
              <a:spcBef>
                <a:spcPts val="1600"/>
              </a:spcBef>
              <a:spcAft>
                <a:spcPts val="0"/>
              </a:spcAft>
              <a:buSzPts val="1500"/>
              <a:buNone/>
              <a:defRPr/>
            </a:lvl6pPr>
            <a:lvl7pPr lvl="6" algn="r" rtl="0">
              <a:spcBef>
                <a:spcPts val="1600"/>
              </a:spcBef>
              <a:spcAft>
                <a:spcPts val="0"/>
              </a:spcAft>
              <a:buSzPts val="1500"/>
              <a:buNone/>
              <a:defRPr/>
            </a:lvl7pPr>
            <a:lvl8pPr lvl="7" algn="r" rtl="0">
              <a:spcBef>
                <a:spcPts val="1600"/>
              </a:spcBef>
              <a:spcAft>
                <a:spcPts val="0"/>
              </a:spcAft>
              <a:buSzPts val="1500"/>
              <a:buNone/>
              <a:defRPr/>
            </a:lvl8pPr>
            <a:lvl9pPr lvl="8" algn="r" rtl="0">
              <a:spcBef>
                <a:spcPts val="1600"/>
              </a:spcBef>
              <a:spcAft>
                <a:spcPts val="1600"/>
              </a:spcAft>
              <a:buSzPts val="1500"/>
              <a:buNone/>
              <a:defRPr/>
            </a:lvl9pPr>
          </a:lstStyle>
          <a:p>
            <a:endParaRPr/>
          </a:p>
        </p:txBody>
      </p:sp>
      <p:sp>
        <p:nvSpPr>
          <p:cNvPr id="582" name="Google Shape;582;p21"/>
          <p:cNvSpPr/>
          <p:nvPr/>
        </p:nvSpPr>
        <p:spPr>
          <a:xfrm rot="2700000">
            <a:off x="-665552" y="1489431"/>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4">
  <p:cSld name="CUSTOM_8">
    <p:spTree>
      <p:nvGrpSpPr>
        <p:cNvPr id="1" name="Shape 649"/>
        <p:cNvGrpSpPr/>
        <p:nvPr/>
      </p:nvGrpSpPr>
      <p:grpSpPr>
        <a:xfrm>
          <a:off x="0" y="0"/>
          <a:ext cx="0" cy="0"/>
          <a:chOff x="0" y="0"/>
          <a:chExt cx="0" cy="0"/>
        </a:xfrm>
      </p:grpSpPr>
      <p:pic>
        <p:nvPicPr>
          <p:cNvPr id="650" name="Google Shape;650;p25"/>
          <p:cNvPicPr preferRelativeResize="0"/>
          <p:nvPr/>
        </p:nvPicPr>
        <p:blipFill>
          <a:blip r:embed="rId2">
            <a:alphaModFix amt="37000"/>
          </a:blip>
          <a:stretch>
            <a:fillRect/>
          </a:stretch>
        </p:blipFill>
        <p:spPr>
          <a:xfrm rot="-8100000">
            <a:off x="1922398" y="-1210418"/>
            <a:ext cx="1316872" cy="7443192"/>
          </a:xfrm>
          <a:prstGeom prst="rect">
            <a:avLst/>
          </a:prstGeom>
          <a:noFill/>
          <a:ln>
            <a:noFill/>
          </a:ln>
        </p:spPr>
      </p:pic>
      <p:pic>
        <p:nvPicPr>
          <p:cNvPr id="651" name="Google Shape;651;p25"/>
          <p:cNvPicPr preferRelativeResize="0"/>
          <p:nvPr/>
        </p:nvPicPr>
        <p:blipFill>
          <a:blip r:embed="rId2">
            <a:alphaModFix amt="37000"/>
          </a:blip>
          <a:stretch>
            <a:fillRect/>
          </a:stretch>
        </p:blipFill>
        <p:spPr>
          <a:xfrm rot="-8099993">
            <a:off x="8051726" y="-1050804"/>
            <a:ext cx="1316872" cy="8003909"/>
          </a:xfrm>
          <a:prstGeom prst="rect">
            <a:avLst/>
          </a:prstGeom>
          <a:noFill/>
          <a:ln>
            <a:noFill/>
          </a:ln>
        </p:spPr>
      </p:pic>
      <p:sp>
        <p:nvSpPr>
          <p:cNvPr id="652" name="Google Shape;652;p25"/>
          <p:cNvSpPr/>
          <p:nvPr/>
        </p:nvSpPr>
        <p:spPr>
          <a:xfrm rot="2700000">
            <a:off x="8432997" y="-69074"/>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5"/>
          <p:cNvSpPr/>
          <p:nvPr/>
        </p:nvSpPr>
        <p:spPr>
          <a:xfrm rot="2700000">
            <a:off x="8018986" y="273691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655" name="Google Shape;655;p25"/>
          <p:cNvGrpSpPr/>
          <p:nvPr/>
        </p:nvGrpSpPr>
        <p:grpSpPr>
          <a:xfrm>
            <a:off x="299500" y="70475"/>
            <a:ext cx="8542075" cy="4936350"/>
            <a:chOff x="299500" y="70475"/>
            <a:chExt cx="8542075" cy="4936350"/>
          </a:xfrm>
        </p:grpSpPr>
        <p:grpSp>
          <p:nvGrpSpPr>
            <p:cNvPr id="656" name="Google Shape;656;p25"/>
            <p:cNvGrpSpPr/>
            <p:nvPr/>
          </p:nvGrpSpPr>
          <p:grpSpPr>
            <a:xfrm>
              <a:off x="299500" y="70475"/>
              <a:ext cx="8542075" cy="4936350"/>
              <a:chOff x="299500" y="70475"/>
              <a:chExt cx="8542075" cy="4936350"/>
            </a:xfrm>
          </p:grpSpPr>
          <p:sp>
            <p:nvSpPr>
              <p:cNvPr id="657" name="Google Shape;657;p25"/>
              <p:cNvSpPr/>
              <p:nvPr/>
            </p:nvSpPr>
            <p:spPr>
              <a:xfrm>
                <a:off x="8791375" y="164857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5"/>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5"/>
              <p:cNvSpPr/>
              <p:nvPr/>
            </p:nvSpPr>
            <p:spPr>
              <a:xfrm>
                <a:off x="2995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5"/>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5"/>
              <p:cNvSpPr/>
              <p:nvPr/>
            </p:nvSpPr>
            <p:spPr>
              <a:xfrm>
                <a:off x="2162200" y="704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7790225" y="3953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3901300" y="15281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7" name="Google Shape;667;p25"/>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8" name="Google Shape;668;p25"/>
          <p:cNvSpPr/>
          <p:nvPr/>
        </p:nvSpPr>
        <p:spPr>
          <a:xfrm rot="2700000">
            <a:off x="-158793" y="-89129"/>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rot="-2700551">
            <a:off x="-1722950" y="1312282"/>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rot="8099449">
            <a:off x="6707875" y="4332299"/>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2">
  <p:cSld name="CUSTOM_17">
    <p:spTree>
      <p:nvGrpSpPr>
        <p:cNvPr id="1" name="Shape 707"/>
        <p:cNvGrpSpPr/>
        <p:nvPr/>
      </p:nvGrpSpPr>
      <p:grpSpPr>
        <a:xfrm>
          <a:off x="0" y="0"/>
          <a:ext cx="0" cy="0"/>
          <a:chOff x="0" y="0"/>
          <a:chExt cx="0" cy="0"/>
        </a:xfrm>
      </p:grpSpPr>
      <p:pic>
        <p:nvPicPr>
          <p:cNvPr id="708" name="Google Shape;708;p28"/>
          <p:cNvPicPr preferRelativeResize="0"/>
          <p:nvPr/>
        </p:nvPicPr>
        <p:blipFill>
          <a:blip r:embed="rId2">
            <a:alphaModFix amt="37000"/>
          </a:blip>
          <a:stretch>
            <a:fillRect/>
          </a:stretch>
        </p:blipFill>
        <p:spPr>
          <a:xfrm rot="2699994">
            <a:off x="-1626728" y="-2189969"/>
            <a:ext cx="1242004" cy="9073288"/>
          </a:xfrm>
          <a:prstGeom prst="rect">
            <a:avLst/>
          </a:prstGeom>
          <a:noFill/>
          <a:ln>
            <a:noFill/>
          </a:ln>
        </p:spPr>
      </p:pic>
      <p:pic>
        <p:nvPicPr>
          <p:cNvPr id="709" name="Google Shape;709;p28"/>
          <p:cNvPicPr preferRelativeResize="0"/>
          <p:nvPr/>
        </p:nvPicPr>
        <p:blipFill>
          <a:blip r:embed="rId2">
            <a:alphaModFix amt="37000"/>
          </a:blip>
          <a:stretch>
            <a:fillRect/>
          </a:stretch>
        </p:blipFill>
        <p:spPr>
          <a:xfrm rot="-8100000">
            <a:off x="1675340" y="-1780318"/>
            <a:ext cx="1316872" cy="8722135"/>
          </a:xfrm>
          <a:prstGeom prst="rect">
            <a:avLst/>
          </a:prstGeom>
          <a:noFill/>
          <a:ln>
            <a:noFill/>
          </a:ln>
        </p:spPr>
      </p:pic>
      <p:sp>
        <p:nvSpPr>
          <p:cNvPr id="710" name="Google Shape;710;p28"/>
          <p:cNvSpPr/>
          <p:nvPr/>
        </p:nvSpPr>
        <p:spPr>
          <a:xfrm rot="2700000">
            <a:off x="2899932" y="3312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rot="2700000">
            <a:off x="2101236" y="-11829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rot="2700000">
            <a:off x="854560" y="6903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rot="2700000">
            <a:off x="1006370" y="31350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rot="2700000">
            <a:off x="-339589" y="19995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txBox="1">
            <a:spLocks noGrp="1"/>
          </p:cNvSpPr>
          <p:nvPr>
            <p:ph type="title"/>
          </p:nvPr>
        </p:nvSpPr>
        <p:spPr>
          <a:xfrm>
            <a:off x="2022900" y="1580000"/>
            <a:ext cx="5098200" cy="795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4300"/>
              <a:buNone/>
              <a:defRPr>
                <a:solidFill>
                  <a:schemeClr val="accent6"/>
                </a:solidFill>
              </a:defRPr>
            </a:lvl1pPr>
            <a:lvl2pPr lvl="1" algn="r" rtl="0">
              <a:lnSpc>
                <a:spcPct val="100000"/>
              </a:lnSpc>
              <a:spcBef>
                <a:spcPts val="0"/>
              </a:spcBef>
              <a:spcAft>
                <a:spcPts val="0"/>
              </a:spcAft>
              <a:buClr>
                <a:schemeClr val="accent6"/>
              </a:buClr>
              <a:buSzPts val="4300"/>
              <a:buNone/>
              <a:defRPr sz="4300">
                <a:solidFill>
                  <a:schemeClr val="accent6"/>
                </a:solidFill>
              </a:defRPr>
            </a:lvl2pPr>
            <a:lvl3pPr lvl="2" algn="r" rtl="0">
              <a:lnSpc>
                <a:spcPct val="100000"/>
              </a:lnSpc>
              <a:spcBef>
                <a:spcPts val="0"/>
              </a:spcBef>
              <a:spcAft>
                <a:spcPts val="0"/>
              </a:spcAft>
              <a:buClr>
                <a:schemeClr val="accent6"/>
              </a:buClr>
              <a:buSzPts val="4300"/>
              <a:buNone/>
              <a:defRPr sz="4300">
                <a:solidFill>
                  <a:schemeClr val="accent6"/>
                </a:solidFill>
              </a:defRPr>
            </a:lvl3pPr>
            <a:lvl4pPr lvl="3" algn="r" rtl="0">
              <a:lnSpc>
                <a:spcPct val="100000"/>
              </a:lnSpc>
              <a:spcBef>
                <a:spcPts val="0"/>
              </a:spcBef>
              <a:spcAft>
                <a:spcPts val="0"/>
              </a:spcAft>
              <a:buClr>
                <a:schemeClr val="accent6"/>
              </a:buClr>
              <a:buSzPts val="4300"/>
              <a:buNone/>
              <a:defRPr sz="4300">
                <a:solidFill>
                  <a:schemeClr val="accent6"/>
                </a:solidFill>
              </a:defRPr>
            </a:lvl4pPr>
            <a:lvl5pPr lvl="4" algn="r" rtl="0">
              <a:lnSpc>
                <a:spcPct val="100000"/>
              </a:lnSpc>
              <a:spcBef>
                <a:spcPts val="0"/>
              </a:spcBef>
              <a:spcAft>
                <a:spcPts val="0"/>
              </a:spcAft>
              <a:buClr>
                <a:schemeClr val="accent6"/>
              </a:buClr>
              <a:buSzPts val="4300"/>
              <a:buNone/>
              <a:defRPr sz="4300">
                <a:solidFill>
                  <a:schemeClr val="accent6"/>
                </a:solidFill>
              </a:defRPr>
            </a:lvl5pPr>
            <a:lvl6pPr lvl="5" algn="r" rtl="0">
              <a:lnSpc>
                <a:spcPct val="100000"/>
              </a:lnSpc>
              <a:spcBef>
                <a:spcPts val="0"/>
              </a:spcBef>
              <a:spcAft>
                <a:spcPts val="0"/>
              </a:spcAft>
              <a:buClr>
                <a:schemeClr val="accent6"/>
              </a:buClr>
              <a:buSzPts val="4300"/>
              <a:buNone/>
              <a:defRPr sz="4300">
                <a:solidFill>
                  <a:schemeClr val="accent6"/>
                </a:solidFill>
              </a:defRPr>
            </a:lvl6pPr>
            <a:lvl7pPr lvl="6" algn="r" rtl="0">
              <a:lnSpc>
                <a:spcPct val="100000"/>
              </a:lnSpc>
              <a:spcBef>
                <a:spcPts val="0"/>
              </a:spcBef>
              <a:spcAft>
                <a:spcPts val="0"/>
              </a:spcAft>
              <a:buClr>
                <a:schemeClr val="accent6"/>
              </a:buClr>
              <a:buSzPts val="4300"/>
              <a:buNone/>
              <a:defRPr sz="4300">
                <a:solidFill>
                  <a:schemeClr val="accent6"/>
                </a:solidFill>
              </a:defRPr>
            </a:lvl7pPr>
            <a:lvl8pPr lvl="7" algn="r" rtl="0">
              <a:lnSpc>
                <a:spcPct val="100000"/>
              </a:lnSpc>
              <a:spcBef>
                <a:spcPts val="0"/>
              </a:spcBef>
              <a:spcAft>
                <a:spcPts val="0"/>
              </a:spcAft>
              <a:buClr>
                <a:schemeClr val="accent6"/>
              </a:buClr>
              <a:buSzPts val="4300"/>
              <a:buNone/>
              <a:defRPr sz="4300">
                <a:solidFill>
                  <a:schemeClr val="accent6"/>
                </a:solidFill>
              </a:defRPr>
            </a:lvl8pPr>
            <a:lvl9pPr lvl="8" algn="r" rtl="0">
              <a:lnSpc>
                <a:spcPct val="100000"/>
              </a:lnSpc>
              <a:spcBef>
                <a:spcPts val="0"/>
              </a:spcBef>
              <a:spcAft>
                <a:spcPts val="0"/>
              </a:spcAft>
              <a:buClr>
                <a:schemeClr val="accent6"/>
              </a:buClr>
              <a:buSzPts val="4300"/>
              <a:buNone/>
              <a:defRPr sz="4300">
                <a:solidFill>
                  <a:schemeClr val="accent6"/>
                </a:solidFill>
              </a:defRPr>
            </a:lvl9pPr>
          </a:lstStyle>
          <a:p>
            <a:endParaRPr/>
          </a:p>
        </p:txBody>
      </p:sp>
      <p:sp>
        <p:nvSpPr>
          <p:cNvPr id="716" name="Google Shape;716;p28"/>
          <p:cNvSpPr txBox="1">
            <a:spLocks noGrp="1"/>
          </p:cNvSpPr>
          <p:nvPr>
            <p:ph type="subTitle" idx="1"/>
          </p:nvPr>
        </p:nvSpPr>
        <p:spPr>
          <a:xfrm>
            <a:off x="2022900" y="2375300"/>
            <a:ext cx="5098200" cy="117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1600"/>
              </a:spcBef>
              <a:spcAft>
                <a:spcPts val="0"/>
              </a:spcAft>
              <a:buSzPts val="1800"/>
              <a:buNone/>
              <a:defRPr sz="1800"/>
            </a:lvl3pPr>
            <a:lvl4pPr lvl="3" algn="r" rtl="0">
              <a:lnSpc>
                <a:spcPct val="100000"/>
              </a:lnSpc>
              <a:spcBef>
                <a:spcPts val="1600"/>
              </a:spcBef>
              <a:spcAft>
                <a:spcPts val="0"/>
              </a:spcAft>
              <a:buSzPts val="1800"/>
              <a:buNone/>
              <a:defRPr sz="1800"/>
            </a:lvl4pPr>
            <a:lvl5pPr lvl="4" algn="r" rtl="0">
              <a:lnSpc>
                <a:spcPct val="100000"/>
              </a:lnSpc>
              <a:spcBef>
                <a:spcPts val="1600"/>
              </a:spcBef>
              <a:spcAft>
                <a:spcPts val="0"/>
              </a:spcAft>
              <a:buSzPts val="1800"/>
              <a:buNone/>
              <a:defRPr sz="1800"/>
            </a:lvl5pPr>
            <a:lvl6pPr lvl="5" algn="r" rtl="0">
              <a:lnSpc>
                <a:spcPct val="100000"/>
              </a:lnSpc>
              <a:spcBef>
                <a:spcPts val="1600"/>
              </a:spcBef>
              <a:spcAft>
                <a:spcPts val="0"/>
              </a:spcAft>
              <a:buSzPts val="1800"/>
              <a:buNone/>
              <a:defRPr sz="1800"/>
            </a:lvl6pPr>
            <a:lvl7pPr lvl="6" algn="r" rtl="0">
              <a:lnSpc>
                <a:spcPct val="100000"/>
              </a:lnSpc>
              <a:spcBef>
                <a:spcPts val="1600"/>
              </a:spcBef>
              <a:spcAft>
                <a:spcPts val="0"/>
              </a:spcAft>
              <a:buSzPts val="1800"/>
              <a:buNone/>
              <a:defRPr sz="1800"/>
            </a:lvl7pPr>
            <a:lvl8pPr lvl="7" algn="r" rtl="0">
              <a:lnSpc>
                <a:spcPct val="100000"/>
              </a:lnSpc>
              <a:spcBef>
                <a:spcPts val="1600"/>
              </a:spcBef>
              <a:spcAft>
                <a:spcPts val="0"/>
              </a:spcAft>
              <a:buSzPts val="1800"/>
              <a:buNone/>
              <a:defRPr sz="1800"/>
            </a:lvl8pPr>
            <a:lvl9pPr lvl="8" algn="r" rtl="0">
              <a:lnSpc>
                <a:spcPct val="100000"/>
              </a:lnSpc>
              <a:spcBef>
                <a:spcPts val="1600"/>
              </a:spcBef>
              <a:spcAft>
                <a:spcPts val="1600"/>
              </a:spcAft>
              <a:buSzPts val="1800"/>
              <a:buNone/>
              <a:defRPr sz="1800"/>
            </a:lvl9pPr>
          </a:lstStyle>
          <a:p>
            <a:endParaRPr/>
          </a:p>
        </p:txBody>
      </p:sp>
      <p:grpSp>
        <p:nvGrpSpPr>
          <p:cNvPr id="717" name="Google Shape;717;p28"/>
          <p:cNvGrpSpPr/>
          <p:nvPr/>
        </p:nvGrpSpPr>
        <p:grpSpPr>
          <a:xfrm>
            <a:off x="385600" y="233100"/>
            <a:ext cx="8539800" cy="4491850"/>
            <a:chOff x="375700" y="222875"/>
            <a:chExt cx="8539800" cy="4491850"/>
          </a:xfrm>
        </p:grpSpPr>
        <p:sp>
          <p:nvSpPr>
            <p:cNvPr id="718" name="Google Shape;718;p28"/>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4331575" y="43479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375700" y="46638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1877375" y="44476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88890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rot="4916424">
              <a:off x="7258600" y="815974"/>
              <a:ext cx="32774" cy="33474"/>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8628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2790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28"/>
          <p:cNvSpPr/>
          <p:nvPr/>
        </p:nvSpPr>
        <p:spPr>
          <a:xfrm rot="2700000">
            <a:off x="1426061" y="366006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rot="2700000">
            <a:off x="8209995" y="872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rot="2700000">
            <a:off x="9300886" y="-955594"/>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31" name="Google Shape;731;p28"/>
          <p:cNvPicPr preferRelativeResize="0"/>
          <p:nvPr/>
        </p:nvPicPr>
        <p:blipFill>
          <a:blip r:embed="rId2">
            <a:alphaModFix amt="37000"/>
          </a:blip>
          <a:stretch>
            <a:fillRect/>
          </a:stretch>
        </p:blipFill>
        <p:spPr>
          <a:xfrm rot="2699994">
            <a:off x="6879997" y="-2551994"/>
            <a:ext cx="1242004" cy="9073288"/>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CUSTOM_13">
    <p:spTree>
      <p:nvGrpSpPr>
        <p:cNvPr id="1" name="Shape 732"/>
        <p:cNvGrpSpPr/>
        <p:nvPr/>
      </p:nvGrpSpPr>
      <p:grpSpPr>
        <a:xfrm>
          <a:off x="0" y="0"/>
          <a:ext cx="0" cy="0"/>
          <a:chOff x="0" y="0"/>
          <a:chExt cx="0" cy="0"/>
        </a:xfrm>
      </p:grpSpPr>
      <p:sp>
        <p:nvSpPr>
          <p:cNvPr id="733" name="Google Shape;733;p29"/>
          <p:cNvSpPr txBox="1">
            <a:spLocks noGrp="1"/>
          </p:cNvSpPr>
          <p:nvPr>
            <p:ph type="subTitle" idx="1"/>
          </p:nvPr>
        </p:nvSpPr>
        <p:spPr>
          <a:xfrm>
            <a:off x="4691400" y="1084200"/>
            <a:ext cx="3739500" cy="35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2600" b="1">
                <a:latin typeface="Abhaya Libre"/>
                <a:ea typeface="Abhaya Libre"/>
                <a:cs typeface="Abhaya Libre"/>
                <a:sym typeface="Abhaya Libre"/>
              </a:defRPr>
            </a:lvl1pPr>
            <a:lvl2pPr lvl="1" algn="ctr" rtl="0">
              <a:lnSpc>
                <a:spcPct val="100000"/>
              </a:lnSpc>
              <a:spcBef>
                <a:spcPts val="1200"/>
              </a:spcBef>
              <a:spcAft>
                <a:spcPts val="0"/>
              </a:spcAft>
              <a:buClr>
                <a:srgbClr val="142850"/>
              </a:buClr>
              <a:buSzPts val="1600"/>
              <a:buFont typeface="Red Hat Text"/>
              <a:buChar char="○"/>
              <a:defRPr sz="1600">
                <a:solidFill>
                  <a:schemeClr val="accent6"/>
                </a:solidFill>
              </a:defRPr>
            </a:lvl2pPr>
            <a:lvl3pPr lvl="2" algn="ctr" rtl="0">
              <a:lnSpc>
                <a:spcPct val="100000"/>
              </a:lnSpc>
              <a:spcBef>
                <a:spcPts val="0"/>
              </a:spcBef>
              <a:spcAft>
                <a:spcPts val="0"/>
              </a:spcAft>
              <a:buClr>
                <a:srgbClr val="142850"/>
              </a:buClr>
              <a:buSzPts val="1600"/>
              <a:buFont typeface="Red Hat Text"/>
              <a:buChar char="■"/>
              <a:defRPr sz="1600">
                <a:solidFill>
                  <a:schemeClr val="accent6"/>
                </a:solidFill>
              </a:defRPr>
            </a:lvl3pPr>
            <a:lvl4pPr lvl="3" algn="ctr" rtl="0">
              <a:lnSpc>
                <a:spcPct val="100000"/>
              </a:lnSpc>
              <a:spcBef>
                <a:spcPts val="0"/>
              </a:spcBef>
              <a:spcAft>
                <a:spcPts val="0"/>
              </a:spcAft>
              <a:buClr>
                <a:srgbClr val="142850"/>
              </a:buClr>
              <a:buSzPts val="1600"/>
              <a:buFont typeface="Red Hat Text"/>
              <a:buChar char="●"/>
              <a:defRPr sz="1600">
                <a:solidFill>
                  <a:schemeClr val="accent6"/>
                </a:solidFill>
              </a:defRPr>
            </a:lvl4pPr>
            <a:lvl5pPr lvl="4" algn="ctr" rtl="0">
              <a:lnSpc>
                <a:spcPct val="100000"/>
              </a:lnSpc>
              <a:spcBef>
                <a:spcPts val="0"/>
              </a:spcBef>
              <a:spcAft>
                <a:spcPts val="0"/>
              </a:spcAft>
              <a:buClr>
                <a:srgbClr val="142850"/>
              </a:buClr>
              <a:buSzPts val="1600"/>
              <a:buFont typeface="Red Hat Text"/>
              <a:buChar char="○"/>
              <a:defRPr sz="1600">
                <a:solidFill>
                  <a:schemeClr val="accent6"/>
                </a:solidFill>
              </a:defRPr>
            </a:lvl5pPr>
            <a:lvl6pPr lvl="5" algn="ctr" rtl="0">
              <a:lnSpc>
                <a:spcPct val="100000"/>
              </a:lnSpc>
              <a:spcBef>
                <a:spcPts val="0"/>
              </a:spcBef>
              <a:spcAft>
                <a:spcPts val="0"/>
              </a:spcAft>
              <a:buClr>
                <a:srgbClr val="142850"/>
              </a:buClr>
              <a:buSzPts val="1600"/>
              <a:buFont typeface="Red Hat Text"/>
              <a:buChar char="■"/>
              <a:defRPr sz="1600">
                <a:solidFill>
                  <a:schemeClr val="accent6"/>
                </a:solidFill>
              </a:defRPr>
            </a:lvl6pPr>
            <a:lvl7pPr lvl="6" algn="ctr" rtl="0">
              <a:lnSpc>
                <a:spcPct val="100000"/>
              </a:lnSpc>
              <a:spcBef>
                <a:spcPts val="0"/>
              </a:spcBef>
              <a:spcAft>
                <a:spcPts val="0"/>
              </a:spcAft>
              <a:buClr>
                <a:srgbClr val="142850"/>
              </a:buClr>
              <a:buSzPts val="1600"/>
              <a:buFont typeface="Red Hat Text"/>
              <a:buChar char="●"/>
              <a:defRPr sz="1600">
                <a:solidFill>
                  <a:schemeClr val="accent6"/>
                </a:solidFill>
              </a:defRPr>
            </a:lvl7pPr>
            <a:lvl8pPr lvl="7" algn="ctr" rtl="0">
              <a:lnSpc>
                <a:spcPct val="100000"/>
              </a:lnSpc>
              <a:spcBef>
                <a:spcPts val="0"/>
              </a:spcBef>
              <a:spcAft>
                <a:spcPts val="0"/>
              </a:spcAft>
              <a:buClr>
                <a:srgbClr val="142850"/>
              </a:buClr>
              <a:buSzPts val="1600"/>
              <a:buFont typeface="Red Hat Text"/>
              <a:buChar char="○"/>
              <a:defRPr sz="1600">
                <a:solidFill>
                  <a:schemeClr val="accent6"/>
                </a:solidFill>
              </a:defRPr>
            </a:lvl8pPr>
            <a:lvl9pPr lvl="8" algn="ctr" rtl="0">
              <a:lnSpc>
                <a:spcPct val="100000"/>
              </a:lnSpc>
              <a:spcBef>
                <a:spcPts val="0"/>
              </a:spcBef>
              <a:spcAft>
                <a:spcPts val="0"/>
              </a:spcAft>
              <a:buClr>
                <a:srgbClr val="142850"/>
              </a:buClr>
              <a:buSzPts val="1600"/>
              <a:buFont typeface="Red Hat Text"/>
              <a:buChar char="■"/>
              <a:defRPr sz="1600">
                <a:solidFill>
                  <a:schemeClr val="accent6"/>
                </a:solidFill>
              </a:defRPr>
            </a:lvl9pPr>
          </a:lstStyle>
          <a:p>
            <a:endParaRPr/>
          </a:p>
        </p:txBody>
      </p:sp>
      <p:pic>
        <p:nvPicPr>
          <p:cNvPr id="734" name="Google Shape;734;p29"/>
          <p:cNvPicPr preferRelativeResize="0"/>
          <p:nvPr/>
        </p:nvPicPr>
        <p:blipFill>
          <a:blip r:embed="rId2">
            <a:alphaModFix amt="37000"/>
          </a:blip>
          <a:stretch>
            <a:fillRect/>
          </a:stretch>
        </p:blipFill>
        <p:spPr>
          <a:xfrm rot="-8100000">
            <a:off x="15348" y="-2327518"/>
            <a:ext cx="1316872" cy="7443192"/>
          </a:xfrm>
          <a:prstGeom prst="rect">
            <a:avLst/>
          </a:prstGeom>
          <a:noFill/>
          <a:ln>
            <a:noFill/>
          </a:ln>
        </p:spPr>
      </p:pic>
      <p:grpSp>
        <p:nvGrpSpPr>
          <p:cNvPr id="735" name="Google Shape;735;p29"/>
          <p:cNvGrpSpPr/>
          <p:nvPr/>
        </p:nvGrpSpPr>
        <p:grpSpPr>
          <a:xfrm>
            <a:off x="349100" y="76838"/>
            <a:ext cx="8706875" cy="4980188"/>
            <a:chOff x="349100" y="76838"/>
            <a:chExt cx="8706875" cy="4980188"/>
          </a:xfrm>
        </p:grpSpPr>
        <p:grpSp>
          <p:nvGrpSpPr>
            <p:cNvPr id="736" name="Google Shape;736;p29"/>
            <p:cNvGrpSpPr/>
            <p:nvPr/>
          </p:nvGrpSpPr>
          <p:grpSpPr>
            <a:xfrm>
              <a:off x="349100" y="76838"/>
              <a:ext cx="8706875" cy="4929988"/>
              <a:chOff x="349100" y="76838"/>
              <a:chExt cx="8706875" cy="4929988"/>
            </a:xfrm>
          </p:grpSpPr>
          <p:sp>
            <p:nvSpPr>
              <p:cNvPr id="737" name="Google Shape;737;p29"/>
              <p:cNvSpPr/>
              <p:nvPr/>
            </p:nvSpPr>
            <p:spPr>
              <a:xfrm>
                <a:off x="9005775" y="27266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9"/>
              <p:cNvSpPr/>
              <p:nvPr/>
            </p:nvSpPr>
            <p:spPr>
              <a:xfrm>
                <a:off x="1359775" y="48051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9"/>
              <p:cNvSpPr/>
              <p:nvPr/>
            </p:nvSpPr>
            <p:spPr>
              <a:xfrm>
                <a:off x="349100" y="311630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9"/>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9"/>
              <p:cNvSpPr/>
              <p:nvPr/>
            </p:nvSpPr>
            <p:spPr>
              <a:xfrm>
                <a:off x="1886025" y="11032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9"/>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9"/>
              <p:cNvSpPr/>
              <p:nvPr/>
            </p:nvSpPr>
            <p:spPr>
              <a:xfrm>
                <a:off x="8997475" y="38581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9"/>
              <p:cNvSpPr/>
              <p:nvPr/>
            </p:nvSpPr>
            <p:spPr>
              <a:xfrm>
                <a:off x="553000" y="13493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9"/>
              <p:cNvSpPr/>
              <p:nvPr/>
            </p:nvSpPr>
            <p:spPr>
              <a:xfrm>
                <a:off x="8592625" y="320505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9"/>
              <p:cNvSpPr/>
              <p:nvPr/>
            </p:nvSpPr>
            <p:spPr>
              <a:xfrm>
                <a:off x="3836025" y="7683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7" name="Google Shape;747;p29"/>
            <p:cNvSpPr/>
            <p:nvPr/>
          </p:nvSpPr>
          <p:spPr>
            <a:xfrm>
              <a:off x="8677025" y="50068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48" name="Google Shape;748;p29"/>
          <p:cNvPicPr preferRelativeResize="0"/>
          <p:nvPr/>
        </p:nvPicPr>
        <p:blipFill>
          <a:blip r:embed="rId2">
            <a:alphaModFix amt="37000"/>
          </a:blip>
          <a:stretch>
            <a:fillRect/>
          </a:stretch>
        </p:blipFill>
        <p:spPr>
          <a:xfrm rot="2700000">
            <a:off x="7010723" y="-2513893"/>
            <a:ext cx="1316872" cy="7443192"/>
          </a:xfrm>
          <a:prstGeom prst="rect">
            <a:avLst/>
          </a:prstGeom>
          <a:noFill/>
          <a:ln>
            <a:noFill/>
          </a:ln>
        </p:spPr>
      </p:pic>
      <p:sp>
        <p:nvSpPr>
          <p:cNvPr id="749" name="Google Shape;749;p29"/>
          <p:cNvSpPr/>
          <p:nvPr/>
        </p:nvSpPr>
        <p:spPr>
          <a:xfrm rot="2700000">
            <a:off x="8945032" y="2463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9"/>
          <p:cNvSpPr/>
          <p:nvPr/>
        </p:nvSpPr>
        <p:spPr>
          <a:xfrm rot="2700000">
            <a:off x="-117314" y="-12497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9"/>
          <p:cNvSpPr/>
          <p:nvPr/>
        </p:nvSpPr>
        <p:spPr>
          <a:xfrm rot="2700000">
            <a:off x="7955461" y="-33571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9"/>
          <p:cNvSpPr/>
          <p:nvPr/>
        </p:nvSpPr>
        <p:spPr>
          <a:xfrm rot="2700000">
            <a:off x="4737661" y="40972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txBox="1">
            <a:spLocks noGrp="1"/>
          </p:cNvSpPr>
          <p:nvPr>
            <p:ph type="subTitle" idx="2"/>
          </p:nvPr>
        </p:nvSpPr>
        <p:spPr>
          <a:xfrm>
            <a:off x="715100" y="1084075"/>
            <a:ext cx="3739500" cy="352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6"/>
              </a:buClr>
              <a:buSzPts val="1500"/>
              <a:buChar char="●"/>
              <a:defRPr sz="1600">
                <a:solidFill>
                  <a:schemeClr val="accent6"/>
                </a:solidFill>
              </a:defRPr>
            </a:lvl1pPr>
            <a:lvl2pPr lvl="1" algn="ctr" rtl="0">
              <a:lnSpc>
                <a:spcPct val="100000"/>
              </a:lnSpc>
              <a:spcBef>
                <a:spcPts val="0"/>
              </a:spcBef>
              <a:spcAft>
                <a:spcPts val="0"/>
              </a:spcAft>
              <a:buClr>
                <a:srgbClr val="142850"/>
              </a:buClr>
              <a:buSzPts val="1600"/>
              <a:buFont typeface="Red Hat Text"/>
              <a:buChar char="○"/>
              <a:defRPr sz="1600">
                <a:solidFill>
                  <a:schemeClr val="accent6"/>
                </a:solidFill>
              </a:defRPr>
            </a:lvl2pPr>
            <a:lvl3pPr lvl="2" algn="ctr" rtl="0">
              <a:lnSpc>
                <a:spcPct val="100000"/>
              </a:lnSpc>
              <a:spcBef>
                <a:spcPts val="0"/>
              </a:spcBef>
              <a:spcAft>
                <a:spcPts val="0"/>
              </a:spcAft>
              <a:buClr>
                <a:srgbClr val="142850"/>
              </a:buClr>
              <a:buSzPts val="1600"/>
              <a:buFont typeface="Red Hat Text"/>
              <a:buChar char="■"/>
              <a:defRPr sz="1600">
                <a:solidFill>
                  <a:schemeClr val="accent6"/>
                </a:solidFill>
              </a:defRPr>
            </a:lvl3pPr>
            <a:lvl4pPr lvl="3" algn="ctr" rtl="0">
              <a:lnSpc>
                <a:spcPct val="100000"/>
              </a:lnSpc>
              <a:spcBef>
                <a:spcPts val="0"/>
              </a:spcBef>
              <a:spcAft>
                <a:spcPts val="0"/>
              </a:spcAft>
              <a:buClr>
                <a:srgbClr val="142850"/>
              </a:buClr>
              <a:buSzPts val="1600"/>
              <a:buFont typeface="Red Hat Text"/>
              <a:buChar char="●"/>
              <a:defRPr sz="1600">
                <a:solidFill>
                  <a:schemeClr val="accent6"/>
                </a:solidFill>
              </a:defRPr>
            </a:lvl4pPr>
            <a:lvl5pPr lvl="4" algn="ctr" rtl="0">
              <a:lnSpc>
                <a:spcPct val="100000"/>
              </a:lnSpc>
              <a:spcBef>
                <a:spcPts val="0"/>
              </a:spcBef>
              <a:spcAft>
                <a:spcPts val="0"/>
              </a:spcAft>
              <a:buClr>
                <a:srgbClr val="142850"/>
              </a:buClr>
              <a:buSzPts val="1600"/>
              <a:buFont typeface="Red Hat Text"/>
              <a:buChar char="○"/>
              <a:defRPr sz="1600">
                <a:solidFill>
                  <a:schemeClr val="accent6"/>
                </a:solidFill>
              </a:defRPr>
            </a:lvl5pPr>
            <a:lvl6pPr lvl="5" algn="ctr" rtl="0">
              <a:lnSpc>
                <a:spcPct val="100000"/>
              </a:lnSpc>
              <a:spcBef>
                <a:spcPts val="0"/>
              </a:spcBef>
              <a:spcAft>
                <a:spcPts val="0"/>
              </a:spcAft>
              <a:buClr>
                <a:srgbClr val="142850"/>
              </a:buClr>
              <a:buSzPts val="1600"/>
              <a:buFont typeface="Red Hat Text"/>
              <a:buChar char="■"/>
              <a:defRPr sz="1600">
                <a:solidFill>
                  <a:schemeClr val="accent6"/>
                </a:solidFill>
              </a:defRPr>
            </a:lvl6pPr>
            <a:lvl7pPr lvl="6" algn="ctr" rtl="0">
              <a:lnSpc>
                <a:spcPct val="100000"/>
              </a:lnSpc>
              <a:spcBef>
                <a:spcPts val="0"/>
              </a:spcBef>
              <a:spcAft>
                <a:spcPts val="0"/>
              </a:spcAft>
              <a:buClr>
                <a:srgbClr val="142850"/>
              </a:buClr>
              <a:buSzPts val="1600"/>
              <a:buFont typeface="Red Hat Text"/>
              <a:buChar char="●"/>
              <a:defRPr sz="1600">
                <a:solidFill>
                  <a:schemeClr val="accent6"/>
                </a:solidFill>
              </a:defRPr>
            </a:lvl7pPr>
            <a:lvl8pPr lvl="7" algn="ctr" rtl="0">
              <a:lnSpc>
                <a:spcPct val="100000"/>
              </a:lnSpc>
              <a:spcBef>
                <a:spcPts val="0"/>
              </a:spcBef>
              <a:spcAft>
                <a:spcPts val="0"/>
              </a:spcAft>
              <a:buClr>
                <a:srgbClr val="142850"/>
              </a:buClr>
              <a:buSzPts val="1600"/>
              <a:buFont typeface="Red Hat Text"/>
              <a:buChar char="○"/>
              <a:defRPr sz="1600">
                <a:solidFill>
                  <a:schemeClr val="accent6"/>
                </a:solidFill>
              </a:defRPr>
            </a:lvl8pPr>
            <a:lvl9pPr lvl="8" algn="ctr" rtl="0">
              <a:lnSpc>
                <a:spcPct val="100000"/>
              </a:lnSpc>
              <a:spcBef>
                <a:spcPts val="0"/>
              </a:spcBef>
              <a:spcAft>
                <a:spcPts val="0"/>
              </a:spcAft>
              <a:buClr>
                <a:srgbClr val="142850"/>
              </a:buClr>
              <a:buSzPts val="1600"/>
              <a:buFont typeface="Red Hat Text"/>
              <a:buChar char="■"/>
              <a:defRPr sz="1600">
                <a:solidFill>
                  <a:schemeClr val="accent6"/>
                </a:solidFill>
              </a:defRPr>
            </a:lvl9pPr>
          </a:lstStyle>
          <a:p>
            <a:endParaRPr/>
          </a:p>
        </p:txBody>
      </p:sp>
      <p:sp>
        <p:nvSpPr>
          <p:cNvPr id="754" name="Google Shape;754;p2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755" name="Google Shape;755;p29"/>
          <p:cNvGrpSpPr/>
          <p:nvPr/>
        </p:nvGrpSpPr>
        <p:grpSpPr>
          <a:xfrm>
            <a:off x="553000" y="59625"/>
            <a:ext cx="7631575" cy="4947200"/>
            <a:chOff x="553000" y="59625"/>
            <a:chExt cx="7631575" cy="4947200"/>
          </a:xfrm>
        </p:grpSpPr>
        <p:grpSp>
          <p:nvGrpSpPr>
            <p:cNvPr id="756" name="Google Shape;756;p29"/>
            <p:cNvGrpSpPr/>
            <p:nvPr/>
          </p:nvGrpSpPr>
          <p:grpSpPr>
            <a:xfrm>
              <a:off x="553000" y="59625"/>
              <a:ext cx="7631575" cy="4947200"/>
              <a:chOff x="553000" y="59625"/>
              <a:chExt cx="7631575" cy="4947200"/>
            </a:xfrm>
          </p:grpSpPr>
          <p:sp>
            <p:nvSpPr>
              <p:cNvPr id="757" name="Google Shape;757;p29"/>
              <p:cNvSpPr/>
              <p:nvPr/>
            </p:nvSpPr>
            <p:spPr>
              <a:xfrm>
                <a:off x="5195775" y="596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9"/>
              <p:cNvSpPr/>
              <p:nvPr/>
            </p:nvSpPr>
            <p:spPr>
              <a:xfrm>
                <a:off x="7995700" y="1387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9"/>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a:off x="8158775" y="4880950"/>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9"/>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9"/>
              <p:cNvSpPr/>
              <p:nvPr/>
            </p:nvSpPr>
            <p:spPr>
              <a:xfrm>
                <a:off x="6952025" y="4738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9"/>
              <p:cNvSpPr/>
              <p:nvPr/>
            </p:nvSpPr>
            <p:spPr>
              <a:xfrm>
                <a:off x="7286000" y="2041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7" name="Google Shape;767;p29"/>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3">
  <p:cSld name="CUSTOM_15">
    <p:spTree>
      <p:nvGrpSpPr>
        <p:cNvPr id="1" name="Shape 768"/>
        <p:cNvGrpSpPr/>
        <p:nvPr/>
      </p:nvGrpSpPr>
      <p:grpSpPr>
        <a:xfrm>
          <a:off x="0" y="0"/>
          <a:ext cx="0" cy="0"/>
          <a:chOff x="0" y="0"/>
          <a:chExt cx="0" cy="0"/>
        </a:xfrm>
      </p:grpSpPr>
      <p:pic>
        <p:nvPicPr>
          <p:cNvPr id="769" name="Google Shape;769;p30"/>
          <p:cNvPicPr preferRelativeResize="0"/>
          <p:nvPr/>
        </p:nvPicPr>
        <p:blipFill>
          <a:blip r:embed="rId2">
            <a:alphaModFix amt="37000"/>
          </a:blip>
          <a:stretch>
            <a:fillRect/>
          </a:stretch>
        </p:blipFill>
        <p:spPr>
          <a:xfrm rot="-8100000">
            <a:off x="766998" y="-4246993"/>
            <a:ext cx="1316872" cy="7443192"/>
          </a:xfrm>
          <a:prstGeom prst="rect">
            <a:avLst/>
          </a:prstGeom>
          <a:noFill/>
          <a:ln>
            <a:noFill/>
          </a:ln>
        </p:spPr>
      </p:pic>
      <p:grpSp>
        <p:nvGrpSpPr>
          <p:cNvPr id="770" name="Google Shape;770;p30"/>
          <p:cNvGrpSpPr/>
          <p:nvPr/>
        </p:nvGrpSpPr>
        <p:grpSpPr>
          <a:xfrm>
            <a:off x="217800" y="-6375"/>
            <a:ext cx="8520300" cy="4878550"/>
            <a:chOff x="217800" y="69825"/>
            <a:chExt cx="8520300" cy="4878550"/>
          </a:xfrm>
        </p:grpSpPr>
        <p:sp>
          <p:nvSpPr>
            <p:cNvPr id="771" name="Google Shape;771;p30"/>
            <p:cNvSpPr/>
            <p:nvPr/>
          </p:nvSpPr>
          <p:spPr>
            <a:xfrm>
              <a:off x="4847500" y="1766700"/>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0"/>
            <p:cNvSpPr/>
            <p:nvPr/>
          </p:nvSpPr>
          <p:spPr>
            <a:xfrm>
              <a:off x="217800" y="3896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0"/>
            <p:cNvSpPr/>
            <p:nvPr/>
          </p:nvSpPr>
          <p:spPr>
            <a:xfrm>
              <a:off x="1775950" y="698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0"/>
            <p:cNvSpPr/>
            <p:nvPr/>
          </p:nvSpPr>
          <p:spPr>
            <a:xfrm>
              <a:off x="7326450" y="101772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0"/>
            <p:cNvSpPr/>
            <p:nvPr/>
          </p:nvSpPr>
          <p:spPr>
            <a:xfrm>
              <a:off x="3305200" y="47186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0"/>
            <p:cNvSpPr/>
            <p:nvPr/>
          </p:nvSpPr>
          <p:spPr>
            <a:xfrm>
              <a:off x="3478800" y="1454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0"/>
            <p:cNvSpPr/>
            <p:nvPr/>
          </p:nvSpPr>
          <p:spPr>
            <a:xfrm>
              <a:off x="4916425" y="492187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0"/>
            <p:cNvSpPr/>
            <p:nvPr/>
          </p:nvSpPr>
          <p:spPr>
            <a:xfrm>
              <a:off x="553000" y="47021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0"/>
            <p:cNvSpPr/>
            <p:nvPr/>
          </p:nvSpPr>
          <p:spPr>
            <a:xfrm>
              <a:off x="87046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0"/>
            <p:cNvSpPr/>
            <p:nvPr/>
          </p:nvSpPr>
          <p:spPr>
            <a:xfrm>
              <a:off x="3866700" y="110100"/>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1" name="Google Shape;781;p30"/>
          <p:cNvPicPr preferRelativeResize="0"/>
          <p:nvPr/>
        </p:nvPicPr>
        <p:blipFill>
          <a:blip r:embed="rId2">
            <a:alphaModFix amt="37000"/>
          </a:blip>
          <a:stretch>
            <a:fillRect/>
          </a:stretch>
        </p:blipFill>
        <p:spPr>
          <a:xfrm rot="-8099993">
            <a:off x="7318701" y="-299154"/>
            <a:ext cx="1316872" cy="8003909"/>
          </a:xfrm>
          <a:prstGeom prst="rect">
            <a:avLst/>
          </a:prstGeom>
          <a:noFill/>
          <a:ln>
            <a:noFill/>
          </a:ln>
        </p:spPr>
      </p:pic>
      <p:sp>
        <p:nvSpPr>
          <p:cNvPr id="782" name="Google Shape;782;p30"/>
          <p:cNvSpPr/>
          <p:nvPr/>
        </p:nvSpPr>
        <p:spPr>
          <a:xfrm rot="2700000">
            <a:off x="8096422" y="-700324"/>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0"/>
          <p:cNvSpPr/>
          <p:nvPr/>
        </p:nvSpPr>
        <p:spPr>
          <a:xfrm rot="2700000">
            <a:off x="8018986" y="273691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0"/>
          <p:cNvSpPr/>
          <p:nvPr/>
        </p:nvSpPr>
        <p:spPr>
          <a:xfrm rot="2700000">
            <a:off x="-543943" y="2805646"/>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0"/>
          <p:cNvSpPr/>
          <p:nvPr/>
        </p:nvSpPr>
        <p:spPr>
          <a:xfrm rot="2700000">
            <a:off x="9888811" y="-227613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0"/>
          <p:cNvSpPr txBox="1">
            <a:spLocks noGrp="1"/>
          </p:cNvSpPr>
          <p:nvPr>
            <p:ph type="subTitle" idx="1"/>
          </p:nvPr>
        </p:nvSpPr>
        <p:spPr>
          <a:xfrm>
            <a:off x="720000" y="1133863"/>
            <a:ext cx="3739500" cy="3474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Char char="●"/>
              <a:defRPr sz="1600">
                <a:solidFill>
                  <a:schemeClr val="accent6"/>
                </a:solidFill>
              </a:defRPr>
            </a:lvl1pPr>
            <a:lvl2pPr lvl="1" algn="ctr" rtl="0">
              <a:lnSpc>
                <a:spcPct val="100000"/>
              </a:lnSpc>
              <a:spcBef>
                <a:spcPts val="0"/>
              </a:spcBef>
              <a:spcAft>
                <a:spcPts val="0"/>
              </a:spcAft>
              <a:buClr>
                <a:srgbClr val="142850"/>
              </a:buClr>
              <a:buSzPts val="1600"/>
              <a:buFont typeface="Red Hat Text"/>
              <a:buChar char="○"/>
              <a:defRPr sz="1600">
                <a:solidFill>
                  <a:schemeClr val="accent6"/>
                </a:solidFill>
              </a:defRPr>
            </a:lvl2pPr>
            <a:lvl3pPr lvl="2" algn="ctr" rtl="0">
              <a:lnSpc>
                <a:spcPct val="100000"/>
              </a:lnSpc>
              <a:spcBef>
                <a:spcPts val="0"/>
              </a:spcBef>
              <a:spcAft>
                <a:spcPts val="0"/>
              </a:spcAft>
              <a:buClr>
                <a:srgbClr val="142850"/>
              </a:buClr>
              <a:buSzPts val="1600"/>
              <a:buFont typeface="Red Hat Text"/>
              <a:buChar char="■"/>
              <a:defRPr sz="1600">
                <a:solidFill>
                  <a:schemeClr val="accent6"/>
                </a:solidFill>
              </a:defRPr>
            </a:lvl3pPr>
            <a:lvl4pPr lvl="3" algn="ctr" rtl="0">
              <a:lnSpc>
                <a:spcPct val="100000"/>
              </a:lnSpc>
              <a:spcBef>
                <a:spcPts val="0"/>
              </a:spcBef>
              <a:spcAft>
                <a:spcPts val="0"/>
              </a:spcAft>
              <a:buClr>
                <a:srgbClr val="142850"/>
              </a:buClr>
              <a:buSzPts val="1600"/>
              <a:buFont typeface="Red Hat Text"/>
              <a:buChar char="●"/>
              <a:defRPr sz="1600">
                <a:solidFill>
                  <a:schemeClr val="accent6"/>
                </a:solidFill>
              </a:defRPr>
            </a:lvl4pPr>
            <a:lvl5pPr lvl="4" algn="ctr" rtl="0">
              <a:lnSpc>
                <a:spcPct val="100000"/>
              </a:lnSpc>
              <a:spcBef>
                <a:spcPts val="0"/>
              </a:spcBef>
              <a:spcAft>
                <a:spcPts val="0"/>
              </a:spcAft>
              <a:buClr>
                <a:srgbClr val="142850"/>
              </a:buClr>
              <a:buSzPts val="1600"/>
              <a:buFont typeface="Red Hat Text"/>
              <a:buChar char="○"/>
              <a:defRPr sz="1600">
                <a:solidFill>
                  <a:schemeClr val="accent6"/>
                </a:solidFill>
              </a:defRPr>
            </a:lvl5pPr>
            <a:lvl6pPr lvl="5" algn="ctr" rtl="0">
              <a:lnSpc>
                <a:spcPct val="100000"/>
              </a:lnSpc>
              <a:spcBef>
                <a:spcPts val="0"/>
              </a:spcBef>
              <a:spcAft>
                <a:spcPts val="0"/>
              </a:spcAft>
              <a:buClr>
                <a:srgbClr val="142850"/>
              </a:buClr>
              <a:buSzPts val="1600"/>
              <a:buFont typeface="Red Hat Text"/>
              <a:buChar char="■"/>
              <a:defRPr sz="1600">
                <a:solidFill>
                  <a:schemeClr val="accent6"/>
                </a:solidFill>
              </a:defRPr>
            </a:lvl6pPr>
            <a:lvl7pPr lvl="6" algn="ctr" rtl="0">
              <a:lnSpc>
                <a:spcPct val="100000"/>
              </a:lnSpc>
              <a:spcBef>
                <a:spcPts val="0"/>
              </a:spcBef>
              <a:spcAft>
                <a:spcPts val="0"/>
              </a:spcAft>
              <a:buClr>
                <a:srgbClr val="142850"/>
              </a:buClr>
              <a:buSzPts val="1600"/>
              <a:buFont typeface="Red Hat Text"/>
              <a:buChar char="●"/>
              <a:defRPr sz="1600">
                <a:solidFill>
                  <a:schemeClr val="accent6"/>
                </a:solidFill>
              </a:defRPr>
            </a:lvl7pPr>
            <a:lvl8pPr lvl="7" algn="ctr" rtl="0">
              <a:lnSpc>
                <a:spcPct val="100000"/>
              </a:lnSpc>
              <a:spcBef>
                <a:spcPts val="0"/>
              </a:spcBef>
              <a:spcAft>
                <a:spcPts val="0"/>
              </a:spcAft>
              <a:buClr>
                <a:srgbClr val="142850"/>
              </a:buClr>
              <a:buSzPts val="1600"/>
              <a:buFont typeface="Red Hat Text"/>
              <a:buChar char="○"/>
              <a:defRPr sz="1600">
                <a:solidFill>
                  <a:schemeClr val="accent6"/>
                </a:solidFill>
              </a:defRPr>
            </a:lvl8pPr>
            <a:lvl9pPr lvl="8" algn="ctr" rtl="0">
              <a:lnSpc>
                <a:spcPct val="100000"/>
              </a:lnSpc>
              <a:spcBef>
                <a:spcPts val="0"/>
              </a:spcBef>
              <a:spcAft>
                <a:spcPts val="0"/>
              </a:spcAft>
              <a:buClr>
                <a:srgbClr val="142850"/>
              </a:buClr>
              <a:buSzPts val="1600"/>
              <a:buFont typeface="Red Hat Text"/>
              <a:buChar char="■"/>
              <a:defRPr sz="1600">
                <a:solidFill>
                  <a:schemeClr val="accent6"/>
                </a:solidFill>
              </a:defRPr>
            </a:lvl9pPr>
          </a:lstStyle>
          <a:p>
            <a:endParaRPr/>
          </a:p>
        </p:txBody>
      </p:sp>
      <p:sp>
        <p:nvSpPr>
          <p:cNvPr id="787" name="Google Shape;787;p30"/>
          <p:cNvSpPr txBox="1">
            <a:spLocks noGrp="1"/>
          </p:cNvSpPr>
          <p:nvPr>
            <p:ph type="subTitle" idx="2"/>
          </p:nvPr>
        </p:nvSpPr>
        <p:spPr>
          <a:xfrm>
            <a:off x="4684500" y="1830950"/>
            <a:ext cx="3739500" cy="2777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600">
                <a:solidFill>
                  <a:schemeClr val="accent6"/>
                </a:solidFill>
              </a:defRPr>
            </a:lvl1pPr>
            <a:lvl2pPr lvl="1" algn="ctr" rtl="0">
              <a:lnSpc>
                <a:spcPct val="100000"/>
              </a:lnSpc>
              <a:spcBef>
                <a:spcPts val="1200"/>
              </a:spcBef>
              <a:spcAft>
                <a:spcPts val="0"/>
              </a:spcAft>
              <a:buClr>
                <a:srgbClr val="142850"/>
              </a:buClr>
              <a:buSzPts val="1600"/>
              <a:buFont typeface="Red Hat Text"/>
              <a:buChar char="○"/>
              <a:defRPr sz="1600">
                <a:solidFill>
                  <a:schemeClr val="accent6"/>
                </a:solidFill>
              </a:defRPr>
            </a:lvl2pPr>
            <a:lvl3pPr lvl="2" algn="ctr" rtl="0">
              <a:lnSpc>
                <a:spcPct val="100000"/>
              </a:lnSpc>
              <a:spcBef>
                <a:spcPts val="0"/>
              </a:spcBef>
              <a:spcAft>
                <a:spcPts val="0"/>
              </a:spcAft>
              <a:buClr>
                <a:srgbClr val="142850"/>
              </a:buClr>
              <a:buSzPts val="1600"/>
              <a:buFont typeface="Red Hat Text"/>
              <a:buChar char="■"/>
              <a:defRPr sz="1600">
                <a:solidFill>
                  <a:schemeClr val="accent6"/>
                </a:solidFill>
              </a:defRPr>
            </a:lvl3pPr>
            <a:lvl4pPr lvl="3" algn="ctr" rtl="0">
              <a:lnSpc>
                <a:spcPct val="100000"/>
              </a:lnSpc>
              <a:spcBef>
                <a:spcPts val="0"/>
              </a:spcBef>
              <a:spcAft>
                <a:spcPts val="0"/>
              </a:spcAft>
              <a:buClr>
                <a:srgbClr val="142850"/>
              </a:buClr>
              <a:buSzPts val="1600"/>
              <a:buFont typeface="Red Hat Text"/>
              <a:buChar char="●"/>
              <a:defRPr sz="1600">
                <a:solidFill>
                  <a:schemeClr val="accent6"/>
                </a:solidFill>
              </a:defRPr>
            </a:lvl4pPr>
            <a:lvl5pPr lvl="4" algn="ctr" rtl="0">
              <a:lnSpc>
                <a:spcPct val="100000"/>
              </a:lnSpc>
              <a:spcBef>
                <a:spcPts val="0"/>
              </a:spcBef>
              <a:spcAft>
                <a:spcPts val="0"/>
              </a:spcAft>
              <a:buClr>
                <a:srgbClr val="142850"/>
              </a:buClr>
              <a:buSzPts val="1600"/>
              <a:buFont typeface="Red Hat Text"/>
              <a:buChar char="○"/>
              <a:defRPr sz="1600">
                <a:solidFill>
                  <a:schemeClr val="accent6"/>
                </a:solidFill>
              </a:defRPr>
            </a:lvl5pPr>
            <a:lvl6pPr lvl="5" algn="ctr" rtl="0">
              <a:lnSpc>
                <a:spcPct val="100000"/>
              </a:lnSpc>
              <a:spcBef>
                <a:spcPts val="0"/>
              </a:spcBef>
              <a:spcAft>
                <a:spcPts val="0"/>
              </a:spcAft>
              <a:buClr>
                <a:srgbClr val="142850"/>
              </a:buClr>
              <a:buSzPts val="1600"/>
              <a:buFont typeface="Red Hat Text"/>
              <a:buChar char="■"/>
              <a:defRPr sz="1600">
                <a:solidFill>
                  <a:schemeClr val="accent6"/>
                </a:solidFill>
              </a:defRPr>
            </a:lvl6pPr>
            <a:lvl7pPr lvl="6" algn="ctr" rtl="0">
              <a:lnSpc>
                <a:spcPct val="100000"/>
              </a:lnSpc>
              <a:spcBef>
                <a:spcPts val="0"/>
              </a:spcBef>
              <a:spcAft>
                <a:spcPts val="0"/>
              </a:spcAft>
              <a:buClr>
                <a:srgbClr val="142850"/>
              </a:buClr>
              <a:buSzPts val="1600"/>
              <a:buFont typeface="Red Hat Text"/>
              <a:buChar char="●"/>
              <a:defRPr sz="1600">
                <a:solidFill>
                  <a:schemeClr val="accent6"/>
                </a:solidFill>
              </a:defRPr>
            </a:lvl7pPr>
            <a:lvl8pPr lvl="7" algn="ctr" rtl="0">
              <a:lnSpc>
                <a:spcPct val="100000"/>
              </a:lnSpc>
              <a:spcBef>
                <a:spcPts val="0"/>
              </a:spcBef>
              <a:spcAft>
                <a:spcPts val="0"/>
              </a:spcAft>
              <a:buClr>
                <a:srgbClr val="142850"/>
              </a:buClr>
              <a:buSzPts val="1600"/>
              <a:buFont typeface="Red Hat Text"/>
              <a:buChar char="○"/>
              <a:defRPr sz="1600">
                <a:solidFill>
                  <a:schemeClr val="accent6"/>
                </a:solidFill>
              </a:defRPr>
            </a:lvl8pPr>
            <a:lvl9pPr lvl="8" algn="ctr" rtl="0">
              <a:lnSpc>
                <a:spcPct val="100000"/>
              </a:lnSpc>
              <a:spcBef>
                <a:spcPts val="0"/>
              </a:spcBef>
              <a:spcAft>
                <a:spcPts val="0"/>
              </a:spcAft>
              <a:buClr>
                <a:srgbClr val="142850"/>
              </a:buClr>
              <a:buSzPts val="1600"/>
              <a:buFont typeface="Red Hat Text"/>
              <a:buChar char="■"/>
              <a:defRPr sz="1600">
                <a:solidFill>
                  <a:schemeClr val="accent6"/>
                </a:solidFill>
              </a:defRPr>
            </a:lvl9pPr>
          </a:lstStyle>
          <a:p>
            <a:endParaRPr/>
          </a:p>
        </p:txBody>
      </p:sp>
      <p:sp>
        <p:nvSpPr>
          <p:cNvPr id="788" name="Google Shape;788;p3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789" name="Google Shape;789;p30"/>
          <p:cNvGrpSpPr/>
          <p:nvPr/>
        </p:nvGrpSpPr>
        <p:grpSpPr>
          <a:xfrm>
            <a:off x="369463" y="-133550"/>
            <a:ext cx="9085500" cy="4923750"/>
            <a:chOff x="-3028400" y="83075"/>
            <a:chExt cx="9085500" cy="4923750"/>
          </a:xfrm>
        </p:grpSpPr>
        <p:grpSp>
          <p:nvGrpSpPr>
            <p:cNvPr id="790" name="Google Shape;790;p30"/>
            <p:cNvGrpSpPr/>
            <p:nvPr/>
          </p:nvGrpSpPr>
          <p:grpSpPr>
            <a:xfrm>
              <a:off x="-3028400" y="83075"/>
              <a:ext cx="9085500" cy="4923750"/>
              <a:chOff x="-3028400" y="83075"/>
              <a:chExt cx="9085500" cy="4923750"/>
            </a:xfrm>
          </p:grpSpPr>
          <p:sp>
            <p:nvSpPr>
              <p:cNvPr id="791" name="Google Shape;791;p30"/>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0"/>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0"/>
              <p:cNvSpPr/>
              <p:nvPr/>
            </p:nvSpPr>
            <p:spPr>
              <a:xfrm>
                <a:off x="5252500" y="2911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0"/>
              <p:cNvSpPr/>
              <p:nvPr/>
            </p:nvSpPr>
            <p:spPr>
              <a:xfrm>
                <a:off x="-4086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0"/>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0"/>
              <p:cNvSpPr/>
              <p:nvPr/>
            </p:nvSpPr>
            <p:spPr>
              <a:xfrm>
                <a:off x="-636000" y="830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0"/>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0"/>
              <p:cNvSpPr/>
              <p:nvPr/>
            </p:nvSpPr>
            <p:spPr>
              <a:xfrm>
                <a:off x="-3028400" y="13493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0"/>
              <p:cNvSpPr/>
              <p:nvPr/>
            </p:nvSpPr>
            <p:spPr>
              <a:xfrm>
                <a:off x="5580425" y="34433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0"/>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30"/>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871"/>
        <p:cNvGrpSpPr/>
        <p:nvPr/>
      </p:nvGrpSpPr>
      <p:grpSpPr>
        <a:xfrm>
          <a:off x="0" y="0"/>
          <a:ext cx="0" cy="0"/>
          <a:chOff x="0" y="0"/>
          <a:chExt cx="0" cy="0"/>
        </a:xfrm>
      </p:grpSpPr>
      <p:grpSp>
        <p:nvGrpSpPr>
          <p:cNvPr id="872" name="Google Shape;872;p33"/>
          <p:cNvGrpSpPr/>
          <p:nvPr/>
        </p:nvGrpSpPr>
        <p:grpSpPr>
          <a:xfrm>
            <a:off x="299500" y="222875"/>
            <a:ext cx="5757600" cy="4783950"/>
            <a:chOff x="299500" y="222875"/>
            <a:chExt cx="5757600" cy="4783950"/>
          </a:xfrm>
        </p:grpSpPr>
        <p:grpSp>
          <p:nvGrpSpPr>
            <p:cNvPr id="873" name="Google Shape;873;p33"/>
            <p:cNvGrpSpPr/>
            <p:nvPr/>
          </p:nvGrpSpPr>
          <p:grpSpPr>
            <a:xfrm>
              <a:off x="299500" y="222875"/>
              <a:ext cx="5757600" cy="4783950"/>
              <a:chOff x="299500" y="222875"/>
              <a:chExt cx="5757600" cy="4783950"/>
            </a:xfrm>
          </p:grpSpPr>
          <p:sp>
            <p:nvSpPr>
              <p:cNvPr id="874" name="Google Shape;874;p33"/>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3"/>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3"/>
              <p:cNvSpPr/>
              <p:nvPr/>
            </p:nvSpPr>
            <p:spPr>
              <a:xfrm>
                <a:off x="2995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3"/>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3"/>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3"/>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3"/>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3"/>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3"/>
              <p:cNvSpPr/>
              <p:nvPr/>
            </p:nvSpPr>
            <p:spPr>
              <a:xfrm>
                <a:off x="5580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3"/>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33"/>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5" name="Google Shape;885;p33"/>
          <p:cNvPicPr preferRelativeResize="0"/>
          <p:nvPr/>
        </p:nvPicPr>
        <p:blipFill>
          <a:blip r:embed="rId2">
            <a:alphaModFix amt="37000"/>
          </a:blip>
          <a:stretch>
            <a:fillRect/>
          </a:stretch>
        </p:blipFill>
        <p:spPr>
          <a:xfrm rot="2699994">
            <a:off x="-1626728" y="-2189969"/>
            <a:ext cx="1242004" cy="9073288"/>
          </a:xfrm>
          <a:prstGeom prst="rect">
            <a:avLst/>
          </a:prstGeom>
          <a:noFill/>
          <a:ln>
            <a:noFill/>
          </a:ln>
        </p:spPr>
      </p:pic>
      <p:pic>
        <p:nvPicPr>
          <p:cNvPr id="886" name="Google Shape;886;p33"/>
          <p:cNvPicPr preferRelativeResize="0"/>
          <p:nvPr/>
        </p:nvPicPr>
        <p:blipFill>
          <a:blip r:embed="rId2">
            <a:alphaModFix amt="37000"/>
          </a:blip>
          <a:stretch>
            <a:fillRect/>
          </a:stretch>
        </p:blipFill>
        <p:spPr>
          <a:xfrm rot="-8100000">
            <a:off x="1675340" y="-1780318"/>
            <a:ext cx="1316872" cy="8722135"/>
          </a:xfrm>
          <a:prstGeom prst="rect">
            <a:avLst/>
          </a:prstGeom>
          <a:noFill/>
          <a:ln>
            <a:noFill/>
          </a:ln>
        </p:spPr>
      </p:pic>
      <p:sp>
        <p:nvSpPr>
          <p:cNvPr id="887" name="Google Shape;887;p33"/>
          <p:cNvSpPr/>
          <p:nvPr/>
        </p:nvSpPr>
        <p:spPr>
          <a:xfrm rot="2700000">
            <a:off x="-339589" y="19995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33"/>
          <p:cNvGrpSpPr/>
          <p:nvPr/>
        </p:nvGrpSpPr>
        <p:grpSpPr>
          <a:xfrm>
            <a:off x="385600" y="233100"/>
            <a:ext cx="8539800" cy="4491850"/>
            <a:chOff x="375700" y="222875"/>
            <a:chExt cx="8539800" cy="4491850"/>
          </a:xfrm>
        </p:grpSpPr>
        <p:sp>
          <p:nvSpPr>
            <p:cNvPr id="889" name="Google Shape;889;p33"/>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3"/>
            <p:cNvSpPr/>
            <p:nvPr/>
          </p:nvSpPr>
          <p:spPr>
            <a:xfrm>
              <a:off x="4331575" y="43479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3"/>
            <p:cNvSpPr/>
            <p:nvPr/>
          </p:nvSpPr>
          <p:spPr>
            <a:xfrm>
              <a:off x="375700" y="46638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3"/>
            <p:cNvSpPr/>
            <p:nvPr/>
          </p:nvSpPr>
          <p:spPr>
            <a:xfrm>
              <a:off x="1877375" y="44476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3"/>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3"/>
            <p:cNvSpPr/>
            <p:nvPr/>
          </p:nvSpPr>
          <p:spPr>
            <a:xfrm>
              <a:off x="88890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3"/>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3"/>
            <p:cNvSpPr/>
            <p:nvPr/>
          </p:nvSpPr>
          <p:spPr>
            <a:xfrm rot="4916424">
              <a:off x="7258600" y="815974"/>
              <a:ext cx="32774" cy="33474"/>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3"/>
            <p:cNvSpPr/>
            <p:nvPr/>
          </p:nvSpPr>
          <p:spPr>
            <a:xfrm>
              <a:off x="8628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3"/>
            <p:cNvSpPr/>
            <p:nvPr/>
          </p:nvSpPr>
          <p:spPr>
            <a:xfrm>
              <a:off x="2790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9" name="Google Shape;899;p33"/>
          <p:cNvSpPr/>
          <p:nvPr/>
        </p:nvSpPr>
        <p:spPr>
          <a:xfrm rot="2700000">
            <a:off x="8209995" y="872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3"/>
          <p:cNvSpPr/>
          <p:nvPr/>
        </p:nvSpPr>
        <p:spPr>
          <a:xfrm rot="2700000">
            <a:off x="9300886" y="-955594"/>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1" name="Google Shape;901;p33"/>
          <p:cNvPicPr preferRelativeResize="0"/>
          <p:nvPr/>
        </p:nvPicPr>
        <p:blipFill>
          <a:blip r:embed="rId2">
            <a:alphaModFix amt="37000"/>
          </a:blip>
          <a:stretch>
            <a:fillRect/>
          </a:stretch>
        </p:blipFill>
        <p:spPr>
          <a:xfrm rot="2699994">
            <a:off x="6879997" y="-2551994"/>
            <a:ext cx="1242004" cy="9073288"/>
          </a:xfrm>
          <a:prstGeom prst="rect">
            <a:avLst/>
          </a:prstGeom>
          <a:noFill/>
          <a:ln>
            <a:noFill/>
          </a:ln>
        </p:spPr>
      </p:pic>
      <p:sp>
        <p:nvSpPr>
          <p:cNvPr id="902" name="Google Shape;902;p33"/>
          <p:cNvSpPr/>
          <p:nvPr/>
        </p:nvSpPr>
        <p:spPr>
          <a:xfrm rot="2700000">
            <a:off x="854560" y="6903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3"/>
          <p:cNvSpPr/>
          <p:nvPr/>
        </p:nvSpPr>
        <p:spPr>
          <a:xfrm rot="2700000">
            <a:off x="1006370" y="31350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3"/>
          <p:cNvSpPr/>
          <p:nvPr/>
        </p:nvSpPr>
        <p:spPr>
          <a:xfrm rot="-2700551">
            <a:off x="-2185475" y="3197782"/>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3"/>
          <p:cNvSpPr/>
          <p:nvPr/>
        </p:nvSpPr>
        <p:spPr>
          <a:xfrm rot="8099449">
            <a:off x="7189900" y="1485000"/>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6">
    <p:spTree>
      <p:nvGrpSpPr>
        <p:cNvPr id="1" name="Shape 906"/>
        <p:cNvGrpSpPr/>
        <p:nvPr/>
      </p:nvGrpSpPr>
      <p:grpSpPr>
        <a:xfrm>
          <a:off x="0" y="0"/>
          <a:ext cx="0" cy="0"/>
          <a:chOff x="0" y="0"/>
          <a:chExt cx="0" cy="0"/>
        </a:xfrm>
      </p:grpSpPr>
      <p:grpSp>
        <p:nvGrpSpPr>
          <p:cNvPr id="907" name="Google Shape;907;p34"/>
          <p:cNvGrpSpPr/>
          <p:nvPr/>
        </p:nvGrpSpPr>
        <p:grpSpPr>
          <a:xfrm>
            <a:off x="299500" y="222875"/>
            <a:ext cx="5757600" cy="4783950"/>
            <a:chOff x="299500" y="222875"/>
            <a:chExt cx="5757600" cy="4783950"/>
          </a:xfrm>
        </p:grpSpPr>
        <p:grpSp>
          <p:nvGrpSpPr>
            <p:cNvPr id="908" name="Google Shape;908;p34"/>
            <p:cNvGrpSpPr/>
            <p:nvPr/>
          </p:nvGrpSpPr>
          <p:grpSpPr>
            <a:xfrm>
              <a:off x="299500" y="222875"/>
              <a:ext cx="5757600" cy="4783950"/>
              <a:chOff x="299500" y="222875"/>
              <a:chExt cx="5757600" cy="4783950"/>
            </a:xfrm>
          </p:grpSpPr>
          <p:sp>
            <p:nvSpPr>
              <p:cNvPr id="909" name="Google Shape;909;p34"/>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4"/>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4"/>
              <p:cNvSpPr/>
              <p:nvPr/>
            </p:nvSpPr>
            <p:spPr>
              <a:xfrm>
                <a:off x="2995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4"/>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4"/>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4"/>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4"/>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4"/>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4"/>
              <p:cNvSpPr/>
              <p:nvPr/>
            </p:nvSpPr>
            <p:spPr>
              <a:xfrm>
                <a:off x="5580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4"/>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34"/>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20" name="Google Shape;920;p34"/>
          <p:cNvPicPr preferRelativeResize="0"/>
          <p:nvPr/>
        </p:nvPicPr>
        <p:blipFill>
          <a:blip r:embed="rId2">
            <a:alphaModFix amt="37000"/>
          </a:blip>
          <a:stretch>
            <a:fillRect/>
          </a:stretch>
        </p:blipFill>
        <p:spPr>
          <a:xfrm rot="-8100000">
            <a:off x="1922398" y="-1210418"/>
            <a:ext cx="1316872" cy="7443192"/>
          </a:xfrm>
          <a:prstGeom prst="rect">
            <a:avLst/>
          </a:prstGeom>
          <a:noFill/>
          <a:ln>
            <a:noFill/>
          </a:ln>
        </p:spPr>
      </p:pic>
      <p:pic>
        <p:nvPicPr>
          <p:cNvPr id="921" name="Google Shape;921;p34"/>
          <p:cNvPicPr preferRelativeResize="0"/>
          <p:nvPr/>
        </p:nvPicPr>
        <p:blipFill>
          <a:blip r:embed="rId2">
            <a:alphaModFix amt="37000"/>
          </a:blip>
          <a:stretch>
            <a:fillRect/>
          </a:stretch>
        </p:blipFill>
        <p:spPr>
          <a:xfrm rot="-8099993">
            <a:off x="8051726" y="-1050804"/>
            <a:ext cx="1316872" cy="8003909"/>
          </a:xfrm>
          <a:prstGeom prst="rect">
            <a:avLst/>
          </a:prstGeom>
          <a:noFill/>
          <a:ln>
            <a:noFill/>
          </a:ln>
        </p:spPr>
      </p:pic>
      <p:sp>
        <p:nvSpPr>
          <p:cNvPr id="922" name="Google Shape;922;p34"/>
          <p:cNvSpPr/>
          <p:nvPr/>
        </p:nvSpPr>
        <p:spPr>
          <a:xfrm rot="2700000">
            <a:off x="8018986" y="273691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3" name="Google Shape;923;p34"/>
          <p:cNvGrpSpPr/>
          <p:nvPr/>
        </p:nvGrpSpPr>
        <p:grpSpPr>
          <a:xfrm>
            <a:off x="299500" y="70475"/>
            <a:ext cx="8542075" cy="4936350"/>
            <a:chOff x="299500" y="70475"/>
            <a:chExt cx="8542075" cy="4936350"/>
          </a:xfrm>
        </p:grpSpPr>
        <p:grpSp>
          <p:nvGrpSpPr>
            <p:cNvPr id="924" name="Google Shape;924;p34"/>
            <p:cNvGrpSpPr/>
            <p:nvPr/>
          </p:nvGrpSpPr>
          <p:grpSpPr>
            <a:xfrm>
              <a:off x="299500" y="70475"/>
              <a:ext cx="8542075" cy="4936350"/>
              <a:chOff x="299500" y="70475"/>
              <a:chExt cx="8542075" cy="4936350"/>
            </a:xfrm>
          </p:grpSpPr>
          <p:sp>
            <p:nvSpPr>
              <p:cNvPr id="925" name="Google Shape;925;p34"/>
              <p:cNvSpPr/>
              <p:nvPr/>
            </p:nvSpPr>
            <p:spPr>
              <a:xfrm>
                <a:off x="8791375" y="164857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4"/>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4"/>
              <p:cNvSpPr/>
              <p:nvPr/>
            </p:nvSpPr>
            <p:spPr>
              <a:xfrm>
                <a:off x="2995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4"/>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4"/>
              <p:cNvSpPr/>
              <p:nvPr/>
            </p:nvSpPr>
            <p:spPr>
              <a:xfrm>
                <a:off x="2162200" y="704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4"/>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790225" y="3953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3901300" y="15281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4"/>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 name="Google Shape;936;p34"/>
          <p:cNvSpPr/>
          <p:nvPr/>
        </p:nvSpPr>
        <p:spPr>
          <a:xfrm rot="2700000">
            <a:off x="375182" y="412318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rot="2700000">
            <a:off x="7644097" y="-96474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rot="2700000">
            <a:off x="-665552" y="1489431"/>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rot="-2700551">
            <a:off x="-2286050" y="2433882"/>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rot="8099449">
            <a:off x="7185300" y="388402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3"/>
          <p:cNvSpPr/>
          <p:nvPr/>
        </p:nvSpPr>
        <p:spPr>
          <a:xfrm flipH="1">
            <a:off x="3907650" y="3653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1772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9787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flipH="1">
            <a:off x="53678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139675"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flipH="1">
            <a:off x="84901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2768125" y="4170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flipH="1">
            <a:off x="8742625"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3714500"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flipH="1">
            <a:off x="6123725"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5317625" y="3144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1060275" y="4618450"/>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0" y="249595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635275" y="494672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1862700" y="18860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512300" y="1039400"/>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6265200" y="4845650"/>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53500" y="154370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99325" y="310430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871700" y="85571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51089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2700000">
            <a:off x="8239957" y="15741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rot="2700000">
            <a:off x="528735" y="331187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 name="Google Shape;52;p3"/>
          <p:cNvPicPr preferRelativeResize="0"/>
          <p:nvPr/>
        </p:nvPicPr>
        <p:blipFill>
          <a:blip r:embed="rId2">
            <a:alphaModFix/>
          </a:blip>
          <a:stretch>
            <a:fillRect/>
          </a:stretch>
        </p:blipFill>
        <p:spPr>
          <a:xfrm rot="2700000">
            <a:off x="845222" y="-1154465"/>
            <a:ext cx="1095527" cy="5143499"/>
          </a:xfrm>
          <a:prstGeom prst="rect">
            <a:avLst/>
          </a:prstGeom>
          <a:noFill/>
          <a:ln>
            <a:noFill/>
          </a:ln>
        </p:spPr>
      </p:pic>
      <p:pic>
        <p:nvPicPr>
          <p:cNvPr id="53" name="Google Shape;53;p3"/>
          <p:cNvPicPr preferRelativeResize="0"/>
          <p:nvPr/>
        </p:nvPicPr>
        <p:blipFill>
          <a:blip r:embed="rId3">
            <a:alphaModFix/>
          </a:blip>
          <a:stretch>
            <a:fillRect/>
          </a:stretch>
        </p:blipFill>
        <p:spPr>
          <a:xfrm rot="2700000">
            <a:off x="6963368" y="-665143"/>
            <a:ext cx="910004" cy="5143500"/>
          </a:xfrm>
          <a:prstGeom prst="rect">
            <a:avLst/>
          </a:prstGeom>
          <a:noFill/>
          <a:ln>
            <a:noFill/>
          </a:ln>
        </p:spPr>
      </p:pic>
      <p:sp>
        <p:nvSpPr>
          <p:cNvPr id="54" name="Google Shape;54;p3"/>
          <p:cNvSpPr/>
          <p:nvPr/>
        </p:nvSpPr>
        <p:spPr>
          <a:xfrm rot="2700000">
            <a:off x="7969998" y="1760706"/>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1072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1633075" y="81000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txBox="1">
            <a:spLocks noGrp="1"/>
          </p:cNvSpPr>
          <p:nvPr>
            <p:ph type="title"/>
          </p:nvPr>
        </p:nvSpPr>
        <p:spPr>
          <a:xfrm>
            <a:off x="2563788" y="2494791"/>
            <a:ext cx="4016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8" name="Google Shape;58;p3"/>
          <p:cNvSpPr txBox="1">
            <a:spLocks noGrp="1"/>
          </p:cNvSpPr>
          <p:nvPr>
            <p:ph type="subTitle" idx="1"/>
          </p:nvPr>
        </p:nvSpPr>
        <p:spPr>
          <a:xfrm>
            <a:off x="2563788" y="3447341"/>
            <a:ext cx="4016400" cy="359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59" name="Google Shape;59;p3"/>
          <p:cNvSpPr txBox="1">
            <a:spLocks noGrp="1"/>
          </p:cNvSpPr>
          <p:nvPr>
            <p:ph type="title" idx="2" hasCustomPrompt="1"/>
          </p:nvPr>
        </p:nvSpPr>
        <p:spPr>
          <a:xfrm>
            <a:off x="3120888" y="1424391"/>
            <a:ext cx="29022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pic>
        <p:nvPicPr>
          <p:cNvPr id="60" name="Google Shape;60;p3"/>
          <p:cNvPicPr preferRelativeResize="0"/>
          <p:nvPr/>
        </p:nvPicPr>
        <p:blipFill>
          <a:blip r:embed="rId2">
            <a:alphaModFix/>
          </a:blip>
          <a:stretch>
            <a:fillRect/>
          </a:stretch>
        </p:blipFill>
        <p:spPr>
          <a:xfrm rot="-8100000">
            <a:off x="2116397" y="1442135"/>
            <a:ext cx="1095527" cy="5143499"/>
          </a:xfrm>
          <a:prstGeom prst="rect">
            <a:avLst/>
          </a:prstGeom>
          <a:noFill/>
          <a:ln>
            <a:noFill/>
          </a:ln>
        </p:spPr>
      </p:pic>
      <p:sp>
        <p:nvSpPr>
          <p:cNvPr id="61" name="Google Shape;61;p3"/>
          <p:cNvSpPr/>
          <p:nvPr/>
        </p:nvSpPr>
        <p:spPr>
          <a:xfrm rot="2700000">
            <a:off x="714557" y="7399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2700000">
            <a:off x="7491260" y="-74794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rot="2700000">
            <a:off x="826248" y="114551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rot="-2700543">
            <a:off x="-1750964" y="398859"/>
            <a:ext cx="5369062" cy="855741"/>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8099457">
            <a:off x="5380323" y="3977921"/>
            <a:ext cx="5369062" cy="855741"/>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pic>
        <p:nvPicPr>
          <p:cNvPr id="67" name="Google Shape;67;p4"/>
          <p:cNvPicPr preferRelativeResize="0"/>
          <p:nvPr/>
        </p:nvPicPr>
        <p:blipFill>
          <a:blip r:embed="rId2">
            <a:alphaModFix/>
          </a:blip>
          <a:stretch>
            <a:fillRect/>
          </a:stretch>
        </p:blipFill>
        <p:spPr>
          <a:xfrm rot="2700008">
            <a:off x="6664076" y="556030"/>
            <a:ext cx="1382294" cy="6489872"/>
          </a:xfrm>
          <a:prstGeom prst="rect">
            <a:avLst/>
          </a:prstGeom>
          <a:noFill/>
          <a:ln>
            <a:noFill/>
          </a:ln>
        </p:spPr>
      </p:pic>
      <p:pic>
        <p:nvPicPr>
          <p:cNvPr id="68" name="Google Shape;68;p4"/>
          <p:cNvPicPr preferRelativeResize="0"/>
          <p:nvPr/>
        </p:nvPicPr>
        <p:blipFill>
          <a:blip r:embed="rId3">
            <a:alphaModFix/>
          </a:blip>
          <a:stretch>
            <a:fillRect/>
          </a:stretch>
        </p:blipFill>
        <p:spPr>
          <a:xfrm rot="2700000">
            <a:off x="-529714" y="-2110243"/>
            <a:ext cx="1316872" cy="7443192"/>
          </a:xfrm>
          <a:prstGeom prst="rect">
            <a:avLst/>
          </a:prstGeom>
          <a:noFill/>
          <a:ln>
            <a:noFill/>
          </a:ln>
        </p:spPr>
      </p:pic>
      <p:sp>
        <p:nvSpPr>
          <p:cNvPr id="69" name="Google Shape;69;p4"/>
          <p:cNvSpPr/>
          <p:nvPr/>
        </p:nvSpPr>
        <p:spPr>
          <a:xfrm rot="2700000">
            <a:off x="8239957" y="40142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rot="2700000">
            <a:off x="7644097" y="-96474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rot="2700000">
            <a:off x="-1171177" y="3226781"/>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4"/>
          <p:cNvGrpSpPr/>
          <p:nvPr/>
        </p:nvGrpSpPr>
        <p:grpSpPr>
          <a:xfrm>
            <a:off x="196950" y="359450"/>
            <a:ext cx="8783175" cy="4707150"/>
            <a:chOff x="196950" y="359450"/>
            <a:chExt cx="8783175" cy="4707150"/>
          </a:xfrm>
        </p:grpSpPr>
        <p:sp>
          <p:nvSpPr>
            <p:cNvPr id="73" name="Google Shape;73;p4"/>
            <p:cNvSpPr/>
            <p:nvPr/>
          </p:nvSpPr>
          <p:spPr>
            <a:xfrm>
              <a:off x="8298900" y="11766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4722175" y="5016400"/>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8767300" y="304630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5315975" y="503987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953600" y="393935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49700" y="3719600"/>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196950" y="35945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65625" y="502625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2280200" y="4837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 name="Google Shape;82;p4"/>
          <p:cNvSpPr txBox="1">
            <a:spLocks noGrp="1"/>
          </p:cNvSpPr>
          <p:nvPr>
            <p:ph type="body" idx="1"/>
          </p:nvPr>
        </p:nvSpPr>
        <p:spPr>
          <a:xfrm>
            <a:off x="720000" y="1050475"/>
            <a:ext cx="7704000" cy="3558000"/>
          </a:xfrm>
          <a:prstGeom prst="rect">
            <a:avLst/>
          </a:prstGeom>
        </p:spPr>
        <p:txBody>
          <a:bodyPr spcFirstLastPara="1" wrap="square" lIns="91425" tIns="91425" rIns="91425" bIns="91425" anchor="t" anchorCtr="0">
            <a:noAutofit/>
          </a:bodyPr>
          <a:lstStyle>
            <a:lvl1pPr marL="457200" lvl="0" indent="-259080" rtl="0">
              <a:spcBef>
                <a:spcPts val="0"/>
              </a:spcBef>
              <a:spcAft>
                <a:spcPts val="0"/>
              </a:spcAft>
              <a:buSzPts val="480"/>
              <a:buFont typeface="Chivo"/>
              <a:buAutoNum type="arabicPeriod"/>
              <a:defRPr sz="1200"/>
            </a:lvl1pPr>
            <a:lvl2pPr marL="914400" lvl="1" indent="-259080" rtl="0">
              <a:lnSpc>
                <a:spcPct val="115000"/>
              </a:lnSpc>
              <a:spcBef>
                <a:spcPts val="0"/>
              </a:spcBef>
              <a:spcAft>
                <a:spcPts val="0"/>
              </a:spcAft>
              <a:buSzPts val="480"/>
              <a:buFont typeface="Roboto Condensed Light"/>
              <a:buAutoNum type="alphaLcPeriod"/>
              <a:defRPr/>
            </a:lvl2pPr>
            <a:lvl3pPr marL="1371600" lvl="2" indent="-259080" rtl="0">
              <a:lnSpc>
                <a:spcPct val="115000"/>
              </a:lnSpc>
              <a:spcBef>
                <a:spcPts val="0"/>
              </a:spcBef>
              <a:spcAft>
                <a:spcPts val="0"/>
              </a:spcAft>
              <a:buSzPts val="480"/>
              <a:buFont typeface="Roboto Condensed Light"/>
              <a:buAutoNum type="romanLcPeriod"/>
              <a:defRPr/>
            </a:lvl3pPr>
            <a:lvl4pPr marL="1828800" lvl="3" indent="-259080" rtl="0">
              <a:lnSpc>
                <a:spcPct val="115000"/>
              </a:lnSpc>
              <a:spcBef>
                <a:spcPts val="0"/>
              </a:spcBef>
              <a:spcAft>
                <a:spcPts val="0"/>
              </a:spcAft>
              <a:buSzPts val="480"/>
              <a:buFont typeface="Roboto Condensed Light"/>
              <a:buAutoNum type="arabicPeriod"/>
              <a:defRPr/>
            </a:lvl4pPr>
            <a:lvl5pPr marL="2286000" lvl="4" indent="-259079" rtl="0">
              <a:lnSpc>
                <a:spcPct val="115000"/>
              </a:lnSpc>
              <a:spcBef>
                <a:spcPts val="0"/>
              </a:spcBef>
              <a:spcAft>
                <a:spcPts val="0"/>
              </a:spcAft>
              <a:buSzPts val="480"/>
              <a:buFont typeface="Roboto Condensed Light"/>
              <a:buAutoNum type="alphaLcPeriod"/>
              <a:defRPr/>
            </a:lvl5pPr>
            <a:lvl6pPr marL="2743200" lvl="5" indent="-259079" rtl="0">
              <a:lnSpc>
                <a:spcPct val="115000"/>
              </a:lnSpc>
              <a:spcBef>
                <a:spcPts val="0"/>
              </a:spcBef>
              <a:spcAft>
                <a:spcPts val="0"/>
              </a:spcAft>
              <a:buSzPts val="480"/>
              <a:buFont typeface="Roboto Condensed Light"/>
              <a:buAutoNum type="romanLcPeriod"/>
              <a:defRPr/>
            </a:lvl6pPr>
            <a:lvl7pPr marL="3200400" lvl="6" indent="-259079" rtl="0">
              <a:lnSpc>
                <a:spcPct val="115000"/>
              </a:lnSpc>
              <a:spcBef>
                <a:spcPts val="0"/>
              </a:spcBef>
              <a:spcAft>
                <a:spcPts val="0"/>
              </a:spcAft>
              <a:buSzPts val="480"/>
              <a:buFont typeface="Roboto Condensed Light"/>
              <a:buAutoNum type="arabicPeriod"/>
              <a:defRPr/>
            </a:lvl7pPr>
            <a:lvl8pPr marL="3657600" lvl="7" indent="-259079" rtl="0">
              <a:lnSpc>
                <a:spcPct val="115000"/>
              </a:lnSpc>
              <a:spcBef>
                <a:spcPts val="0"/>
              </a:spcBef>
              <a:spcAft>
                <a:spcPts val="0"/>
              </a:spcAft>
              <a:buSzPts val="480"/>
              <a:buFont typeface="Roboto Condensed Light"/>
              <a:buAutoNum type="alphaLcPeriod"/>
              <a:defRPr/>
            </a:lvl8pPr>
            <a:lvl9pPr marL="4114800" lvl="8" indent="-259079" rtl="0">
              <a:lnSpc>
                <a:spcPct val="115000"/>
              </a:lnSpc>
              <a:spcBef>
                <a:spcPts val="0"/>
              </a:spcBef>
              <a:spcAft>
                <a:spcPts val="0"/>
              </a:spcAft>
              <a:buSzPts val="480"/>
              <a:buFont typeface="Roboto Condensed Light"/>
              <a:buAutoNum type="romanLcPeriod"/>
              <a:defRPr/>
            </a:lvl9pPr>
          </a:lstStyle>
          <a:p>
            <a:endParaRPr/>
          </a:p>
        </p:txBody>
      </p:sp>
      <p:sp>
        <p:nvSpPr>
          <p:cNvPr id="83" name="Google Shape;83;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84" name="Google Shape;84;p4"/>
          <p:cNvGrpSpPr/>
          <p:nvPr/>
        </p:nvGrpSpPr>
        <p:grpSpPr>
          <a:xfrm>
            <a:off x="1255806" y="523631"/>
            <a:ext cx="7325150" cy="4322500"/>
            <a:chOff x="44550" y="835250"/>
            <a:chExt cx="7325150" cy="4322500"/>
          </a:xfrm>
        </p:grpSpPr>
        <p:sp>
          <p:nvSpPr>
            <p:cNvPr id="85" name="Google Shape;85;p4"/>
            <p:cNvSpPr/>
            <p:nvPr/>
          </p:nvSpPr>
          <p:spPr>
            <a:xfrm>
              <a:off x="7319500" y="243670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409050" y="513192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4550" y="119765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513825" y="83525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280200" y="4837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90;p4"/>
          <p:cNvSpPr/>
          <p:nvPr/>
        </p:nvSpPr>
        <p:spPr>
          <a:xfrm rot="-2700473">
            <a:off x="7234083" y="921875"/>
            <a:ext cx="3083976" cy="491722"/>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2700500" flipH="1">
            <a:off x="7484542" y="3280193"/>
            <a:ext cx="2916816" cy="464993"/>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pic>
        <p:nvPicPr>
          <p:cNvPr id="93" name="Google Shape;93;p5"/>
          <p:cNvPicPr preferRelativeResize="0"/>
          <p:nvPr/>
        </p:nvPicPr>
        <p:blipFill>
          <a:blip r:embed="rId2">
            <a:alphaModFix amt="37000"/>
          </a:blip>
          <a:stretch>
            <a:fillRect/>
          </a:stretch>
        </p:blipFill>
        <p:spPr>
          <a:xfrm rot="-8100000">
            <a:off x="3719298" y="-210718"/>
            <a:ext cx="1316872" cy="7443192"/>
          </a:xfrm>
          <a:prstGeom prst="rect">
            <a:avLst/>
          </a:prstGeom>
          <a:noFill/>
          <a:ln>
            <a:noFill/>
          </a:ln>
        </p:spPr>
      </p:pic>
      <p:pic>
        <p:nvPicPr>
          <p:cNvPr id="94" name="Google Shape;94;p5"/>
          <p:cNvPicPr preferRelativeResize="0"/>
          <p:nvPr/>
        </p:nvPicPr>
        <p:blipFill>
          <a:blip r:embed="rId2">
            <a:alphaModFix amt="37000"/>
          </a:blip>
          <a:stretch>
            <a:fillRect/>
          </a:stretch>
        </p:blipFill>
        <p:spPr>
          <a:xfrm rot="2700000">
            <a:off x="512298" y="-1779918"/>
            <a:ext cx="1316872" cy="7443192"/>
          </a:xfrm>
          <a:prstGeom prst="rect">
            <a:avLst/>
          </a:prstGeom>
          <a:noFill/>
          <a:ln>
            <a:noFill/>
          </a:ln>
        </p:spPr>
      </p:pic>
      <p:sp>
        <p:nvSpPr>
          <p:cNvPr id="95" name="Google Shape;95;p5"/>
          <p:cNvSpPr txBox="1">
            <a:spLocks noGrp="1"/>
          </p:cNvSpPr>
          <p:nvPr>
            <p:ph type="subTitle" idx="1"/>
          </p:nvPr>
        </p:nvSpPr>
        <p:spPr>
          <a:xfrm>
            <a:off x="5982600" y="1212550"/>
            <a:ext cx="2447100" cy="5145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500"/>
              <a:buFont typeface="Bebas Neue"/>
              <a:buNone/>
              <a:defRPr sz="2600" b="1">
                <a:latin typeface="Abhaya Libre"/>
                <a:ea typeface="Abhaya Libre"/>
                <a:cs typeface="Abhaya Libre"/>
                <a:sym typeface="Abhaya Libr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6" name="Google Shape;96;p5"/>
          <p:cNvSpPr txBox="1">
            <a:spLocks noGrp="1"/>
          </p:cNvSpPr>
          <p:nvPr>
            <p:ph type="subTitle" idx="2"/>
          </p:nvPr>
        </p:nvSpPr>
        <p:spPr>
          <a:xfrm>
            <a:off x="5982600" y="2802275"/>
            <a:ext cx="2447100" cy="514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600" b="1">
                <a:latin typeface="Abhaya Libre"/>
                <a:ea typeface="Abhaya Libre"/>
                <a:cs typeface="Abhaya Libre"/>
                <a:sym typeface="Abhaya Libr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7" name="Google Shape;97;p5"/>
          <p:cNvSpPr txBox="1">
            <a:spLocks noGrp="1"/>
          </p:cNvSpPr>
          <p:nvPr>
            <p:ph type="subTitle" idx="3"/>
          </p:nvPr>
        </p:nvSpPr>
        <p:spPr>
          <a:xfrm>
            <a:off x="5982650" y="1727200"/>
            <a:ext cx="24471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8" name="Google Shape;98;p5"/>
          <p:cNvSpPr txBox="1">
            <a:spLocks noGrp="1"/>
          </p:cNvSpPr>
          <p:nvPr>
            <p:ph type="subTitle" idx="4"/>
          </p:nvPr>
        </p:nvSpPr>
        <p:spPr>
          <a:xfrm>
            <a:off x="5982650" y="3316925"/>
            <a:ext cx="2447100" cy="713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99" name="Google Shape;99;p5"/>
          <p:cNvSpPr txBox="1">
            <a:spLocks noGrp="1"/>
          </p:cNvSpPr>
          <p:nvPr>
            <p:ph type="title"/>
          </p:nvPr>
        </p:nvSpPr>
        <p:spPr>
          <a:xfrm>
            <a:off x="715100" y="2111250"/>
            <a:ext cx="4121100" cy="921000"/>
          </a:xfrm>
          <a:prstGeom prst="rect">
            <a:avLst/>
          </a:prstGeom>
        </p:spPr>
        <p:txBody>
          <a:bodyPr spcFirstLastPara="1" wrap="square" lIns="91425" tIns="91425" rIns="91425" bIns="91425" anchor="ctr" anchorCtr="0">
            <a:noAutofit/>
          </a:bodyPr>
          <a:lstStyle>
            <a:lvl1pPr lvl="0" rtl="0">
              <a:spcBef>
                <a:spcPts val="0"/>
              </a:spcBef>
              <a:spcAft>
                <a:spcPts val="0"/>
              </a:spcAft>
              <a:buSzPts val="3800"/>
              <a:buNone/>
              <a:defRPr/>
            </a:lvl1pPr>
            <a:lvl2pPr lvl="1" rtl="0">
              <a:spcBef>
                <a:spcPts val="0"/>
              </a:spcBef>
              <a:spcAft>
                <a:spcPts val="0"/>
              </a:spcAft>
              <a:buSzPts val="3800"/>
              <a:buNone/>
              <a:defRPr/>
            </a:lvl2pPr>
            <a:lvl3pPr lvl="2" rtl="0">
              <a:spcBef>
                <a:spcPts val="0"/>
              </a:spcBef>
              <a:spcAft>
                <a:spcPts val="0"/>
              </a:spcAft>
              <a:buSzPts val="3800"/>
              <a:buNone/>
              <a:defRPr/>
            </a:lvl3pPr>
            <a:lvl4pPr lvl="3" rtl="0">
              <a:spcBef>
                <a:spcPts val="0"/>
              </a:spcBef>
              <a:spcAft>
                <a:spcPts val="0"/>
              </a:spcAft>
              <a:buSzPts val="3800"/>
              <a:buNone/>
              <a:defRPr/>
            </a:lvl4pPr>
            <a:lvl5pPr lvl="4" rtl="0">
              <a:spcBef>
                <a:spcPts val="0"/>
              </a:spcBef>
              <a:spcAft>
                <a:spcPts val="0"/>
              </a:spcAft>
              <a:buSzPts val="3800"/>
              <a:buNone/>
              <a:defRPr/>
            </a:lvl5pPr>
            <a:lvl6pPr lvl="5" rtl="0">
              <a:spcBef>
                <a:spcPts val="0"/>
              </a:spcBef>
              <a:spcAft>
                <a:spcPts val="0"/>
              </a:spcAft>
              <a:buSzPts val="3800"/>
              <a:buNone/>
              <a:defRPr/>
            </a:lvl6pPr>
            <a:lvl7pPr lvl="6" rtl="0">
              <a:spcBef>
                <a:spcPts val="0"/>
              </a:spcBef>
              <a:spcAft>
                <a:spcPts val="0"/>
              </a:spcAft>
              <a:buSzPts val="3800"/>
              <a:buNone/>
              <a:defRPr/>
            </a:lvl7pPr>
            <a:lvl8pPr lvl="7" rtl="0">
              <a:spcBef>
                <a:spcPts val="0"/>
              </a:spcBef>
              <a:spcAft>
                <a:spcPts val="0"/>
              </a:spcAft>
              <a:buSzPts val="3800"/>
              <a:buNone/>
              <a:defRPr/>
            </a:lvl8pPr>
            <a:lvl9pPr lvl="8" rtl="0">
              <a:spcBef>
                <a:spcPts val="0"/>
              </a:spcBef>
              <a:spcAft>
                <a:spcPts val="0"/>
              </a:spcAft>
              <a:buSzPts val="3800"/>
              <a:buNone/>
              <a:defRPr/>
            </a:lvl9pPr>
          </a:lstStyle>
          <a:p>
            <a:endParaRPr/>
          </a:p>
        </p:txBody>
      </p:sp>
      <p:grpSp>
        <p:nvGrpSpPr>
          <p:cNvPr id="100" name="Google Shape;100;p5"/>
          <p:cNvGrpSpPr/>
          <p:nvPr/>
        </p:nvGrpSpPr>
        <p:grpSpPr>
          <a:xfrm>
            <a:off x="553000" y="320425"/>
            <a:ext cx="5504100" cy="4196150"/>
            <a:chOff x="553000" y="320425"/>
            <a:chExt cx="5504100" cy="4196150"/>
          </a:xfrm>
        </p:grpSpPr>
        <p:sp>
          <p:nvSpPr>
            <p:cNvPr id="101" name="Google Shape;101;p5"/>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2350375" y="37383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2052100" y="3204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2258375" y="36094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1019200" y="44900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580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 name="Google Shape;111;p5"/>
          <p:cNvSpPr/>
          <p:nvPr/>
        </p:nvSpPr>
        <p:spPr>
          <a:xfrm rot="2700000">
            <a:off x="3051332" y="-610317"/>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rot="2700000">
            <a:off x="6126997" y="427902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rot="2700000">
            <a:off x="-223727" y="-39594"/>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rot="2700000">
            <a:off x="8455907" y="-1098392"/>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rot="-2700586">
            <a:off x="-1914709" y="1172382"/>
            <a:ext cx="3732463" cy="594818"/>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rot="8099414">
            <a:off x="2109416" y="4820345"/>
            <a:ext cx="3732463" cy="594818"/>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0"/>
        <p:cNvGrpSpPr/>
        <p:nvPr/>
      </p:nvGrpSpPr>
      <p:grpSpPr>
        <a:xfrm>
          <a:off x="0" y="0"/>
          <a:ext cx="0" cy="0"/>
          <a:chOff x="0" y="0"/>
          <a:chExt cx="0" cy="0"/>
        </a:xfrm>
      </p:grpSpPr>
      <p:sp>
        <p:nvSpPr>
          <p:cNvPr id="181" name="Google Shape;181;p8"/>
          <p:cNvSpPr/>
          <p:nvPr/>
        </p:nvSpPr>
        <p:spPr>
          <a:xfrm rot="-2700551">
            <a:off x="-1271625" y="-118418"/>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rot="8099449">
            <a:off x="7418750" y="3711850"/>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rot="2700000">
            <a:off x="244982" y="32080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rot="2700000">
            <a:off x="7859872" y="333412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rot="2700000">
            <a:off x="342361" y="-154718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6" name="Google Shape;186;p8"/>
          <p:cNvPicPr preferRelativeResize="0"/>
          <p:nvPr/>
        </p:nvPicPr>
        <p:blipFill>
          <a:blip r:embed="rId2">
            <a:alphaModFix amt="37000"/>
          </a:blip>
          <a:stretch>
            <a:fillRect/>
          </a:stretch>
        </p:blipFill>
        <p:spPr>
          <a:xfrm rot="2700000">
            <a:off x="56673" y="-2055143"/>
            <a:ext cx="1316872" cy="7443192"/>
          </a:xfrm>
          <a:prstGeom prst="rect">
            <a:avLst/>
          </a:prstGeom>
          <a:noFill/>
          <a:ln>
            <a:noFill/>
          </a:ln>
        </p:spPr>
      </p:pic>
      <p:sp>
        <p:nvSpPr>
          <p:cNvPr id="187" name="Google Shape;187;p8"/>
          <p:cNvSpPr/>
          <p:nvPr/>
        </p:nvSpPr>
        <p:spPr>
          <a:xfrm rot="2700000">
            <a:off x="7474757" y="-472942"/>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rot="2700000">
            <a:off x="9170561" y="-171943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rot="2700000">
            <a:off x="-305264" y="35918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0" name="Google Shape;190;p8"/>
          <p:cNvPicPr preferRelativeResize="0"/>
          <p:nvPr/>
        </p:nvPicPr>
        <p:blipFill>
          <a:blip r:embed="rId2">
            <a:alphaModFix amt="37000"/>
          </a:blip>
          <a:stretch>
            <a:fillRect/>
          </a:stretch>
        </p:blipFill>
        <p:spPr>
          <a:xfrm rot="-8100000">
            <a:off x="6563564" y="-807540"/>
            <a:ext cx="1316872" cy="7561631"/>
          </a:xfrm>
          <a:prstGeom prst="rect">
            <a:avLst/>
          </a:prstGeom>
          <a:noFill/>
          <a:ln>
            <a:noFill/>
          </a:ln>
        </p:spPr>
      </p:pic>
      <p:grpSp>
        <p:nvGrpSpPr>
          <p:cNvPr id="191" name="Google Shape;191;p8"/>
          <p:cNvGrpSpPr/>
          <p:nvPr/>
        </p:nvGrpSpPr>
        <p:grpSpPr>
          <a:xfrm>
            <a:off x="281450" y="212025"/>
            <a:ext cx="11248800" cy="4865025"/>
            <a:chOff x="-99550" y="212025"/>
            <a:chExt cx="11248800" cy="4865025"/>
          </a:xfrm>
        </p:grpSpPr>
        <p:grpSp>
          <p:nvGrpSpPr>
            <p:cNvPr id="192" name="Google Shape;192;p8"/>
            <p:cNvGrpSpPr/>
            <p:nvPr/>
          </p:nvGrpSpPr>
          <p:grpSpPr>
            <a:xfrm flipH="1">
              <a:off x="-99550" y="235075"/>
              <a:ext cx="11248800" cy="4202425"/>
              <a:chOff x="553000" y="271900"/>
              <a:chExt cx="11248800" cy="4202425"/>
            </a:xfrm>
          </p:grpSpPr>
          <p:sp>
            <p:nvSpPr>
              <p:cNvPr id="193" name="Google Shape;193;p8"/>
              <p:cNvSpPr/>
              <p:nvPr/>
            </p:nvSpPr>
            <p:spPr>
              <a:xfrm>
                <a:off x="5195775" y="15836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8"/>
              <p:cNvSpPr/>
              <p:nvPr/>
            </p:nvSpPr>
            <p:spPr>
              <a:xfrm>
                <a:off x="1131175" y="44241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1504700" y="40397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2258375" y="36094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2344650" y="27190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11768325" y="242590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 name="Google Shape;202;p8"/>
            <p:cNvGrpSpPr/>
            <p:nvPr/>
          </p:nvGrpSpPr>
          <p:grpSpPr>
            <a:xfrm>
              <a:off x="248200" y="212025"/>
              <a:ext cx="5365700" cy="4865025"/>
              <a:chOff x="248200" y="212025"/>
              <a:chExt cx="5365700" cy="4865025"/>
            </a:xfrm>
          </p:grpSpPr>
          <p:sp>
            <p:nvSpPr>
              <p:cNvPr id="203" name="Google Shape;203;p8"/>
              <p:cNvSpPr/>
              <p:nvPr/>
            </p:nvSpPr>
            <p:spPr>
              <a:xfrm>
                <a:off x="4281375" y="2120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2197975" y="40431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2052100" y="5490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2105975" y="39142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019200" y="44900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2482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5580425" y="50435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3171200" y="3565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8"/>
            <p:cNvGrpSpPr/>
            <p:nvPr/>
          </p:nvGrpSpPr>
          <p:grpSpPr>
            <a:xfrm>
              <a:off x="553000" y="271900"/>
              <a:ext cx="7743600" cy="4277725"/>
              <a:chOff x="553000" y="271900"/>
              <a:chExt cx="7743600" cy="4277725"/>
            </a:xfrm>
          </p:grpSpPr>
          <p:sp>
            <p:nvSpPr>
              <p:cNvPr id="213" name="Google Shape;213;p8"/>
              <p:cNvSpPr/>
              <p:nvPr/>
            </p:nvSpPr>
            <p:spPr>
              <a:xfrm>
                <a:off x="1131175" y="44241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3553775" y="45238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2344650" y="27190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p:nvPr/>
            </p:nvSpPr>
            <p:spPr>
              <a:xfrm>
                <a:off x="8263125" y="288310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8"/>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8"/>
          <p:cNvSpPr txBox="1">
            <a:spLocks noGrp="1"/>
          </p:cNvSpPr>
          <p:nvPr>
            <p:ph type="title"/>
          </p:nvPr>
        </p:nvSpPr>
        <p:spPr>
          <a:xfrm>
            <a:off x="715200" y="1058400"/>
            <a:ext cx="7713600" cy="3026700"/>
          </a:xfrm>
          <a:prstGeom prst="rect">
            <a:avLst/>
          </a:prstGeom>
        </p:spPr>
        <p:txBody>
          <a:bodyPr spcFirstLastPara="1" wrap="square" lIns="91425" tIns="91425" rIns="91425" bIns="91425" anchor="ctr" anchorCtr="0">
            <a:noAutofit/>
          </a:bodyPr>
          <a:lstStyle>
            <a:lvl1pPr lvl="0" algn="ctr">
              <a:lnSpc>
                <a:spcPct val="70000"/>
              </a:lnSpc>
              <a:spcBef>
                <a:spcPts val="0"/>
              </a:spcBef>
              <a:spcAft>
                <a:spcPts val="0"/>
              </a:spcAft>
              <a:buSzPts val="6000"/>
              <a:buNone/>
              <a:defRPr sz="10000">
                <a:solidFill>
                  <a:schemeClr val="dk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21"/>
        <p:cNvGrpSpPr/>
        <p:nvPr/>
      </p:nvGrpSpPr>
      <p:grpSpPr>
        <a:xfrm>
          <a:off x="0" y="0"/>
          <a:ext cx="0" cy="0"/>
          <a:chOff x="0" y="0"/>
          <a:chExt cx="0" cy="0"/>
        </a:xfrm>
      </p:grpSpPr>
      <p:sp>
        <p:nvSpPr>
          <p:cNvPr id="222" name="Google Shape;222;p9"/>
          <p:cNvSpPr/>
          <p:nvPr/>
        </p:nvSpPr>
        <p:spPr>
          <a:xfrm rot="8099449">
            <a:off x="6765125" y="278042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3" name="Google Shape;223;p9"/>
          <p:cNvPicPr preferRelativeResize="0"/>
          <p:nvPr/>
        </p:nvPicPr>
        <p:blipFill>
          <a:blip r:embed="rId2">
            <a:alphaModFix amt="37000"/>
          </a:blip>
          <a:stretch>
            <a:fillRect/>
          </a:stretch>
        </p:blipFill>
        <p:spPr>
          <a:xfrm rot="2699994">
            <a:off x="3683335" y="-2125744"/>
            <a:ext cx="1242004" cy="9073288"/>
          </a:xfrm>
          <a:prstGeom prst="rect">
            <a:avLst/>
          </a:prstGeom>
          <a:noFill/>
          <a:ln>
            <a:noFill/>
          </a:ln>
        </p:spPr>
      </p:pic>
      <p:pic>
        <p:nvPicPr>
          <p:cNvPr id="224" name="Google Shape;224;p9"/>
          <p:cNvPicPr preferRelativeResize="0"/>
          <p:nvPr/>
        </p:nvPicPr>
        <p:blipFill>
          <a:blip r:embed="rId2">
            <a:alphaModFix amt="37000"/>
          </a:blip>
          <a:stretch>
            <a:fillRect/>
          </a:stretch>
        </p:blipFill>
        <p:spPr>
          <a:xfrm rot="-8100000">
            <a:off x="6533223" y="-624443"/>
            <a:ext cx="1316872" cy="7443192"/>
          </a:xfrm>
          <a:prstGeom prst="rect">
            <a:avLst/>
          </a:prstGeom>
          <a:noFill/>
          <a:ln>
            <a:noFill/>
          </a:ln>
        </p:spPr>
      </p:pic>
      <p:sp>
        <p:nvSpPr>
          <p:cNvPr id="225" name="Google Shape;225;p9"/>
          <p:cNvSpPr/>
          <p:nvPr/>
        </p:nvSpPr>
        <p:spPr>
          <a:xfrm rot="2700000">
            <a:off x="8209995" y="39548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2700000">
            <a:off x="7859872" y="3425451"/>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rot="2700000">
            <a:off x="7411298" y="-1118682"/>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rot="2700000">
            <a:off x="6164622" y="133264"/>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rot="2700000">
            <a:off x="4887632" y="27585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rot="2700000">
            <a:off x="4489573" y="25543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txBox="1">
            <a:spLocks noGrp="1"/>
          </p:cNvSpPr>
          <p:nvPr>
            <p:ph type="title"/>
          </p:nvPr>
        </p:nvSpPr>
        <p:spPr>
          <a:xfrm>
            <a:off x="715100" y="1669175"/>
            <a:ext cx="3665700" cy="5526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Clr>
                <a:schemeClr val="accent6"/>
              </a:buClr>
              <a:buSzPts val="4300"/>
              <a:buNone/>
              <a:defRPr sz="4300">
                <a:solidFill>
                  <a:schemeClr val="accent6"/>
                </a:solidFill>
              </a:defRPr>
            </a:lvl1pPr>
            <a:lvl2pPr lvl="1" algn="l" rtl="0">
              <a:lnSpc>
                <a:spcPct val="100000"/>
              </a:lnSpc>
              <a:spcBef>
                <a:spcPts val="0"/>
              </a:spcBef>
              <a:spcAft>
                <a:spcPts val="0"/>
              </a:spcAft>
              <a:buClr>
                <a:schemeClr val="accent6"/>
              </a:buClr>
              <a:buSzPts val="4300"/>
              <a:buNone/>
              <a:defRPr sz="4300">
                <a:solidFill>
                  <a:schemeClr val="accent6"/>
                </a:solidFill>
              </a:defRPr>
            </a:lvl2pPr>
            <a:lvl3pPr lvl="2" algn="l" rtl="0">
              <a:lnSpc>
                <a:spcPct val="100000"/>
              </a:lnSpc>
              <a:spcBef>
                <a:spcPts val="0"/>
              </a:spcBef>
              <a:spcAft>
                <a:spcPts val="0"/>
              </a:spcAft>
              <a:buClr>
                <a:schemeClr val="accent6"/>
              </a:buClr>
              <a:buSzPts val="4300"/>
              <a:buNone/>
              <a:defRPr sz="4300">
                <a:solidFill>
                  <a:schemeClr val="accent6"/>
                </a:solidFill>
              </a:defRPr>
            </a:lvl3pPr>
            <a:lvl4pPr lvl="3" algn="l" rtl="0">
              <a:lnSpc>
                <a:spcPct val="100000"/>
              </a:lnSpc>
              <a:spcBef>
                <a:spcPts val="0"/>
              </a:spcBef>
              <a:spcAft>
                <a:spcPts val="0"/>
              </a:spcAft>
              <a:buClr>
                <a:schemeClr val="accent6"/>
              </a:buClr>
              <a:buSzPts val="4300"/>
              <a:buNone/>
              <a:defRPr sz="4300">
                <a:solidFill>
                  <a:schemeClr val="accent6"/>
                </a:solidFill>
              </a:defRPr>
            </a:lvl4pPr>
            <a:lvl5pPr lvl="4" algn="l" rtl="0">
              <a:lnSpc>
                <a:spcPct val="100000"/>
              </a:lnSpc>
              <a:spcBef>
                <a:spcPts val="0"/>
              </a:spcBef>
              <a:spcAft>
                <a:spcPts val="0"/>
              </a:spcAft>
              <a:buClr>
                <a:schemeClr val="accent6"/>
              </a:buClr>
              <a:buSzPts val="4300"/>
              <a:buNone/>
              <a:defRPr sz="4300">
                <a:solidFill>
                  <a:schemeClr val="accent6"/>
                </a:solidFill>
              </a:defRPr>
            </a:lvl5pPr>
            <a:lvl6pPr lvl="5" algn="l" rtl="0">
              <a:lnSpc>
                <a:spcPct val="100000"/>
              </a:lnSpc>
              <a:spcBef>
                <a:spcPts val="0"/>
              </a:spcBef>
              <a:spcAft>
                <a:spcPts val="0"/>
              </a:spcAft>
              <a:buClr>
                <a:schemeClr val="accent6"/>
              </a:buClr>
              <a:buSzPts val="4300"/>
              <a:buNone/>
              <a:defRPr sz="4300">
                <a:solidFill>
                  <a:schemeClr val="accent6"/>
                </a:solidFill>
              </a:defRPr>
            </a:lvl6pPr>
            <a:lvl7pPr lvl="6" algn="l" rtl="0">
              <a:lnSpc>
                <a:spcPct val="100000"/>
              </a:lnSpc>
              <a:spcBef>
                <a:spcPts val="0"/>
              </a:spcBef>
              <a:spcAft>
                <a:spcPts val="0"/>
              </a:spcAft>
              <a:buClr>
                <a:schemeClr val="accent6"/>
              </a:buClr>
              <a:buSzPts val="4300"/>
              <a:buNone/>
              <a:defRPr sz="4300">
                <a:solidFill>
                  <a:schemeClr val="accent6"/>
                </a:solidFill>
              </a:defRPr>
            </a:lvl7pPr>
            <a:lvl8pPr lvl="7" algn="l" rtl="0">
              <a:lnSpc>
                <a:spcPct val="100000"/>
              </a:lnSpc>
              <a:spcBef>
                <a:spcPts val="0"/>
              </a:spcBef>
              <a:spcAft>
                <a:spcPts val="0"/>
              </a:spcAft>
              <a:buClr>
                <a:schemeClr val="accent6"/>
              </a:buClr>
              <a:buSzPts val="4300"/>
              <a:buNone/>
              <a:defRPr sz="4300">
                <a:solidFill>
                  <a:schemeClr val="accent6"/>
                </a:solidFill>
              </a:defRPr>
            </a:lvl8pPr>
            <a:lvl9pPr lvl="8" algn="l" rtl="0">
              <a:lnSpc>
                <a:spcPct val="100000"/>
              </a:lnSpc>
              <a:spcBef>
                <a:spcPts val="0"/>
              </a:spcBef>
              <a:spcAft>
                <a:spcPts val="0"/>
              </a:spcAft>
              <a:buClr>
                <a:schemeClr val="accent6"/>
              </a:buClr>
              <a:buSzPts val="4300"/>
              <a:buNone/>
              <a:defRPr sz="4300">
                <a:solidFill>
                  <a:schemeClr val="accent6"/>
                </a:solidFill>
              </a:defRPr>
            </a:lvl9pPr>
          </a:lstStyle>
          <a:p>
            <a:endParaRPr/>
          </a:p>
        </p:txBody>
      </p:sp>
      <p:sp>
        <p:nvSpPr>
          <p:cNvPr id="232" name="Google Shape;232;p9"/>
          <p:cNvSpPr txBox="1">
            <a:spLocks noGrp="1"/>
          </p:cNvSpPr>
          <p:nvPr>
            <p:ph type="subTitle" idx="1"/>
          </p:nvPr>
        </p:nvSpPr>
        <p:spPr>
          <a:xfrm>
            <a:off x="715100" y="2221825"/>
            <a:ext cx="3665700" cy="1252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700"/>
            </a:lvl1pPr>
            <a:lvl2pPr lvl="1" rtl="0">
              <a:lnSpc>
                <a:spcPct val="100000"/>
              </a:lnSpc>
              <a:spcBef>
                <a:spcPts val="0"/>
              </a:spcBef>
              <a:spcAft>
                <a:spcPts val="0"/>
              </a:spcAft>
              <a:buSzPts val="1800"/>
              <a:buNone/>
              <a:defRPr sz="1800"/>
            </a:lvl2pPr>
            <a:lvl3pPr lvl="2" rtl="0">
              <a:lnSpc>
                <a:spcPct val="100000"/>
              </a:lnSpc>
              <a:spcBef>
                <a:spcPts val="1600"/>
              </a:spcBef>
              <a:spcAft>
                <a:spcPts val="0"/>
              </a:spcAft>
              <a:buSzPts val="1800"/>
              <a:buNone/>
              <a:defRPr sz="1800"/>
            </a:lvl3pPr>
            <a:lvl4pPr lvl="3" rtl="0">
              <a:lnSpc>
                <a:spcPct val="100000"/>
              </a:lnSpc>
              <a:spcBef>
                <a:spcPts val="1600"/>
              </a:spcBef>
              <a:spcAft>
                <a:spcPts val="0"/>
              </a:spcAft>
              <a:buSzPts val="1800"/>
              <a:buNone/>
              <a:defRPr sz="1800"/>
            </a:lvl4pPr>
            <a:lvl5pPr lvl="4" rtl="0">
              <a:lnSpc>
                <a:spcPct val="100000"/>
              </a:lnSpc>
              <a:spcBef>
                <a:spcPts val="1600"/>
              </a:spcBef>
              <a:spcAft>
                <a:spcPts val="0"/>
              </a:spcAft>
              <a:buSzPts val="1800"/>
              <a:buNone/>
              <a:defRPr sz="1800"/>
            </a:lvl5pPr>
            <a:lvl6pPr lvl="5" rtl="0">
              <a:lnSpc>
                <a:spcPct val="100000"/>
              </a:lnSpc>
              <a:spcBef>
                <a:spcPts val="1600"/>
              </a:spcBef>
              <a:spcAft>
                <a:spcPts val="0"/>
              </a:spcAft>
              <a:buSzPts val="1800"/>
              <a:buNone/>
              <a:defRPr sz="1800"/>
            </a:lvl6pPr>
            <a:lvl7pPr lvl="6" rtl="0">
              <a:lnSpc>
                <a:spcPct val="100000"/>
              </a:lnSpc>
              <a:spcBef>
                <a:spcPts val="1600"/>
              </a:spcBef>
              <a:spcAft>
                <a:spcPts val="0"/>
              </a:spcAft>
              <a:buSzPts val="1800"/>
              <a:buNone/>
              <a:defRPr sz="1800"/>
            </a:lvl7pPr>
            <a:lvl8pPr lvl="7" rtl="0">
              <a:lnSpc>
                <a:spcPct val="100000"/>
              </a:lnSpc>
              <a:spcBef>
                <a:spcPts val="1600"/>
              </a:spcBef>
              <a:spcAft>
                <a:spcPts val="0"/>
              </a:spcAft>
              <a:buSzPts val="1800"/>
              <a:buNone/>
              <a:defRPr sz="1800"/>
            </a:lvl8pPr>
            <a:lvl9pPr lvl="8" rtl="0">
              <a:lnSpc>
                <a:spcPct val="100000"/>
              </a:lnSpc>
              <a:spcBef>
                <a:spcPts val="1600"/>
              </a:spcBef>
              <a:spcAft>
                <a:spcPts val="1600"/>
              </a:spcAft>
              <a:buSzPts val="1800"/>
              <a:buNone/>
              <a:defRPr sz="1800"/>
            </a:lvl9pPr>
          </a:lstStyle>
          <a:p>
            <a:endParaRPr/>
          </a:p>
        </p:txBody>
      </p:sp>
      <p:grpSp>
        <p:nvGrpSpPr>
          <p:cNvPr id="233" name="Google Shape;233;p9"/>
          <p:cNvGrpSpPr/>
          <p:nvPr/>
        </p:nvGrpSpPr>
        <p:grpSpPr>
          <a:xfrm>
            <a:off x="299500" y="222875"/>
            <a:ext cx="5757600" cy="4783950"/>
            <a:chOff x="299500" y="222875"/>
            <a:chExt cx="5757600" cy="4783950"/>
          </a:xfrm>
        </p:grpSpPr>
        <p:grpSp>
          <p:nvGrpSpPr>
            <p:cNvPr id="234" name="Google Shape;234;p9"/>
            <p:cNvGrpSpPr/>
            <p:nvPr/>
          </p:nvGrpSpPr>
          <p:grpSpPr>
            <a:xfrm>
              <a:off x="299500" y="222875"/>
              <a:ext cx="5757600" cy="4783950"/>
              <a:chOff x="299500" y="222875"/>
              <a:chExt cx="5757600" cy="4783950"/>
            </a:xfrm>
          </p:grpSpPr>
          <p:sp>
            <p:nvSpPr>
              <p:cNvPr id="235" name="Google Shape;235;p9"/>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135977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299500" y="25302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93477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8118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53000"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580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3171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9"/>
            <p:cNvSpPr/>
            <p:nvPr/>
          </p:nvSpPr>
          <p:spPr>
            <a:xfrm>
              <a:off x="53375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9"/>
          <p:cNvSpPr/>
          <p:nvPr/>
        </p:nvSpPr>
        <p:spPr>
          <a:xfrm rot="-2700551">
            <a:off x="-1271625" y="-118418"/>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9"/>
        <p:cNvGrpSpPr/>
        <p:nvPr/>
      </p:nvGrpSpPr>
      <p:grpSpPr>
        <a:xfrm>
          <a:off x="0" y="0"/>
          <a:ext cx="0" cy="0"/>
          <a:chOff x="0" y="0"/>
          <a:chExt cx="0" cy="0"/>
        </a:xfrm>
      </p:grpSpPr>
      <p:pic>
        <p:nvPicPr>
          <p:cNvPr id="250" name="Google Shape;250;p11"/>
          <p:cNvPicPr preferRelativeResize="0"/>
          <p:nvPr/>
        </p:nvPicPr>
        <p:blipFill>
          <a:blip r:embed="rId2">
            <a:alphaModFix/>
          </a:blip>
          <a:stretch>
            <a:fillRect/>
          </a:stretch>
        </p:blipFill>
        <p:spPr>
          <a:xfrm rot="2700000">
            <a:off x="845222" y="-1154465"/>
            <a:ext cx="1095527" cy="5143499"/>
          </a:xfrm>
          <a:prstGeom prst="rect">
            <a:avLst/>
          </a:prstGeom>
          <a:noFill/>
          <a:ln>
            <a:noFill/>
          </a:ln>
        </p:spPr>
      </p:pic>
      <p:sp>
        <p:nvSpPr>
          <p:cNvPr id="251" name="Google Shape;251;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2" name="Google Shape;252;p11"/>
          <p:cNvSpPr txBox="1">
            <a:spLocks noGrp="1"/>
          </p:cNvSpPr>
          <p:nvPr>
            <p:ph type="subTitle" idx="1"/>
          </p:nvPr>
        </p:nvSpPr>
        <p:spPr>
          <a:xfrm>
            <a:off x="1284000" y="3069625"/>
            <a:ext cx="6576000" cy="408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3" name="Google Shape;253;p11"/>
          <p:cNvSpPr/>
          <p:nvPr/>
        </p:nvSpPr>
        <p:spPr>
          <a:xfrm flipH="1">
            <a:off x="3907650" y="3653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flipH="1">
            <a:off x="7917725" y="46527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flipH="1">
            <a:off x="5367825" y="49810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139675"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84901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2768125" y="4170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flipH="1">
            <a:off x="8742625" y="1577975"/>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flipH="1">
            <a:off x="3714500"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6123725"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5317625" y="3144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1060275" y="4618450"/>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304800" y="2495950"/>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3635275" y="4946725"/>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1862700" y="188600"/>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512300" y="353600"/>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a:off x="6265200" y="4845650"/>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253500" y="93410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99325" y="3104300"/>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2871700" y="85571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5108925" y="474887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rot="2700000">
            <a:off x="8239957" y="157410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2700000">
            <a:off x="528735" y="3311876"/>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5" name="Google Shape;275;p11"/>
          <p:cNvPicPr preferRelativeResize="0"/>
          <p:nvPr/>
        </p:nvPicPr>
        <p:blipFill>
          <a:blip r:embed="rId3">
            <a:alphaModFix/>
          </a:blip>
          <a:stretch>
            <a:fillRect/>
          </a:stretch>
        </p:blipFill>
        <p:spPr>
          <a:xfrm rot="2700000">
            <a:off x="7974006" y="-1665018"/>
            <a:ext cx="910004" cy="5143500"/>
          </a:xfrm>
          <a:prstGeom prst="rect">
            <a:avLst/>
          </a:prstGeom>
          <a:noFill/>
          <a:ln>
            <a:noFill/>
          </a:ln>
        </p:spPr>
      </p:pic>
      <p:sp>
        <p:nvSpPr>
          <p:cNvPr id="276" name="Google Shape;276;p11"/>
          <p:cNvSpPr/>
          <p:nvPr/>
        </p:nvSpPr>
        <p:spPr>
          <a:xfrm rot="2700000">
            <a:off x="7969998" y="1760706"/>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21072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1633075" y="810000"/>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79" name="Google Shape;279;p11"/>
          <p:cNvPicPr preferRelativeResize="0"/>
          <p:nvPr/>
        </p:nvPicPr>
        <p:blipFill>
          <a:blip r:embed="rId2">
            <a:alphaModFix/>
          </a:blip>
          <a:stretch>
            <a:fillRect/>
          </a:stretch>
        </p:blipFill>
        <p:spPr>
          <a:xfrm rot="-8100000">
            <a:off x="2116397" y="1442135"/>
            <a:ext cx="1095527" cy="5143499"/>
          </a:xfrm>
          <a:prstGeom prst="rect">
            <a:avLst/>
          </a:prstGeom>
          <a:noFill/>
          <a:ln>
            <a:noFill/>
          </a:ln>
        </p:spPr>
      </p:pic>
      <p:sp>
        <p:nvSpPr>
          <p:cNvPr id="280" name="Google Shape;280;p11"/>
          <p:cNvSpPr/>
          <p:nvPr/>
        </p:nvSpPr>
        <p:spPr>
          <a:xfrm rot="2700000">
            <a:off x="714557" y="7399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rot="2700000">
            <a:off x="7491260" y="-74794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2700000">
            <a:off x="107761" y="1875556"/>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2700551">
            <a:off x="-1271625" y="-118418"/>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rot="8099449">
            <a:off x="6581000" y="3418350"/>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C1D4D2">
            <a:alpha val="0"/>
          </a:srgbClr>
        </a:solidFill>
        <a:effectLst/>
      </p:bgPr>
    </p:bg>
    <p:spTree>
      <p:nvGrpSpPr>
        <p:cNvPr id="1" name="Shape 28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86"/>
        <p:cNvGrpSpPr/>
        <p:nvPr/>
      </p:nvGrpSpPr>
      <p:grpSpPr>
        <a:xfrm>
          <a:off x="0" y="0"/>
          <a:ext cx="0" cy="0"/>
          <a:chOff x="0" y="0"/>
          <a:chExt cx="0" cy="0"/>
        </a:xfrm>
      </p:grpSpPr>
      <p:pic>
        <p:nvPicPr>
          <p:cNvPr id="287" name="Google Shape;287;p13"/>
          <p:cNvPicPr preferRelativeResize="0"/>
          <p:nvPr/>
        </p:nvPicPr>
        <p:blipFill>
          <a:blip r:embed="rId2">
            <a:alphaModFix amt="37000"/>
          </a:blip>
          <a:stretch>
            <a:fillRect/>
          </a:stretch>
        </p:blipFill>
        <p:spPr>
          <a:xfrm rot="2699994">
            <a:off x="6879997" y="-2551994"/>
            <a:ext cx="1242004" cy="9073288"/>
          </a:xfrm>
          <a:prstGeom prst="rect">
            <a:avLst/>
          </a:prstGeom>
          <a:noFill/>
          <a:ln>
            <a:noFill/>
          </a:ln>
        </p:spPr>
      </p:pic>
      <p:sp>
        <p:nvSpPr>
          <p:cNvPr id="288" name="Google Shape;288;p13"/>
          <p:cNvSpPr/>
          <p:nvPr/>
        </p:nvSpPr>
        <p:spPr>
          <a:xfrm>
            <a:off x="8220788" y="651493"/>
            <a:ext cx="70377" cy="69692"/>
          </a:xfrm>
          <a:custGeom>
            <a:avLst/>
            <a:gdLst/>
            <a:ahLst/>
            <a:cxnLst/>
            <a:rect l="l" t="t" r="r" b="b"/>
            <a:pathLst>
              <a:path w="2056" h="2036" extrusionOk="0">
                <a:moveTo>
                  <a:pt x="2055" y="1028"/>
                </a:moveTo>
                <a:cubicBezTo>
                  <a:pt x="2055" y="457"/>
                  <a:pt x="1599" y="0"/>
                  <a:pt x="1028" y="0"/>
                </a:cubicBezTo>
                <a:cubicBezTo>
                  <a:pt x="457" y="0"/>
                  <a:pt x="1" y="457"/>
                  <a:pt x="1" y="1028"/>
                </a:cubicBezTo>
                <a:cubicBezTo>
                  <a:pt x="1" y="1579"/>
                  <a:pt x="457" y="2036"/>
                  <a:pt x="1028" y="2036"/>
                </a:cubicBezTo>
                <a:cubicBezTo>
                  <a:pt x="1580" y="2036"/>
                  <a:pt x="2055" y="1560"/>
                  <a:pt x="2055" y="10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8532650" y="516733"/>
            <a:ext cx="35873" cy="36489"/>
          </a:xfrm>
          <a:custGeom>
            <a:avLst/>
            <a:gdLst/>
            <a:ahLst/>
            <a:cxnLst/>
            <a:rect l="l" t="t" r="r" b="b"/>
            <a:pathLst>
              <a:path w="1048" h="1066" extrusionOk="0">
                <a:moveTo>
                  <a:pt x="1047" y="533"/>
                </a:moveTo>
                <a:cubicBezTo>
                  <a:pt x="1047" y="247"/>
                  <a:pt x="819" y="0"/>
                  <a:pt x="533" y="0"/>
                </a:cubicBezTo>
                <a:cubicBezTo>
                  <a:pt x="229" y="0"/>
                  <a:pt x="1" y="247"/>
                  <a:pt x="1" y="533"/>
                </a:cubicBezTo>
                <a:cubicBezTo>
                  <a:pt x="1" y="818"/>
                  <a:pt x="229" y="1065"/>
                  <a:pt x="533" y="1065"/>
                </a:cubicBezTo>
                <a:cubicBezTo>
                  <a:pt x="819" y="1065"/>
                  <a:pt x="1047" y="818"/>
                  <a:pt x="1047" y="5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8448036" y="348737"/>
            <a:ext cx="42343" cy="42377"/>
          </a:xfrm>
          <a:custGeom>
            <a:avLst/>
            <a:gdLst/>
            <a:ahLst/>
            <a:cxnLst/>
            <a:rect l="l" t="t" r="r" b="b"/>
            <a:pathLst>
              <a:path w="1237" h="1238" extrusionOk="0">
                <a:moveTo>
                  <a:pt x="1237" y="609"/>
                </a:moveTo>
                <a:cubicBezTo>
                  <a:pt x="1237" y="286"/>
                  <a:pt x="951" y="1"/>
                  <a:pt x="628" y="1"/>
                </a:cubicBezTo>
                <a:cubicBezTo>
                  <a:pt x="285" y="1"/>
                  <a:pt x="0" y="286"/>
                  <a:pt x="0" y="609"/>
                </a:cubicBezTo>
                <a:cubicBezTo>
                  <a:pt x="0" y="952"/>
                  <a:pt x="285" y="1237"/>
                  <a:pt x="628" y="1237"/>
                </a:cubicBezTo>
                <a:cubicBezTo>
                  <a:pt x="970" y="1237"/>
                  <a:pt x="1237" y="971"/>
                  <a:pt x="1237" y="6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txBox="1">
            <a:spLocks noGrp="1"/>
          </p:cNvSpPr>
          <p:nvPr>
            <p:ph type="title"/>
          </p:nvPr>
        </p:nvSpPr>
        <p:spPr>
          <a:xfrm>
            <a:off x="2668200" y="3175950"/>
            <a:ext cx="3807600" cy="531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92" name="Google Shape;292;p13"/>
          <p:cNvSpPr txBox="1">
            <a:spLocks noGrp="1"/>
          </p:cNvSpPr>
          <p:nvPr>
            <p:ph type="subTitle" idx="1"/>
          </p:nvPr>
        </p:nvSpPr>
        <p:spPr>
          <a:xfrm>
            <a:off x="2062950" y="1435650"/>
            <a:ext cx="50181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solidFill>
                  <a:schemeClr val="dk1"/>
                </a:solidFill>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293" name="Google Shape;293;p13"/>
          <p:cNvSpPr/>
          <p:nvPr/>
        </p:nvSpPr>
        <p:spPr>
          <a:xfrm rot="5400000">
            <a:off x="6925163" y="4200613"/>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rot="5400000">
            <a:off x="8439813" y="4296513"/>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rot="5400000">
            <a:off x="4068488" y="4855163"/>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rot="5400000">
            <a:off x="178800" y="279265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rot="5400000">
            <a:off x="4190075" y="397502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rot="5400000">
            <a:off x="3339275" y="795800"/>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rot="5400000">
            <a:off x="5934563" y="94813"/>
            <a:ext cx="32775" cy="33475"/>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rot="5400000">
            <a:off x="5458413" y="4726238"/>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rot="5400000">
            <a:off x="465075" y="1721213"/>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rot="5400000">
            <a:off x="981563" y="4810213"/>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3" name="Google Shape;303;p13"/>
          <p:cNvPicPr preferRelativeResize="0"/>
          <p:nvPr/>
        </p:nvPicPr>
        <p:blipFill>
          <a:blip r:embed="rId2">
            <a:alphaModFix amt="37000"/>
          </a:blip>
          <a:stretch>
            <a:fillRect/>
          </a:stretch>
        </p:blipFill>
        <p:spPr>
          <a:xfrm rot="2699994">
            <a:off x="-1626728" y="-2189969"/>
            <a:ext cx="1242004" cy="9073288"/>
          </a:xfrm>
          <a:prstGeom prst="rect">
            <a:avLst/>
          </a:prstGeom>
          <a:noFill/>
          <a:ln>
            <a:noFill/>
          </a:ln>
        </p:spPr>
      </p:pic>
      <p:pic>
        <p:nvPicPr>
          <p:cNvPr id="304" name="Google Shape;304;p13"/>
          <p:cNvPicPr preferRelativeResize="0"/>
          <p:nvPr/>
        </p:nvPicPr>
        <p:blipFill>
          <a:blip r:embed="rId2">
            <a:alphaModFix amt="37000"/>
          </a:blip>
          <a:stretch>
            <a:fillRect/>
          </a:stretch>
        </p:blipFill>
        <p:spPr>
          <a:xfrm rot="-8100000">
            <a:off x="1675340" y="-1780318"/>
            <a:ext cx="1316872" cy="8722135"/>
          </a:xfrm>
          <a:prstGeom prst="rect">
            <a:avLst/>
          </a:prstGeom>
          <a:noFill/>
          <a:ln>
            <a:noFill/>
          </a:ln>
        </p:spPr>
      </p:pic>
      <p:sp>
        <p:nvSpPr>
          <p:cNvPr id="305" name="Google Shape;305;p13"/>
          <p:cNvSpPr/>
          <p:nvPr/>
        </p:nvSpPr>
        <p:spPr>
          <a:xfrm rot="2700000">
            <a:off x="8736832" y="2621396"/>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rot="2700000">
            <a:off x="2101236" y="-1182907"/>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rot="2700000">
            <a:off x="854560" y="69039"/>
            <a:ext cx="809639" cy="1677444"/>
          </a:xfrm>
          <a:custGeom>
            <a:avLst/>
            <a:gdLst/>
            <a:ahLst/>
            <a:cxnLst/>
            <a:rect l="l" t="t" r="r" b="b"/>
            <a:pathLst>
              <a:path w="100527" h="208276" fill="none" extrusionOk="0">
                <a:moveTo>
                  <a:pt x="50264" y="0"/>
                </a:moveTo>
                <a:lnTo>
                  <a:pt x="50264" y="0"/>
                </a:lnTo>
                <a:cubicBezTo>
                  <a:pt x="22513" y="0"/>
                  <a:pt x="0" y="22513"/>
                  <a:pt x="0" y="50264"/>
                </a:cubicBezTo>
                <a:lnTo>
                  <a:pt x="0" y="158012"/>
                </a:lnTo>
                <a:cubicBezTo>
                  <a:pt x="0" y="185763"/>
                  <a:pt x="22513" y="208276"/>
                  <a:pt x="50264" y="208276"/>
                </a:cubicBezTo>
                <a:lnTo>
                  <a:pt x="50264" y="208276"/>
                </a:lnTo>
                <a:cubicBezTo>
                  <a:pt x="78015" y="208276"/>
                  <a:pt x="100527" y="185763"/>
                  <a:pt x="100527" y="158012"/>
                </a:cubicBezTo>
                <a:lnTo>
                  <a:pt x="100527" y="50264"/>
                </a:lnTo>
                <a:cubicBezTo>
                  <a:pt x="100527" y="22513"/>
                  <a:pt x="78015" y="0"/>
                  <a:pt x="50264" y="0"/>
                </a:cubicBezTo>
                <a:close/>
                <a:moveTo>
                  <a:pt x="73059" y="158012"/>
                </a:moveTo>
                <a:cubicBezTo>
                  <a:pt x="73059" y="170614"/>
                  <a:pt x="62865" y="180808"/>
                  <a:pt x="50264" y="180808"/>
                </a:cubicBezTo>
                <a:cubicBezTo>
                  <a:pt x="37662" y="180808"/>
                  <a:pt x="27468" y="170614"/>
                  <a:pt x="27468" y="158012"/>
                </a:cubicBezTo>
                <a:lnTo>
                  <a:pt x="27468" y="50264"/>
                </a:lnTo>
                <a:cubicBezTo>
                  <a:pt x="27468" y="37663"/>
                  <a:pt x="37662" y="27468"/>
                  <a:pt x="50264" y="27468"/>
                </a:cubicBezTo>
                <a:cubicBezTo>
                  <a:pt x="62865" y="27468"/>
                  <a:pt x="73059" y="37663"/>
                  <a:pt x="73059" y="50264"/>
                </a:cubicBezTo>
                <a:close/>
              </a:path>
            </a:pathLst>
          </a:custGeom>
          <a:noFill/>
          <a:ln w="15350" cap="flat" cmpd="sng">
            <a:solidFill>
              <a:schemeClr val="lt1"/>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rot="2700000">
            <a:off x="1006370" y="3135033"/>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3"/>
          <p:cNvSpPr/>
          <p:nvPr/>
        </p:nvSpPr>
        <p:spPr>
          <a:xfrm rot="2700000">
            <a:off x="-339589" y="1999543"/>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13"/>
          <p:cNvGrpSpPr/>
          <p:nvPr/>
        </p:nvGrpSpPr>
        <p:grpSpPr>
          <a:xfrm>
            <a:off x="385600" y="233100"/>
            <a:ext cx="8539800" cy="4491850"/>
            <a:chOff x="375700" y="222875"/>
            <a:chExt cx="8539800" cy="4491850"/>
          </a:xfrm>
        </p:grpSpPr>
        <p:sp>
          <p:nvSpPr>
            <p:cNvPr id="311" name="Google Shape;311;p13"/>
            <p:cNvSpPr/>
            <p:nvPr/>
          </p:nvSpPr>
          <p:spPr>
            <a:xfrm>
              <a:off x="5195775" y="669225"/>
              <a:ext cx="50200" cy="50900"/>
            </a:xfrm>
            <a:custGeom>
              <a:avLst/>
              <a:gdLst/>
              <a:ahLst/>
              <a:cxnLst/>
              <a:rect l="l" t="t" r="r" b="b"/>
              <a:pathLst>
                <a:path w="2008" h="2036" extrusionOk="0">
                  <a:moveTo>
                    <a:pt x="2007" y="1032"/>
                  </a:moveTo>
                  <a:cubicBezTo>
                    <a:pt x="2007" y="474"/>
                    <a:pt x="1561" y="1"/>
                    <a:pt x="1004" y="1"/>
                  </a:cubicBezTo>
                  <a:cubicBezTo>
                    <a:pt x="446" y="1"/>
                    <a:pt x="0" y="447"/>
                    <a:pt x="0" y="1032"/>
                  </a:cubicBezTo>
                  <a:cubicBezTo>
                    <a:pt x="0" y="1562"/>
                    <a:pt x="446" y="2035"/>
                    <a:pt x="1004" y="2035"/>
                  </a:cubicBezTo>
                  <a:cubicBezTo>
                    <a:pt x="1561" y="2035"/>
                    <a:pt x="2007" y="1589"/>
                    <a:pt x="2007" y="10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4331575" y="4347925"/>
              <a:ext cx="50900" cy="50200"/>
            </a:xfrm>
            <a:custGeom>
              <a:avLst/>
              <a:gdLst/>
              <a:ahLst/>
              <a:cxnLst/>
              <a:rect l="l" t="t" r="r" b="b"/>
              <a:pathLst>
                <a:path w="2036" h="2008" extrusionOk="0">
                  <a:moveTo>
                    <a:pt x="2035" y="1004"/>
                  </a:moveTo>
                  <a:cubicBezTo>
                    <a:pt x="2035" y="447"/>
                    <a:pt x="1589" y="1"/>
                    <a:pt x="1032" y="1"/>
                  </a:cubicBezTo>
                  <a:cubicBezTo>
                    <a:pt x="474" y="1"/>
                    <a:pt x="0" y="447"/>
                    <a:pt x="0" y="1004"/>
                  </a:cubicBezTo>
                  <a:cubicBezTo>
                    <a:pt x="0" y="1562"/>
                    <a:pt x="474" y="2008"/>
                    <a:pt x="1032" y="2008"/>
                  </a:cubicBezTo>
                  <a:cubicBezTo>
                    <a:pt x="1589" y="2008"/>
                    <a:pt x="2035" y="1562"/>
                    <a:pt x="2035"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375700" y="4663825"/>
              <a:ext cx="50200" cy="50900"/>
            </a:xfrm>
            <a:custGeom>
              <a:avLst/>
              <a:gdLst/>
              <a:ahLst/>
              <a:cxnLst/>
              <a:rect l="l" t="t" r="r" b="b"/>
              <a:pathLst>
                <a:path w="2008" h="2036" extrusionOk="0">
                  <a:moveTo>
                    <a:pt x="2008" y="1004"/>
                  </a:moveTo>
                  <a:cubicBezTo>
                    <a:pt x="2008" y="447"/>
                    <a:pt x="1562" y="1"/>
                    <a:pt x="1004" y="1"/>
                  </a:cubicBezTo>
                  <a:cubicBezTo>
                    <a:pt x="446" y="1"/>
                    <a:pt x="0" y="447"/>
                    <a:pt x="0" y="1004"/>
                  </a:cubicBezTo>
                  <a:cubicBezTo>
                    <a:pt x="0" y="1562"/>
                    <a:pt x="446" y="2035"/>
                    <a:pt x="1004" y="2035"/>
                  </a:cubicBezTo>
                  <a:cubicBezTo>
                    <a:pt x="1562" y="2035"/>
                    <a:pt x="2008" y="1562"/>
                    <a:pt x="2008" y="10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1877375" y="4447600"/>
              <a:ext cx="25800" cy="25825"/>
            </a:xfrm>
            <a:custGeom>
              <a:avLst/>
              <a:gdLst/>
              <a:ahLst/>
              <a:cxnLst/>
              <a:rect l="l" t="t" r="r" b="b"/>
              <a:pathLst>
                <a:path w="1032" h="1033" extrusionOk="0">
                  <a:moveTo>
                    <a:pt x="1032" y="531"/>
                  </a:moveTo>
                  <a:cubicBezTo>
                    <a:pt x="1032" y="252"/>
                    <a:pt x="809" y="1"/>
                    <a:pt x="530" y="1"/>
                  </a:cubicBezTo>
                  <a:cubicBezTo>
                    <a:pt x="251" y="1"/>
                    <a:pt x="1" y="252"/>
                    <a:pt x="1" y="531"/>
                  </a:cubicBezTo>
                  <a:cubicBezTo>
                    <a:pt x="1" y="809"/>
                    <a:pt x="251" y="1032"/>
                    <a:pt x="530" y="1032"/>
                  </a:cubicBezTo>
                  <a:cubicBezTo>
                    <a:pt x="837" y="1032"/>
                    <a:pt x="1032" y="809"/>
                    <a:pt x="1032"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2162200" y="222875"/>
              <a:ext cx="26525" cy="26500"/>
            </a:xfrm>
            <a:custGeom>
              <a:avLst/>
              <a:gdLst/>
              <a:ahLst/>
              <a:cxnLst/>
              <a:rect l="l" t="t" r="r" b="b"/>
              <a:pathLst>
                <a:path w="1061" h="1060" extrusionOk="0">
                  <a:moveTo>
                    <a:pt x="1060" y="530"/>
                  </a:moveTo>
                  <a:cubicBezTo>
                    <a:pt x="1060" y="251"/>
                    <a:pt x="809" y="0"/>
                    <a:pt x="530" y="0"/>
                  </a:cubicBezTo>
                  <a:cubicBezTo>
                    <a:pt x="252" y="0"/>
                    <a:pt x="1" y="251"/>
                    <a:pt x="1" y="530"/>
                  </a:cubicBezTo>
                  <a:cubicBezTo>
                    <a:pt x="1" y="808"/>
                    <a:pt x="252" y="1059"/>
                    <a:pt x="530" y="1059"/>
                  </a:cubicBezTo>
                  <a:cubicBezTo>
                    <a:pt x="809" y="1059"/>
                    <a:pt x="1060" y="836"/>
                    <a:pt x="1060"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8889000" y="1073675"/>
              <a:ext cx="26500" cy="26525"/>
            </a:xfrm>
            <a:custGeom>
              <a:avLst/>
              <a:gdLst/>
              <a:ahLst/>
              <a:cxnLst/>
              <a:rect l="l" t="t" r="r" b="b"/>
              <a:pathLst>
                <a:path w="1060" h="1061" extrusionOk="0">
                  <a:moveTo>
                    <a:pt x="1060" y="531"/>
                  </a:moveTo>
                  <a:cubicBezTo>
                    <a:pt x="1060" y="809"/>
                    <a:pt x="809" y="1060"/>
                    <a:pt x="530" y="1060"/>
                  </a:cubicBezTo>
                  <a:cubicBezTo>
                    <a:pt x="224" y="1060"/>
                    <a:pt x="1" y="809"/>
                    <a:pt x="1" y="531"/>
                  </a:cubicBezTo>
                  <a:cubicBezTo>
                    <a:pt x="1" y="224"/>
                    <a:pt x="224" y="1"/>
                    <a:pt x="530" y="1"/>
                  </a:cubicBezTo>
                  <a:cubicBezTo>
                    <a:pt x="809" y="1"/>
                    <a:pt x="1060" y="224"/>
                    <a:pt x="1060" y="53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6031300" y="3965525"/>
              <a:ext cx="25800" cy="26500"/>
            </a:xfrm>
            <a:custGeom>
              <a:avLst/>
              <a:gdLst/>
              <a:ahLst/>
              <a:cxnLst/>
              <a:rect l="l" t="t" r="r" b="b"/>
              <a:pathLst>
                <a:path w="1032" h="1060" extrusionOk="0">
                  <a:moveTo>
                    <a:pt x="1032" y="530"/>
                  </a:moveTo>
                  <a:cubicBezTo>
                    <a:pt x="1032" y="251"/>
                    <a:pt x="781" y="0"/>
                    <a:pt x="502" y="0"/>
                  </a:cubicBezTo>
                  <a:cubicBezTo>
                    <a:pt x="224" y="0"/>
                    <a:pt x="1" y="251"/>
                    <a:pt x="1" y="530"/>
                  </a:cubicBezTo>
                  <a:cubicBezTo>
                    <a:pt x="1" y="809"/>
                    <a:pt x="224" y="1059"/>
                    <a:pt x="502" y="1059"/>
                  </a:cubicBezTo>
                  <a:cubicBezTo>
                    <a:pt x="781" y="1059"/>
                    <a:pt x="1032" y="809"/>
                    <a:pt x="1032" y="53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4916424">
              <a:off x="7258600" y="815974"/>
              <a:ext cx="32774" cy="33474"/>
            </a:xfrm>
            <a:custGeom>
              <a:avLst/>
              <a:gdLst/>
              <a:ahLst/>
              <a:cxnLst/>
              <a:rect l="l" t="t" r="r" b="b"/>
              <a:pathLst>
                <a:path w="1311" h="1339" extrusionOk="0">
                  <a:moveTo>
                    <a:pt x="1311" y="670"/>
                  </a:moveTo>
                  <a:cubicBezTo>
                    <a:pt x="1311" y="1032"/>
                    <a:pt x="1004" y="1339"/>
                    <a:pt x="642" y="1339"/>
                  </a:cubicBezTo>
                  <a:cubicBezTo>
                    <a:pt x="280" y="1339"/>
                    <a:pt x="1" y="1032"/>
                    <a:pt x="1" y="670"/>
                  </a:cubicBezTo>
                  <a:cubicBezTo>
                    <a:pt x="1" y="307"/>
                    <a:pt x="280" y="1"/>
                    <a:pt x="642" y="1"/>
                  </a:cubicBezTo>
                  <a:cubicBezTo>
                    <a:pt x="1004" y="1"/>
                    <a:pt x="1311" y="307"/>
                    <a:pt x="1311"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8628425" y="2833775"/>
              <a:ext cx="33475" cy="33475"/>
            </a:xfrm>
            <a:custGeom>
              <a:avLst/>
              <a:gdLst/>
              <a:ahLst/>
              <a:cxnLst/>
              <a:rect l="l" t="t" r="r" b="b"/>
              <a:pathLst>
                <a:path w="1339" h="1339" extrusionOk="0">
                  <a:moveTo>
                    <a:pt x="1338" y="670"/>
                  </a:moveTo>
                  <a:cubicBezTo>
                    <a:pt x="1338" y="279"/>
                    <a:pt x="1032" y="1"/>
                    <a:pt x="669" y="1"/>
                  </a:cubicBezTo>
                  <a:cubicBezTo>
                    <a:pt x="335" y="1"/>
                    <a:pt x="0" y="335"/>
                    <a:pt x="0" y="670"/>
                  </a:cubicBezTo>
                  <a:cubicBezTo>
                    <a:pt x="0" y="1032"/>
                    <a:pt x="335" y="1339"/>
                    <a:pt x="669" y="1339"/>
                  </a:cubicBezTo>
                  <a:cubicBezTo>
                    <a:pt x="1032"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2790200" y="889988"/>
              <a:ext cx="33475" cy="33475"/>
            </a:xfrm>
            <a:custGeom>
              <a:avLst/>
              <a:gdLst/>
              <a:ahLst/>
              <a:cxnLst/>
              <a:rect l="l" t="t" r="r" b="b"/>
              <a:pathLst>
                <a:path w="1339" h="1339" extrusionOk="0">
                  <a:moveTo>
                    <a:pt x="1338" y="670"/>
                  </a:moveTo>
                  <a:cubicBezTo>
                    <a:pt x="1338" y="280"/>
                    <a:pt x="1031" y="1"/>
                    <a:pt x="669" y="1"/>
                  </a:cubicBezTo>
                  <a:cubicBezTo>
                    <a:pt x="335" y="1"/>
                    <a:pt x="0" y="335"/>
                    <a:pt x="0" y="670"/>
                  </a:cubicBezTo>
                  <a:cubicBezTo>
                    <a:pt x="0" y="1060"/>
                    <a:pt x="335" y="1339"/>
                    <a:pt x="669" y="1339"/>
                  </a:cubicBezTo>
                  <a:cubicBezTo>
                    <a:pt x="1031" y="1339"/>
                    <a:pt x="1338" y="1060"/>
                    <a:pt x="1338" y="6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3"/>
          <p:cNvSpPr/>
          <p:nvPr/>
        </p:nvSpPr>
        <p:spPr>
          <a:xfrm rot="2700000">
            <a:off x="1426061" y="3660068"/>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2700000">
            <a:off x="8209995" y="87258"/>
            <a:ext cx="438002" cy="1641014"/>
          </a:xfrm>
          <a:custGeom>
            <a:avLst/>
            <a:gdLst/>
            <a:ahLst/>
            <a:cxnLst/>
            <a:rect l="l" t="t" r="r" b="b"/>
            <a:pathLst>
              <a:path w="55704" h="208700" fill="none" extrusionOk="0">
                <a:moveTo>
                  <a:pt x="27875" y="1"/>
                </a:moveTo>
                <a:lnTo>
                  <a:pt x="27875" y="1"/>
                </a:lnTo>
                <a:cubicBezTo>
                  <a:pt x="12459" y="1"/>
                  <a:pt x="1" y="12459"/>
                  <a:pt x="1" y="27875"/>
                </a:cubicBezTo>
                <a:lnTo>
                  <a:pt x="1" y="180825"/>
                </a:lnTo>
                <a:cubicBezTo>
                  <a:pt x="1" y="196196"/>
                  <a:pt x="12459" y="208699"/>
                  <a:pt x="27875" y="208699"/>
                </a:cubicBezTo>
                <a:lnTo>
                  <a:pt x="27875" y="208699"/>
                </a:lnTo>
                <a:cubicBezTo>
                  <a:pt x="43246" y="208699"/>
                  <a:pt x="55704" y="196196"/>
                  <a:pt x="55704" y="180825"/>
                </a:cubicBezTo>
                <a:lnTo>
                  <a:pt x="55704" y="27875"/>
                </a:lnTo>
                <a:cubicBezTo>
                  <a:pt x="55704" y="12459"/>
                  <a:pt x="43246" y="1"/>
                  <a:pt x="27875" y="1"/>
                </a:cubicBezTo>
                <a:close/>
                <a:moveTo>
                  <a:pt x="40467" y="180825"/>
                </a:moveTo>
                <a:cubicBezTo>
                  <a:pt x="40467" y="187771"/>
                  <a:pt x="34821" y="193418"/>
                  <a:pt x="27875" y="193418"/>
                </a:cubicBezTo>
                <a:cubicBezTo>
                  <a:pt x="20884" y="193418"/>
                  <a:pt x="15237" y="187771"/>
                  <a:pt x="15237" y="180825"/>
                </a:cubicBezTo>
                <a:lnTo>
                  <a:pt x="15237" y="27875"/>
                </a:lnTo>
                <a:cubicBezTo>
                  <a:pt x="15237" y="20884"/>
                  <a:pt x="20884" y="15238"/>
                  <a:pt x="27875" y="15238"/>
                </a:cubicBezTo>
                <a:cubicBezTo>
                  <a:pt x="34821" y="15238"/>
                  <a:pt x="40467" y="20884"/>
                  <a:pt x="40467" y="27875"/>
                </a:cubicBezTo>
                <a:close/>
              </a:path>
            </a:pathLst>
          </a:custGeom>
          <a:noFill/>
          <a:ln w="14575" cap="flat" cmpd="sng">
            <a:solidFill>
              <a:schemeClr val="lt1"/>
            </a:solidFill>
            <a:prstDash val="solid"/>
            <a:miter lim="4481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2700000">
            <a:off x="9300886" y="-955594"/>
            <a:ext cx="16600" cy="4214729"/>
          </a:xfrm>
          <a:custGeom>
            <a:avLst/>
            <a:gdLst/>
            <a:ahLst/>
            <a:cxnLst/>
            <a:rect l="l" t="t" r="r" b="b"/>
            <a:pathLst>
              <a:path w="824" h="209178" extrusionOk="0">
                <a:moveTo>
                  <a:pt x="0" y="209177"/>
                </a:moveTo>
                <a:lnTo>
                  <a:pt x="0" y="0"/>
                </a:lnTo>
                <a:lnTo>
                  <a:pt x="824" y="0"/>
                </a:lnTo>
                <a:lnTo>
                  <a:pt x="824" y="209177"/>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2700527">
            <a:off x="1050766" y="79690"/>
            <a:ext cx="2769172" cy="441235"/>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rot="8099449">
            <a:off x="6144550" y="5020125"/>
            <a:ext cx="3973445" cy="633426"/>
          </a:xfrm>
          <a:prstGeom prst="ellipse">
            <a:avLst/>
          </a:prstGeom>
          <a:gradFill>
            <a:gsLst>
              <a:gs pos="0">
                <a:schemeClr val="accent2"/>
              </a:gs>
              <a:gs pos="100000">
                <a:srgbClr val="000017">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2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3325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1pPr>
            <a:lvl2pPr lvl="1"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2pPr>
            <a:lvl3pPr lvl="2"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3pPr>
            <a:lvl4pPr lvl="3"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4pPr>
            <a:lvl5pPr lvl="4"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5pPr>
            <a:lvl6pPr lvl="5"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6pPr>
            <a:lvl7pPr lvl="6"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7pPr>
            <a:lvl8pPr lvl="7"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8pPr>
            <a:lvl9pPr lvl="8" algn="ctr" rtl="0">
              <a:spcBef>
                <a:spcPts val="0"/>
              </a:spcBef>
              <a:spcAft>
                <a:spcPts val="0"/>
              </a:spcAft>
              <a:buClr>
                <a:schemeClr val="dk1"/>
              </a:buClr>
              <a:buSzPts val="3800"/>
              <a:buFont typeface="Abhaya Libre"/>
              <a:buNone/>
              <a:defRPr sz="3800" b="1">
                <a:solidFill>
                  <a:schemeClr val="dk1"/>
                </a:solidFill>
                <a:latin typeface="Abhaya Libre"/>
                <a:ea typeface="Abhaya Libre"/>
                <a:cs typeface="Abhaya Libre"/>
                <a:sym typeface="Abhaya Libre"/>
              </a:defRPr>
            </a:lvl9pPr>
          </a:lstStyle>
          <a:p>
            <a:endParaRPr/>
          </a:p>
        </p:txBody>
      </p:sp>
      <p:sp>
        <p:nvSpPr>
          <p:cNvPr id="7" name="Google Shape;7;p1"/>
          <p:cNvSpPr txBox="1">
            <a:spLocks noGrp="1"/>
          </p:cNvSpPr>
          <p:nvPr>
            <p:ph type="body" idx="1"/>
          </p:nvPr>
        </p:nvSpPr>
        <p:spPr>
          <a:xfrm>
            <a:off x="715100" y="1152475"/>
            <a:ext cx="7713900" cy="3456000"/>
          </a:xfrm>
          <a:prstGeom prst="rect">
            <a:avLst/>
          </a:prstGeom>
          <a:noFill/>
          <a:ln>
            <a:noFill/>
          </a:ln>
        </p:spPr>
        <p:txBody>
          <a:bodyPr spcFirstLastPara="1" wrap="square" lIns="91425" tIns="91425" rIns="91425" bIns="91425" anchor="ctr" anchorCtr="0">
            <a:noAutofit/>
          </a:bodyPr>
          <a:lstStyle>
            <a:lvl1pPr marL="457200" lvl="0" indent="-323850">
              <a:lnSpc>
                <a:spcPct val="100000"/>
              </a:lnSpc>
              <a:spcBef>
                <a:spcPts val="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1pPr>
            <a:lvl2pPr marL="914400" lvl="1"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2pPr>
            <a:lvl3pPr marL="1371600" lvl="2"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3pPr>
            <a:lvl4pPr marL="1828800" lvl="3"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4pPr>
            <a:lvl5pPr marL="2286000" lvl="4"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5pPr>
            <a:lvl6pPr marL="2743200" lvl="5"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6pPr>
            <a:lvl7pPr marL="3200400" lvl="6"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7pPr>
            <a:lvl8pPr marL="3657600" lvl="7" indent="-323850">
              <a:lnSpc>
                <a:spcPct val="100000"/>
              </a:lnSpc>
              <a:spcBef>
                <a:spcPts val="1600"/>
              </a:spcBef>
              <a:spcAft>
                <a:spcPts val="0"/>
              </a:spcAft>
              <a:buClr>
                <a:schemeClr val="dk1"/>
              </a:buClr>
              <a:buSzPts val="1500"/>
              <a:buFont typeface="Chivo Light"/>
              <a:buChar char="○"/>
              <a:defRPr sz="1500">
                <a:solidFill>
                  <a:schemeClr val="dk1"/>
                </a:solidFill>
                <a:latin typeface="Chivo Light"/>
                <a:ea typeface="Chivo Light"/>
                <a:cs typeface="Chivo Light"/>
                <a:sym typeface="Chivo Light"/>
              </a:defRPr>
            </a:lvl8pPr>
            <a:lvl9pPr marL="4114800" lvl="8" indent="-323850">
              <a:lnSpc>
                <a:spcPct val="100000"/>
              </a:lnSpc>
              <a:spcBef>
                <a:spcPts val="1600"/>
              </a:spcBef>
              <a:spcAft>
                <a:spcPts val="1600"/>
              </a:spcAft>
              <a:buClr>
                <a:schemeClr val="dk1"/>
              </a:buClr>
              <a:buSzPts val="1500"/>
              <a:buFont typeface="Chivo Light"/>
              <a:buChar char="■"/>
              <a:defRPr sz="1500">
                <a:solidFill>
                  <a:schemeClr val="dk1"/>
                </a:solidFill>
                <a:latin typeface="Chivo Light"/>
                <a:ea typeface="Chivo Light"/>
                <a:cs typeface="Chivo Light"/>
                <a:sym typeface="Chiv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2" r:id="rId10"/>
    <p:sldLayoutId id="2147483665" r:id="rId11"/>
    <p:sldLayoutId id="2147483666" r:id="rId12"/>
    <p:sldLayoutId id="2147483667" r:id="rId13"/>
    <p:sldLayoutId id="2147483671" r:id="rId14"/>
    <p:sldLayoutId id="2147483674" r:id="rId15"/>
    <p:sldLayoutId id="2147483675" r:id="rId16"/>
    <p:sldLayoutId id="2147483676" r:id="rId17"/>
    <p:sldLayoutId id="2147483679" r:id="rId18"/>
    <p:sldLayoutId id="2147483680"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pic>
        <p:nvPicPr>
          <p:cNvPr id="7" name="Picture 6">
            <a:extLst>
              <a:ext uri="{FF2B5EF4-FFF2-40B4-BE49-F238E27FC236}">
                <a16:creationId xmlns:a16="http://schemas.microsoft.com/office/drawing/2014/main" id="{C9E73ADA-53C4-805B-ECC4-E234FE0F8A5F}"/>
              </a:ext>
            </a:extLst>
          </p:cNvPr>
          <p:cNvPicPr>
            <a:picLocks noChangeAspect="1"/>
          </p:cNvPicPr>
          <p:nvPr/>
        </p:nvPicPr>
        <p:blipFill>
          <a:blip r:embed="rId3"/>
          <a:stretch>
            <a:fillRect/>
          </a:stretch>
        </p:blipFill>
        <p:spPr>
          <a:xfrm>
            <a:off x="0" y="0"/>
            <a:ext cx="9144000" cy="5143500"/>
          </a:xfrm>
          <a:prstGeom prst="rect">
            <a:avLst/>
          </a:prstGeom>
        </p:spPr>
      </p:pic>
      <p:sp>
        <p:nvSpPr>
          <p:cNvPr id="8" name="TextBox 7">
            <a:extLst>
              <a:ext uri="{FF2B5EF4-FFF2-40B4-BE49-F238E27FC236}">
                <a16:creationId xmlns:a16="http://schemas.microsoft.com/office/drawing/2014/main" id="{CC6817E9-9EDB-48C0-F44E-41EBDE09B84C}"/>
              </a:ext>
            </a:extLst>
          </p:cNvPr>
          <p:cNvSpPr txBox="1"/>
          <p:nvPr/>
        </p:nvSpPr>
        <p:spPr>
          <a:xfrm>
            <a:off x="2192216" y="1055077"/>
            <a:ext cx="5416062" cy="1938992"/>
          </a:xfrm>
          <a:prstGeom prst="rect">
            <a:avLst/>
          </a:prstGeom>
          <a:noFill/>
        </p:spPr>
        <p:txBody>
          <a:bodyPr wrap="square" rtlCol="0">
            <a:spAutoFit/>
          </a:bodyPr>
          <a:lstStyle/>
          <a:p>
            <a:r>
              <a:rPr lang="en-US" sz="4000" b="1" dirty="0">
                <a:solidFill>
                  <a:srgbClr val="FFC000"/>
                </a:solidFill>
              </a:rPr>
              <a:t>WATER WELLS FUNCTIONALITY CONDITION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50"/>
          <p:cNvSpPr txBox="1">
            <a:spLocks noGrp="1"/>
          </p:cNvSpPr>
          <p:nvPr>
            <p:ph type="title"/>
          </p:nvPr>
        </p:nvSpPr>
        <p:spPr>
          <a:xfrm>
            <a:off x="2520462" y="144000"/>
            <a:ext cx="4607169" cy="746954"/>
          </a:xfrm>
          <a:prstGeom prst="rect">
            <a:avLst/>
          </a:prstGeom>
        </p:spPr>
        <p:txBody>
          <a:bodyPr spcFirstLastPara="1" wrap="square" lIns="91425" tIns="91425" rIns="91425" bIns="91425" anchor="ctr" anchorCtr="0">
            <a:noAutofit/>
          </a:bodyPr>
          <a:lstStyle/>
          <a:p>
            <a:pPr lvl="0"/>
            <a:r>
              <a:rPr lang="en-US" sz="3600" dirty="0"/>
              <a:t>Random Forest</a:t>
            </a:r>
            <a:endParaRPr sz="3600" dirty="0"/>
          </a:p>
        </p:txBody>
      </p:sp>
      <p:sp>
        <p:nvSpPr>
          <p:cNvPr id="2" name="Google Shape;1112;p50">
            <a:extLst>
              <a:ext uri="{FF2B5EF4-FFF2-40B4-BE49-F238E27FC236}">
                <a16:creationId xmlns:a16="http://schemas.microsoft.com/office/drawing/2014/main" id="{3E373F0F-CB05-6364-251A-04EE45E826ED}"/>
              </a:ext>
            </a:extLst>
          </p:cNvPr>
          <p:cNvSpPr txBox="1">
            <a:spLocks/>
          </p:cNvSpPr>
          <p:nvPr/>
        </p:nvSpPr>
        <p:spPr>
          <a:xfrm>
            <a:off x="152400" y="890954"/>
            <a:ext cx="8886092" cy="276664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70000"/>
              </a:lnSpc>
              <a:spcBef>
                <a:spcPts val="0"/>
              </a:spcBef>
              <a:spcAft>
                <a:spcPts val="0"/>
              </a:spcAft>
              <a:buClr>
                <a:schemeClr val="dk1"/>
              </a:buClr>
              <a:buSzPts val="6000"/>
              <a:buFont typeface="Abhaya Libre"/>
              <a:buNone/>
              <a:defRPr sz="10000" b="1" i="0" u="none" strike="noStrike" cap="none">
                <a:solidFill>
                  <a:schemeClr val="dk1"/>
                </a:solidFill>
                <a:latin typeface="Abhaya Libre"/>
                <a:ea typeface="Abhaya Libre"/>
                <a:cs typeface="Abhaya Libre"/>
                <a:sym typeface="Abhaya Libre"/>
              </a:defRPr>
            </a:lvl1pPr>
            <a:lvl2pPr marR="0" lvl="1"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2pPr>
            <a:lvl3pPr marR="0" lvl="2"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3pPr>
            <a:lvl4pPr marR="0" lvl="3"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4pPr>
            <a:lvl5pPr marR="0" lvl="4"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5pPr>
            <a:lvl6pPr marR="0" lvl="5"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6pPr>
            <a:lvl7pPr marR="0" lvl="6"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7pPr>
            <a:lvl8pPr marR="0" lvl="7"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8pPr>
            <a:lvl9pPr marR="0" lvl="8" algn="ctr" rtl="0">
              <a:lnSpc>
                <a:spcPct val="100000"/>
              </a:lnSpc>
              <a:spcBef>
                <a:spcPts val="0"/>
              </a:spcBef>
              <a:spcAft>
                <a:spcPts val="0"/>
              </a:spcAft>
              <a:buClr>
                <a:schemeClr val="dk1"/>
              </a:buClr>
              <a:buSzPts val="6000"/>
              <a:buFont typeface="Abhaya Libre"/>
              <a:buNone/>
              <a:defRPr sz="6000" b="1" i="0" u="none" strike="noStrike" cap="none">
                <a:solidFill>
                  <a:schemeClr val="dk1"/>
                </a:solidFill>
                <a:latin typeface="Abhaya Libre"/>
                <a:ea typeface="Abhaya Libre"/>
                <a:cs typeface="Abhaya Libre"/>
                <a:sym typeface="Abhaya Libre"/>
              </a:defRPr>
            </a:lvl9pPr>
          </a:lstStyle>
          <a:p>
            <a:pPr algn="l"/>
            <a:r>
              <a:rPr lang="en-US" sz="1800" b="0" dirty="0"/>
              <a:t>Random Forest is  an ensemble model made by combining many decision trees.</a:t>
            </a:r>
          </a:p>
          <a:p>
            <a:pPr algn="l"/>
            <a:endParaRPr lang="en-US" sz="1800" b="0" dirty="0"/>
          </a:p>
          <a:p>
            <a:pPr algn="l"/>
            <a:r>
              <a:rPr lang="en-US" sz="1800" b="0" dirty="0"/>
              <a:t>Offers more robust and accurate predictions than a single decision tree.</a:t>
            </a:r>
          </a:p>
          <a:p>
            <a:pPr algn="l"/>
            <a:endParaRPr lang="en-US" sz="1800" b="0" dirty="0"/>
          </a:p>
          <a:p>
            <a:pPr algn="l"/>
            <a:r>
              <a:rPr lang="en-US" sz="1800" b="0" dirty="0"/>
              <a:t>Naturally handles missing values and class imbalance better, and it reduces the overfitting problem.</a:t>
            </a:r>
          </a:p>
          <a:p>
            <a:pPr algn="l"/>
            <a:endParaRPr lang="en-US" sz="1800" b="0" dirty="0"/>
          </a:p>
          <a:p>
            <a:pPr algn="l"/>
            <a:r>
              <a:rPr lang="en-US" sz="1800" b="0" dirty="0"/>
              <a:t>Especially useful in our case where we have complex interactions between features.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51"/>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dirty="0"/>
              <a:t>Evaluation Metrics</a:t>
            </a:r>
            <a:endParaRPr dirty="0"/>
          </a:p>
        </p:txBody>
      </p:sp>
      <p:sp>
        <p:nvSpPr>
          <p:cNvPr id="2" name="TextBox 1">
            <a:extLst>
              <a:ext uri="{FF2B5EF4-FFF2-40B4-BE49-F238E27FC236}">
                <a16:creationId xmlns:a16="http://schemas.microsoft.com/office/drawing/2014/main" id="{6F20B03A-795F-E1B3-9FEF-ADF7740A968E}"/>
              </a:ext>
            </a:extLst>
          </p:cNvPr>
          <p:cNvSpPr txBox="1"/>
          <p:nvPr/>
        </p:nvSpPr>
        <p:spPr>
          <a:xfrm>
            <a:off x="257908" y="1219200"/>
            <a:ext cx="8440615" cy="2246769"/>
          </a:xfrm>
          <a:prstGeom prst="rect">
            <a:avLst/>
          </a:prstGeom>
          <a:noFill/>
        </p:spPr>
        <p:txBody>
          <a:bodyPr wrap="square" rtlCol="0">
            <a:spAutoFit/>
          </a:bodyPr>
          <a:lstStyle/>
          <a:p>
            <a:r>
              <a:rPr lang="en-US" b="1" dirty="0">
                <a:solidFill>
                  <a:schemeClr val="tx1"/>
                </a:solidFill>
              </a:rPr>
              <a:t>Accuracy -</a:t>
            </a:r>
            <a:r>
              <a:rPr lang="en-US" dirty="0">
                <a:solidFill>
                  <a:schemeClr val="tx1"/>
                </a:solidFill>
              </a:rPr>
              <a:t> How often the model was right overall.</a:t>
            </a:r>
          </a:p>
          <a:p>
            <a:endParaRPr lang="en-US" dirty="0">
              <a:solidFill>
                <a:schemeClr val="tx1"/>
              </a:solidFill>
            </a:endParaRPr>
          </a:p>
          <a:p>
            <a:r>
              <a:rPr lang="en-US" b="1" dirty="0">
                <a:solidFill>
                  <a:schemeClr val="tx1"/>
                </a:solidFill>
              </a:rPr>
              <a:t>F1 Score - </a:t>
            </a:r>
            <a:r>
              <a:rPr lang="en-US" dirty="0">
                <a:solidFill>
                  <a:schemeClr val="tx1"/>
                </a:solidFill>
              </a:rPr>
              <a:t>Balance of precision and recall – good for imbalanced data.</a:t>
            </a:r>
          </a:p>
          <a:p>
            <a:endParaRPr lang="en-US" dirty="0">
              <a:solidFill>
                <a:schemeClr val="tx1"/>
              </a:solidFill>
            </a:endParaRPr>
          </a:p>
          <a:p>
            <a:r>
              <a:rPr lang="en-US" b="1" dirty="0">
                <a:solidFill>
                  <a:schemeClr val="tx1"/>
                </a:solidFill>
              </a:rPr>
              <a:t>Precision - </a:t>
            </a:r>
            <a:r>
              <a:rPr lang="en-US" dirty="0">
                <a:solidFill>
                  <a:schemeClr val="tx1"/>
                </a:solidFill>
              </a:rPr>
              <a:t>The proportion of correct positive predictions out of all positive predictions made.</a:t>
            </a:r>
          </a:p>
          <a:p>
            <a:endParaRPr lang="en-US" dirty="0">
              <a:solidFill>
                <a:schemeClr val="tx1"/>
              </a:solidFill>
            </a:endParaRPr>
          </a:p>
          <a:p>
            <a:r>
              <a:rPr lang="en-US" b="1" dirty="0">
                <a:solidFill>
                  <a:schemeClr val="tx1"/>
                </a:solidFill>
              </a:rPr>
              <a:t>Recall - </a:t>
            </a:r>
            <a:r>
              <a:rPr lang="en-US" dirty="0">
                <a:solidFill>
                  <a:schemeClr val="tx1"/>
                </a:solidFill>
              </a:rPr>
              <a:t>The proportion of actual positives that were correctly identified.</a:t>
            </a:r>
          </a:p>
          <a:p>
            <a:endParaRPr lang="en-US" dirty="0">
              <a:solidFill>
                <a:schemeClr val="tx1"/>
              </a:solidFill>
            </a:endParaRPr>
          </a:p>
          <a:p>
            <a:endParaRPr lang="en-US" dirty="0">
              <a:solidFill>
                <a:schemeClr val="tx1"/>
              </a:solidFill>
            </a:endParaRPr>
          </a:p>
          <a:p>
            <a:r>
              <a:rPr lang="en-US" b="1" dirty="0">
                <a:solidFill>
                  <a:schemeClr val="tx1"/>
                </a:solidFill>
              </a:rPr>
              <a:t>Confusion Matrix - </a:t>
            </a:r>
            <a:r>
              <a:rPr lang="en-US" dirty="0">
                <a:solidFill>
                  <a:schemeClr val="tx1"/>
                </a:solidFill>
              </a:rPr>
              <a:t>Shows model’s strengths and weaknesses by class.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sz="2800" dirty="0"/>
              <a:t>Model Performance Comparison</a:t>
            </a:r>
          </a:p>
        </p:txBody>
      </p:sp>
      <p:sp>
        <p:nvSpPr>
          <p:cNvPr id="1144" name="Google Shape;1144;p52"/>
          <p:cNvSpPr txBox="1">
            <a:spLocks noGrp="1"/>
          </p:cNvSpPr>
          <p:nvPr>
            <p:ph type="subTitle" idx="1"/>
          </p:nvPr>
        </p:nvSpPr>
        <p:spPr>
          <a:xfrm>
            <a:off x="0" y="1230923"/>
            <a:ext cx="9144000" cy="2157046"/>
          </a:xfrm>
          <a:prstGeom prst="rect">
            <a:avLst/>
          </a:prstGeom>
        </p:spPr>
        <p:txBody>
          <a:bodyPr spcFirstLastPara="1" wrap="square" lIns="91425" tIns="91425" rIns="91425" bIns="91425" anchor="ctr" anchorCtr="0">
            <a:noAutofit/>
          </a:bodyPr>
          <a:lstStyle/>
          <a:p>
            <a:pPr algn="l"/>
            <a:r>
              <a:rPr lang="en-US" b="1" dirty="0"/>
              <a:t>Logistic Regression </a:t>
            </a:r>
            <a:r>
              <a:rPr lang="en-US" dirty="0"/>
              <a:t>Accuracy  was  69%</a:t>
            </a:r>
          </a:p>
          <a:p>
            <a:pPr algn="l"/>
            <a:endParaRPr lang="en-US" dirty="0"/>
          </a:p>
          <a:p>
            <a:pPr algn="l"/>
            <a:r>
              <a:rPr lang="en-US" b="1" dirty="0"/>
              <a:t>Decision Tree </a:t>
            </a:r>
            <a:r>
              <a:rPr lang="en-US" dirty="0"/>
              <a:t>Slight improvement 70%</a:t>
            </a:r>
          </a:p>
          <a:p>
            <a:pPr algn="l"/>
            <a:endParaRPr lang="en-US" dirty="0"/>
          </a:p>
          <a:p>
            <a:pPr algn="l"/>
            <a:r>
              <a:rPr lang="en-US" b="1" dirty="0"/>
              <a:t>Random Forest </a:t>
            </a:r>
            <a:r>
              <a:rPr lang="en-US" dirty="0"/>
              <a:t>Best results with 79%  accuracy and strong F1 score</a:t>
            </a:r>
          </a:p>
          <a:p>
            <a:pPr algn="l"/>
            <a:endParaRPr lang="en-US" dirty="0"/>
          </a:p>
          <a:p>
            <a:pPr algn="l"/>
            <a:r>
              <a:rPr lang="en-US" dirty="0"/>
              <a:t>Chosen Model </a:t>
            </a:r>
            <a:r>
              <a:rPr lang="en-US" b="1" dirty="0"/>
              <a:t>Random Forest</a:t>
            </a:r>
            <a:r>
              <a:rPr lang="en-US" dirty="0"/>
              <a:t> (after tuning)</a:t>
            </a:r>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7" name="Google Shape;1197;p55"/>
          <p:cNvSpPr txBox="1">
            <a:spLocks noGrp="1"/>
          </p:cNvSpPr>
          <p:nvPr>
            <p:ph type="title"/>
          </p:nvPr>
        </p:nvSpPr>
        <p:spPr>
          <a:xfrm>
            <a:off x="820615" y="222737"/>
            <a:ext cx="5849817" cy="5861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Random forest was the best </a:t>
            </a:r>
            <a:endParaRPr dirty="0"/>
          </a:p>
        </p:txBody>
      </p:sp>
      <p:pic>
        <p:nvPicPr>
          <p:cNvPr id="5" name="Picture 4">
            <a:extLst>
              <a:ext uri="{FF2B5EF4-FFF2-40B4-BE49-F238E27FC236}">
                <a16:creationId xmlns:a16="http://schemas.microsoft.com/office/drawing/2014/main" id="{D78B3CCC-9A86-8D0A-877E-89C194FC5C23}"/>
              </a:ext>
            </a:extLst>
          </p:cNvPr>
          <p:cNvPicPr>
            <a:picLocks noChangeAspect="1"/>
          </p:cNvPicPr>
          <p:nvPr/>
        </p:nvPicPr>
        <p:blipFill>
          <a:blip r:embed="rId3"/>
          <a:stretch>
            <a:fillRect/>
          </a:stretch>
        </p:blipFill>
        <p:spPr>
          <a:xfrm>
            <a:off x="0" y="1219200"/>
            <a:ext cx="9144000" cy="39243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0"/>
        <p:cNvGrpSpPr/>
        <p:nvPr/>
      </p:nvGrpSpPr>
      <p:grpSpPr>
        <a:xfrm>
          <a:off x="0" y="0"/>
          <a:ext cx="0" cy="0"/>
          <a:chOff x="0" y="0"/>
          <a:chExt cx="0" cy="0"/>
        </a:xfrm>
      </p:grpSpPr>
      <p:sp>
        <p:nvSpPr>
          <p:cNvPr id="1591" name="Google Shape;1591;p66"/>
          <p:cNvSpPr txBox="1">
            <a:spLocks noGrp="1"/>
          </p:cNvSpPr>
          <p:nvPr>
            <p:ph type="title"/>
          </p:nvPr>
        </p:nvSpPr>
        <p:spPr>
          <a:xfrm>
            <a:off x="2585156" y="169332"/>
            <a:ext cx="4097866" cy="811797"/>
          </a:xfrm>
          <a:prstGeom prst="rect">
            <a:avLst/>
          </a:prstGeom>
        </p:spPr>
        <p:txBody>
          <a:bodyPr spcFirstLastPara="1" wrap="square" lIns="91425" tIns="91425" rIns="91425" bIns="91425" anchor="b" anchorCtr="0">
            <a:noAutofit/>
          </a:bodyPr>
          <a:lstStyle/>
          <a:p>
            <a:pPr lvl="0"/>
            <a:r>
              <a:rPr lang="en-US" sz="3600" dirty="0"/>
              <a:t>Recommendations</a:t>
            </a:r>
            <a:endParaRPr sz="3600" dirty="0"/>
          </a:p>
        </p:txBody>
      </p:sp>
      <p:sp>
        <p:nvSpPr>
          <p:cNvPr id="1592" name="Google Shape;1592;p66"/>
          <p:cNvSpPr txBox="1">
            <a:spLocks noGrp="1"/>
          </p:cNvSpPr>
          <p:nvPr>
            <p:ph type="subTitle" idx="1"/>
          </p:nvPr>
        </p:nvSpPr>
        <p:spPr>
          <a:xfrm>
            <a:off x="0" y="981128"/>
            <a:ext cx="9019822" cy="3993039"/>
          </a:xfrm>
          <a:prstGeom prst="rect">
            <a:avLst/>
          </a:prstGeom>
        </p:spPr>
        <p:txBody>
          <a:bodyPr spcFirstLastPara="1" wrap="square" lIns="91425" tIns="91425" rIns="91425" bIns="91425" anchor="ctr" anchorCtr="0">
            <a:noAutofit/>
          </a:bodyPr>
          <a:lstStyle/>
          <a:p>
            <a:pPr algn="l"/>
            <a:r>
              <a:rPr lang="en-US" sz="1000" b="1" dirty="0"/>
              <a:t>            </a:t>
            </a:r>
            <a:r>
              <a:rPr lang="en-US" sz="1400" b="1" dirty="0"/>
              <a:t>Adopt Random Forest as the Preferred Model</a:t>
            </a:r>
            <a:endParaRPr lang="en-US" sz="1400" dirty="0"/>
          </a:p>
          <a:p>
            <a:pPr algn="l"/>
            <a:br>
              <a:rPr lang="en-US" sz="1400" dirty="0"/>
            </a:br>
            <a:r>
              <a:rPr lang="en-US" sz="1400" dirty="0"/>
              <a:t>As Among the three, `Random Forest` delivers the best overall </a:t>
            </a:r>
            <a:r>
              <a:rPr lang="en-US" sz="1400" b="1" dirty="0"/>
              <a:t>F1 score (79.53%</a:t>
            </a:r>
            <a:r>
              <a:rPr lang="en-US" sz="1400" dirty="0"/>
              <a:t>), indicating a strong balance between identifying pumps correctly while limiting false predictions.</a:t>
            </a:r>
          </a:p>
          <a:p>
            <a:pPr algn="l"/>
            <a:br>
              <a:rPr lang="en-US" sz="1400" dirty="0"/>
            </a:br>
            <a:r>
              <a:rPr lang="en-US" sz="1400" dirty="0"/>
              <a:t>It </a:t>
            </a:r>
            <a:r>
              <a:rPr lang="en-US" sz="1400" b="1" dirty="0"/>
              <a:t>outperforms Decision Tree and Logistic Regression especially on the most critical class</a:t>
            </a:r>
            <a:r>
              <a:rPr lang="en-US" sz="1400" dirty="0"/>
              <a:t>: `functional needs repair` where early detection can prevent full pump failure.</a:t>
            </a:r>
          </a:p>
          <a:p>
            <a:pPr algn="l"/>
            <a:br>
              <a:rPr lang="en-US" sz="1400" dirty="0"/>
            </a:br>
            <a:r>
              <a:rPr lang="en-US" sz="1400" b="1" dirty="0"/>
              <a:t>Prioritize Improvement on 'Needs Repair’  Predictions</a:t>
            </a:r>
            <a:endParaRPr lang="en-US" sz="1400" dirty="0"/>
          </a:p>
          <a:p>
            <a:pPr algn="l"/>
            <a:br>
              <a:rPr lang="en-US" sz="1400" dirty="0"/>
            </a:br>
            <a:r>
              <a:rPr lang="en-US" sz="1400" dirty="0"/>
              <a:t>This class has the lowest precision across all models, </a:t>
            </a:r>
            <a:r>
              <a:rPr lang="en-US" sz="1400" b="1" dirty="0"/>
              <a:t>meaning many predictions in this category may not actually need repair</a:t>
            </a:r>
            <a:r>
              <a:rPr lang="en-US" sz="1400" dirty="0"/>
              <a:t>.</a:t>
            </a:r>
          </a:p>
          <a:p>
            <a:pPr algn="l"/>
            <a:br>
              <a:rPr lang="en-US" sz="1400" dirty="0"/>
            </a:br>
            <a:r>
              <a:rPr lang="en-US" sz="1400" dirty="0"/>
              <a:t>Business risk Sending technicians unnecessarily, increasing operational costs.</a:t>
            </a:r>
          </a:p>
          <a:p>
            <a:pPr algn="l"/>
            <a:br>
              <a:rPr lang="en-US" sz="1400" dirty="0"/>
            </a:br>
            <a:r>
              <a:rPr lang="en-US" sz="1400" dirty="0"/>
              <a:t>If these borderline pumps are not flagged, they may soon fail, affecting water availability and user satisfaction.</a:t>
            </a:r>
          </a:p>
          <a:p>
            <a:pPr marL="0" lvl="0" indent="0" algn="l" rtl="0">
              <a:spcBef>
                <a:spcPts val="0"/>
              </a:spcBef>
              <a:spcAft>
                <a:spcPts val="0"/>
              </a:spcAft>
              <a:buNone/>
            </a:pPr>
            <a:endParaRPr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1"/>
        <p:cNvGrpSpPr/>
        <p:nvPr/>
      </p:nvGrpSpPr>
      <p:grpSpPr>
        <a:xfrm>
          <a:off x="0" y="0"/>
          <a:ext cx="0" cy="0"/>
          <a:chOff x="0" y="0"/>
          <a:chExt cx="0" cy="0"/>
        </a:xfrm>
      </p:grpSpPr>
      <p:sp>
        <p:nvSpPr>
          <p:cNvPr id="1654" name="Google Shape;1654;p6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dirty="0"/>
              <a:t>Limitations</a:t>
            </a:r>
          </a:p>
        </p:txBody>
      </p:sp>
      <p:sp>
        <p:nvSpPr>
          <p:cNvPr id="3" name="Subtitle 2">
            <a:extLst>
              <a:ext uri="{FF2B5EF4-FFF2-40B4-BE49-F238E27FC236}">
                <a16:creationId xmlns:a16="http://schemas.microsoft.com/office/drawing/2014/main" id="{7FA475FB-5D0A-BDDD-1A0A-C60EB85F3376}"/>
              </a:ext>
            </a:extLst>
          </p:cNvPr>
          <p:cNvSpPr>
            <a:spLocks noGrp="1"/>
          </p:cNvSpPr>
          <p:nvPr>
            <p:ph type="subTitle" idx="1"/>
          </p:nvPr>
        </p:nvSpPr>
        <p:spPr>
          <a:xfrm>
            <a:off x="175847" y="1133863"/>
            <a:ext cx="8804030" cy="1914137"/>
          </a:xfrm>
        </p:spPr>
        <p:txBody>
          <a:bodyPr/>
          <a:lstStyle/>
          <a:p>
            <a:pPr marL="133350" indent="0">
              <a:buNone/>
            </a:pPr>
            <a:r>
              <a:rPr lang="en-US" dirty="0"/>
              <a:t>Model is only as good as the input data.</a:t>
            </a:r>
          </a:p>
          <a:p>
            <a:pPr marL="133350" indent="0">
              <a:buNone/>
            </a:pPr>
            <a:endParaRPr lang="en-US" dirty="0"/>
          </a:p>
          <a:p>
            <a:pPr marL="133350" indent="0">
              <a:buNone/>
            </a:pPr>
            <a:r>
              <a:rPr lang="en-US" dirty="0"/>
              <a:t>Incomplete or outdated information may reduce prediction accuracy.</a:t>
            </a:r>
          </a:p>
          <a:p>
            <a:pPr marL="133350" indent="0">
              <a:buNone/>
            </a:pPr>
            <a:endParaRPr lang="en-US" dirty="0"/>
          </a:p>
          <a:p>
            <a:pPr marL="133350" indent="0">
              <a:buNone/>
            </a:pPr>
            <a:r>
              <a:rPr lang="en-US" dirty="0"/>
              <a:t>Rare class Needs Repair remains harder to predict confidently.</a:t>
            </a:r>
          </a:p>
          <a:p>
            <a:pPr marL="133350" indent="0">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3" name="Subtitle 2">
            <a:extLst>
              <a:ext uri="{FF2B5EF4-FFF2-40B4-BE49-F238E27FC236}">
                <a16:creationId xmlns:a16="http://schemas.microsoft.com/office/drawing/2014/main" id="{18F048A3-21F6-51C4-D807-E38727176B43}"/>
              </a:ext>
            </a:extLst>
          </p:cNvPr>
          <p:cNvSpPr>
            <a:spLocks noGrp="1"/>
          </p:cNvSpPr>
          <p:nvPr>
            <p:ph type="subTitle" idx="2"/>
          </p:nvPr>
        </p:nvSpPr>
        <p:spPr>
          <a:xfrm>
            <a:off x="715099" y="1084075"/>
            <a:ext cx="8288223" cy="3524400"/>
          </a:xfrm>
        </p:spPr>
        <p:txBody>
          <a:bodyPr/>
          <a:lstStyle/>
          <a:p>
            <a:pPr marL="133350" indent="0" algn="ctr">
              <a:buNone/>
            </a:pPr>
            <a:r>
              <a:rPr lang="en-US" sz="3200" b="1" dirty="0"/>
              <a:t>Thank You!</a:t>
            </a:r>
          </a:p>
          <a:p>
            <a:pPr marL="133350" indent="0" algn="ctr">
              <a:buNone/>
            </a:pPr>
            <a:endParaRPr lang="en-US" sz="3200" b="1" dirty="0"/>
          </a:p>
          <a:p>
            <a:pPr marL="133350" indent="0" algn="ctr">
              <a:buNone/>
            </a:pPr>
            <a:r>
              <a:rPr lang="en-US" sz="3200" dirty="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6"/>
        <p:cNvGrpSpPr/>
        <p:nvPr/>
      </p:nvGrpSpPr>
      <p:grpSpPr>
        <a:xfrm>
          <a:off x="0" y="0"/>
          <a:ext cx="0" cy="0"/>
          <a:chOff x="0" y="0"/>
          <a:chExt cx="0" cy="0"/>
        </a:xfrm>
      </p:grpSpPr>
      <p:sp>
        <p:nvSpPr>
          <p:cNvPr id="957" name="Google Shape;957;p3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r>
              <a:rPr lang="en-US" dirty="0"/>
              <a:t> Problem Statement</a:t>
            </a:r>
          </a:p>
        </p:txBody>
      </p:sp>
      <p:sp>
        <p:nvSpPr>
          <p:cNvPr id="958" name="Google Shape;958;p39"/>
          <p:cNvSpPr txBox="1">
            <a:spLocks noGrp="1"/>
          </p:cNvSpPr>
          <p:nvPr>
            <p:ph type="body" idx="1"/>
          </p:nvPr>
        </p:nvSpPr>
        <p:spPr>
          <a:xfrm>
            <a:off x="720000" y="1050475"/>
            <a:ext cx="7704000" cy="3558000"/>
          </a:xfrm>
          <a:prstGeom prst="rect">
            <a:avLst/>
          </a:prstGeom>
        </p:spPr>
        <p:txBody>
          <a:bodyPr spcFirstLastPara="1" wrap="square" lIns="91425" tIns="91425" rIns="91425" bIns="91425" anchor="t" anchorCtr="0">
            <a:noAutofit/>
          </a:bodyPr>
          <a:lstStyle/>
          <a:p>
            <a:r>
              <a:rPr lang="en-US" sz="2000" dirty="0"/>
              <a:t>Access to clean and functional water sources remains a major challenge in Tanzania, especially in rural and underserved regions. Although thousands of water wells have been installed across the country, a significant number are either non-functional or in need of repair. The lack of timely maintenance, poor infrastructure planning, and limited resource allocation contribute to this issue, leaving many communities without reliable access to safe water.</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2"/>
        <p:cNvGrpSpPr/>
        <p:nvPr/>
      </p:nvGrpSpPr>
      <p:grpSpPr>
        <a:xfrm>
          <a:off x="0" y="0"/>
          <a:ext cx="0" cy="0"/>
          <a:chOff x="0" y="0"/>
          <a:chExt cx="0" cy="0"/>
        </a:xfrm>
      </p:grpSpPr>
      <p:sp>
        <p:nvSpPr>
          <p:cNvPr id="967" name="Google Shape;967;p40"/>
          <p:cNvSpPr txBox="1">
            <a:spLocks noGrp="1"/>
          </p:cNvSpPr>
          <p:nvPr>
            <p:ph type="title" idx="14"/>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GOALS</a:t>
            </a:r>
            <a:endParaRPr sz="3800" b="1" dirty="0">
              <a:latin typeface="Abhaya Libre"/>
              <a:ea typeface="Abhaya Libre"/>
              <a:cs typeface="Abhaya Libre"/>
              <a:sym typeface="Abhaya Libre"/>
            </a:endParaRPr>
          </a:p>
        </p:txBody>
      </p:sp>
      <p:sp>
        <p:nvSpPr>
          <p:cNvPr id="968" name="Google Shape;968;p40"/>
          <p:cNvSpPr txBox="1">
            <a:spLocks noGrp="1"/>
          </p:cNvSpPr>
          <p:nvPr>
            <p:ph type="title" idx="15"/>
          </p:nvPr>
        </p:nvSpPr>
        <p:spPr>
          <a:xfrm>
            <a:off x="1084376" y="1125416"/>
            <a:ext cx="7532085" cy="3821722"/>
          </a:xfrm>
          <a:prstGeom prst="rect">
            <a:avLst/>
          </a:prstGeom>
        </p:spPr>
        <p:txBody>
          <a:bodyPr spcFirstLastPara="1" wrap="square" lIns="91425" tIns="91425" rIns="91425" bIns="91425" anchor="ctr" anchorCtr="0">
            <a:noAutofit/>
          </a:bodyPr>
          <a:lstStyle/>
          <a:p>
            <a:pPr algn="l"/>
            <a:r>
              <a:rPr lang="en-US" dirty="0"/>
              <a:t>Build a predictive model that classifies the condition of water wells in Tanzania as</a:t>
            </a:r>
            <a:br>
              <a:rPr lang="en-US" dirty="0"/>
            </a:br>
            <a:br>
              <a:rPr lang="en-US" dirty="0"/>
            </a:br>
            <a:r>
              <a:rPr lang="en-US" dirty="0"/>
              <a:t> .    Functional</a:t>
            </a:r>
            <a:br>
              <a:rPr lang="en-US" dirty="0"/>
            </a:br>
            <a:r>
              <a:rPr lang="en-US" dirty="0"/>
              <a:t> .    Functional but needs repair</a:t>
            </a:r>
            <a:br>
              <a:rPr lang="en-US" dirty="0"/>
            </a:br>
            <a:r>
              <a:rPr lang="en-US" dirty="0"/>
              <a:t> .     Non-functional</a:t>
            </a:r>
            <a:br>
              <a:rPr lang="en-US" dirty="0"/>
            </a:br>
            <a:br>
              <a:rPr lang="en-US" dirty="0"/>
            </a:br>
            <a:r>
              <a:rPr lang="en-US" dirty="0"/>
              <a:t>Purpose : Help NGOs prioritize well repairs and plan new installations.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5" name="Google Shape;985;p41"/>
          <p:cNvSpPr txBox="1">
            <a:spLocks noGrp="1"/>
          </p:cNvSpPr>
          <p:nvPr>
            <p:ph type="title"/>
          </p:nvPr>
        </p:nvSpPr>
        <p:spPr>
          <a:xfrm>
            <a:off x="867508" y="403082"/>
            <a:ext cx="7573107" cy="552600"/>
          </a:xfrm>
          <a:prstGeom prst="rect">
            <a:avLst/>
          </a:prstGeom>
        </p:spPr>
        <p:txBody>
          <a:bodyPr spcFirstLastPara="1" wrap="square" lIns="91425" tIns="91425" rIns="91425" bIns="91425" anchor="ctr" anchorCtr="0">
            <a:noAutofit/>
          </a:bodyPr>
          <a:lstStyle/>
          <a:p>
            <a:pPr lvl="0"/>
            <a:r>
              <a:rPr lang="en-US" dirty="0"/>
              <a:t>Business Understanding</a:t>
            </a:r>
            <a:endParaRPr dirty="0"/>
          </a:p>
        </p:txBody>
      </p:sp>
      <p:sp>
        <p:nvSpPr>
          <p:cNvPr id="986" name="Google Shape;986;p41"/>
          <p:cNvSpPr txBox="1">
            <a:spLocks noGrp="1"/>
          </p:cNvSpPr>
          <p:nvPr>
            <p:ph type="subTitle" idx="1"/>
          </p:nvPr>
        </p:nvSpPr>
        <p:spPr>
          <a:xfrm>
            <a:off x="328246" y="1448102"/>
            <a:ext cx="8616461" cy="3604544"/>
          </a:xfrm>
          <a:prstGeom prst="rect">
            <a:avLst/>
          </a:prstGeom>
        </p:spPr>
        <p:txBody>
          <a:bodyPr spcFirstLastPara="1" wrap="square" lIns="91425" tIns="91425" rIns="91425" bIns="91425" anchor="ctr" anchorCtr="0">
            <a:noAutofit/>
          </a:bodyPr>
          <a:lstStyle/>
          <a:p>
            <a:r>
              <a:rPr lang="en-US" dirty="0"/>
              <a:t>Tanzania struggles with providing reliable access to clean water, especially in</a:t>
            </a:r>
          </a:p>
          <a:p>
            <a:endParaRPr lang="en-US" dirty="0"/>
          </a:p>
          <a:p>
            <a:r>
              <a:rPr lang="en-US" dirty="0"/>
              <a:t> rural areas. Many existing water wells are non-functional or in need of repair,</a:t>
            </a:r>
          </a:p>
          <a:p>
            <a:endParaRPr lang="en-US" dirty="0"/>
          </a:p>
          <a:p>
            <a:r>
              <a:rPr lang="en-US" dirty="0"/>
              <a:t> impacting millions. This project aims to build a machine learning model that</a:t>
            </a:r>
          </a:p>
          <a:p>
            <a:endParaRPr lang="en-US" dirty="0"/>
          </a:p>
          <a:p>
            <a:r>
              <a:rPr lang="en-US" dirty="0"/>
              <a:t> predicts the condition of water wells based on features like pump type,</a:t>
            </a:r>
          </a:p>
          <a:p>
            <a:endParaRPr lang="en-US" dirty="0"/>
          </a:p>
          <a:p>
            <a:r>
              <a:rPr lang="en-US" dirty="0"/>
              <a:t> construction year, and location. The model will support NGOs, government</a:t>
            </a:r>
          </a:p>
          <a:p>
            <a:endParaRPr lang="en-US" dirty="0"/>
          </a:p>
          <a:p>
            <a:r>
              <a:rPr lang="en-US" dirty="0"/>
              <a:t> agencies, and donors in identifying at-risk wells and prioritizing repairs</a:t>
            </a:r>
          </a:p>
          <a:p>
            <a:endParaRPr lang="en-US" dirty="0"/>
          </a:p>
          <a:p>
            <a:r>
              <a:rPr lang="en-US" dirty="0"/>
              <a:t>ultimately improving water access and resource allocation.</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42"/>
          <p:cNvSpPr txBox="1">
            <a:spLocks noGrp="1"/>
          </p:cNvSpPr>
          <p:nvPr>
            <p:ph type="title"/>
          </p:nvPr>
        </p:nvSpPr>
        <p:spPr>
          <a:xfrm>
            <a:off x="2022900" y="249084"/>
            <a:ext cx="5098200" cy="681443"/>
          </a:xfrm>
          <a:prstGeom prst="rect">
            <a:avLst/>
          </a:prstGeom>
        </p:spPr>
        <p:txBody>
          <a:bodyPr spcFirstLastPara="1" wrap="square" lIns="91425" tIns="91425" rIns="91425" bIns="91425" anchor="ctr" anchorCtr="0">
            <a:noAutofit/>
          </a:bodyPr>
          <a:lstStyle/>
          <a:p>
            <a:pPr lvl="0"/>
            <a:r>
              <a:rPr lang="en-US" dirty="0"/>
              <a:t>Data Understanding</a:t>
            </a:r>
            <a:endParaRPr dirty="0"/>
          </a:p>
        </p:txBody>
      </p:sp>
      <p:pic>
        <p:nvPicPr>
          <p:cNvPr id="993" name="Google Shape;993;p42"/>
          <p:cNvPicPr preferRelativeResize="0"/>
          <p:nvPr/>
        </p:nvPicPr>
        <p:blipFill>
          <a:blip r:embed="rId3">
            <a:alphaModFix amt="49000"/>
          </a:blip>
          <a:stretch>
            <a:fillRect/>
          </a:stretch>
        </p:blipFill>
        <p:spPr>
          <a:xfrm rot="2700000">
            <a:off x="2558480" y="-1426563"/>
            <a:ext cx="410207" cy="4032738"/>
          </a:xfrm>
          <a:prstGeom prst="rect">
            <a:avLst/>
          </a:prstGeom>
          <a:noFill/>
          <a:ln>
            <a:noFill/>
          </a:ln>
        </p:spPr>
      </p:pic>
      <p:sp>
        <p:nvSpPr>
          <p:cNvPr id="3" name="Subtitle 2">
            <a:extLst>
              <a:ext uri="{FF2B5EF4-FFF2-40B4-BE49-F238E27FC236}">
                <a16:creationId xmlns:a16="http://schemas.microsoft.com/office/drawing/2014/main" id="{0F06201E-D426-F919-4434-D5277602ABE0}"/>
              </a:ext>
            </a:extLst>
          </p:cNvPr>
          <p:cNvSpPr>
            <a:spLocks noGrp="1" noChangeArrowheads="1"/>
          </p:cNvSpPr>
          <p:nvPr>
            <p:ph type="subTitle" idx="1"/>
          </p:nvPr>
        </p:nvSpPr>
        <p:spPr bwMode="auto">
          <a:xfrm>
            <a:off x="82550" y="893779"/>
            <a:ext cx="8873881"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The dataset comprises information about over 59,000 water points across Tanzania,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collected to assess their operational status. The target variable, </a:t>
            </a:r>
            <a:r>
              <a:rPr kumimoji="0" lang="en-US" altLang="en-US" sz="1800" i="0" u="none" strike="noStrike" cap="none" normalizeH="0" baseline="0" dirty="0" err="1">
                <a:ln>
                  <a:noFill/>
                </a:ln>
                <a:solidFill>
                  <a:schemeClr val="tx1"/>
                </a:solidFill>
                <a:effectLst/>
                <a:latin typeface="Arial" panose="020B0604020202020204" pitchFamily="34" charset="0"/>
              </a:rPr>
              <a:t>Status_group</a:t>
            </a:r>
            <a:r>
              <a:rPr lang="en-US" altLang="en-US" sz="18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chemeClr val="tx1"/>
                </a:solidFill>
                <a:latin typeface="Arial" panose="020B0604020202020204" pitchFamily="34" charset="0"/>
              </a:rPr>
              <a:t> represents,</a:t>
            </a:r>
            <a:r>
              <a:rPr lang="en-US" altLang="en-US" sz="800" dirty="0">
                <a:solidFill>
                  <a:schemeClr val="tx1"/>
                </a:solidFill>
                <a:latin typeface="Arial" panose="020B0604020202020204" pitchFamily="34" charset="0"/>
              </a:rPr>
              <a:t> </a:t>
            </a:r>
            <a:r>
              <a:rPr kumimoji="0" lang="en-US" altLang="en-US" sz="1800" u="none" strike="noStrike" cap="none" normalizeH="0" baseline="0" dirty="0">
                <a:ln>
                  <a:noFill/>
                </a:ln>
                <a:solidFill>
                  <a:schemeClr val="tx1"/>
                </a:solidFill>
                <a:effectLst/>
                <a:latin typeface="Arial" panose="020B0604020202020204" pitchFamily="34" charset="0"/>
              </a:rPr>
              <a:t>functional, functional needs repair, or non functional.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A preliminary analysis revealed data quality issues such as missing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values,inconsistent</a:t>
            </a:r>
            <a:r>
              <a:rPr kumimoji="0" lang="en-US" altLang="en-US" sz="1800" i="0" u="none" strike="noStrike" cap="none" normalizeH="0" baseline="0" dirty="0">
                <a:ln>
                  <a:noFill/>
                </a:ln>
                <a:solidFill>
                  <a:schemeClr val="tx1"/>
                </a:solidFill>
                <a:effectLst/>
                <a:latin typeface="Arial" panose="020B0604020202020204" pitchFamily="34" charset="0"/>
              </a:rPr>
              <a:t> labels, and class imbalance</a:t>
            </a:r>
            <a:r>
              <a:rPr lang="en-US" altLang="en-US" sz="1800"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especially underrepresentation of the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functional needs repair category. Understanding these variables and their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 relationships is critical to building a model that can help NGOs and government agencies target interventions effectively.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1004" name="Google Shape;1004;p43"/>
          <p:cNvSpPr txBox="1">
            <a:spLocks noGrp="1"/>
          </p:cNvSpPr>
          <p:nvPr>
            <p:ph type="title"/>
          </p:nvPr>
        </p:nvSpPr>
        <p:spPr>
          <a:xfrm>
            <a:off x="678969" y="222287"/>
            <a:ext cx="4396154" cy="572700"/>
          </a:xfrm>
          <a:prstGeom prst="rect">
            <a:avLst/>
          </a:prstGeom>
        </p:spPr>
        <p:txBody>
          <a:bodyPr spcFirstLastPara="1" wrap="square" lIns="91425" tIns="91425" rIns="91425" bIns="91425" anchor="ctr" anchorCtr="0">
            <a:noAutofit/>
          </a:bodyPr>
          <a:lstStyle/>
          <a:p>
            <a:r>
              <a:rPr lang="en-US" dirty="0"/>
              <a:t>Data Challenges</a:t>
            </a:r>
          </a:p>
        </p:txBody>
      </p:sp>
      <p:sp>
        <p:nvSpPr>
          <p:cNvPr id="14" name="Google Shape;1004;p43">
            <a:extLst>
              <a:ext uri="{FF2B5EF4-FFF2-40B4-BE49-F238E27FC236}">
                <a16:creationId xmlns:a16="http://schemas.microsoft.com/office/drawing/2014/main" id="{F36AF7F2-4D1F-49B7-49FC-9C60877AE0CB}"/>
              </a:ext>
            </a:extLst>
          </p:cNvPr>
          <p:cNvSpPr txBox="1">
            <a:spLocks/>
          </p:cNvSpPr>
          <p:nvPr/>
        </p:nvSpPr>
        <p:spPr>
          <a:xfrm>
            <a:off x="678969" y="1017725"/>
            <a:ext cx="5874231" cy="120966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1pPr>
            <a:lvl2pPr marR="0" lvl="1"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2pPr>
            <a:lvl3pPr marR="0" lvl="2"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3pPr>
            <a:lvl4pPr marR="0" lvl="3"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4pPr>
            <a:lvl5pPr marR="0" lvl="4"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5pPr>
            <a:lvl6pPr marR="0" lvl="5"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6pPr>
            <a:lvl7pPr marR="0" lvl="6"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7pPr>
            <a:lvl8pPr marR="0" lvl="7"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8pPr>
            <a:lvl9pPr marR="0" lvl="8" algn="ctr" rtl="0">
              <a:lnSpc>
                <a:spcPct val="100000"/>
              </a:lnSpc>
              <a:spcBef>
                <a:spcPts val="0"/>
              </a:spcBef>
              <a:spcAft>
                <a:spcPts val="0"/>
              </a:spcAft>
              <a:buClr>
                <a:schemeClr val="dk1"/>
              </a:buClr>
              <a:buSzPts val="3800"/>
              <a:buFont typeface="Abhaya Libre"/>
              <a:buNone/>
              <a:defRPr sz="3800" b="1" i="0" u="none" strike="noStrike" cap="none">
                <a:solidFill>
                  <a:schemeClr val="dk1"/>
                </a:solidFill>
                <a:latin typeface="Abhaya Libre"/>
                <a:ea typeface="Abhaya Libre"/>
                <a:cs typeface="Abhaya Libre"/>
                <a:sym typeface="Abhaya Libre"/>
              </a:defRPr>
            </a:lvl9pPr>
          </a:lstStyle>
          <a:p>
            <a:pPr algn="l"/>
            <a:r>
              <a:rPr lang="en-US" sz="2400" dirty="0"/>
              <a:t>Missing values in key features</a:t>
            </a:r>
          </a:p>
          <a:p>
            <a:pPr algn="l"/>
            <a:r>
              <a:rPr lang="en-US" sz="2400" dirty="0"/>
              <a:t>Imbalanced classes</a:t>
            </a:r>
          </a:p>
          <a:p>
            <a:pPr algn="l"/>
            <a:r>
              <a:rPr lang="en-US" sz="2400" dirty="0"/>
              <a:t>Textual inconsistencies</a:t>
            </a:r>
          </a:p>
        </p:txBody>
      </p:sp>
      <p:pic>
        <p:nvPicPr>
          <p:cNvPr id="19" name="Picture 18">
            <a:extLst>
              <a:ext uri="{FF2B5EF4-FFF2-40B4-BE49-F238E27FC236}">
                <a16:creationId xmlns:a16="http://schemas.microsoft.com/office/drawing/2014/main" id="{EB8FD1DA-302E-CDE6-0BA8-EC732CF23856}"/>
              </a:ext>
            </a:extLst>
          </p:cNvPr>
          <p:cNvPicPr>
            <a:picLocks noChangeAspect="1"/>
          </p:cNvPicPr>
          <p:nvPr/>
        </p:nvPicPr>
        <p:blipFill>
          <a:blip r:embed="rId3"/>
          <a:stretch>
            <a:fillRect/>
          </a:stretch>
        </p:blipFill>
        <p:spPr>
          <a:xfrm>
            <a:off x="0" y="2227384"/>
            <a:ext cx="9144000" cy="29161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4" name="Google Shape;1014;p44"/>
          <p:cNvSpPr txBox="1">
            <a:spLocks noGrp="1"/>
          </p:cNvSpPr>
          <p:nvPr>
            <p:ph type="title" idx="2"/>
          </p:nvPr>
        </p:nvSpPr>
        <p:spPr>
          <a:xfrm>
            <a:off x="867508" y="170022"/>
            <a:ext cx="6506308" cy="591978"/>
          </a:xfrm>
          <a:prstGeom prst="rect">
            <a:avLst/>
          </a:prstGeom>
        </p:spPr>
        <p:txBody>
          <a:bodyPr spcFirstLastPara="1" wrap="square" lIns="91425" tIns="91425" rIns="91425" bIns="91425" anchor="ctr" anchorCtr="0">
            <a:noAutofit/>
          </a:bodyPr>
          <a:lstStyle/>
          <a:p>
            <a:pPr lvl="0"/>
            <a:r>
              <a:rPr lang="en-US" sz="3200" dirty="0"/>
              <a:t>Data Preparation</a:t>
            </a:r>
            <a:endParaRPr sz="3200" dirty="0"/>
          </a:p>
        </p:txBody>
      </p:sp>
      <p:sp>
        <p:nvSpPr>
          <p:cNvPr id="4" name="Rectangle 1">
            <a:extLst>
              <a:ext uri="{FF2B5EF4-FFF2-40B4-BE49-F238E27FC236}">
                <a16:creationId xmlns:a16="http://schemas.microsoft.com/office/drawing/2014/main" id="{E95316F3-AE7B-F3ED-D241-FDC716D171E2}"/>
              </a:ext>
            </a:extLst>
          </p:cNvPr>
          <p:cNvSpPr>
            <a:spLocks noGrp="1" noChangeArrowheads="1"/>
          </p:cNvSpPr>
          <p:nvPr>
            <p:ph type="title"/>
          </p:nvPr>
        </p:nvSpPr>
        <p:spPr bwMode="auto">
          <a:xfrm>
            <a:off x="0" y="836613"/>
            <a:ext cx="8897938"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Removed outliers and irrelevant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Handled missing data with imputation.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Encoded text fields using one-hot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Scaled numeric fields for better model performance.</a:t>
            </a:r>
          </a:p>
        </p:txBody>
      </p:sp>
      <p:pic>
        <p:nvPicPr>
          <p:cNvPr id="6" name="Picture 5">
            <a:extLst>
              <a:ext uri="{FF2B5EF4-FFF2-40B4-BE49-F238E27FC236}">
                <a16:creationId xmlns:a16="http://schemas.microsoft.com/office/drawing/2014/main" id="{F7E937F5-1CEE-5296-C353-6F84D9BF2044}"/>
              </a:ext>
            </a:extLst>
          </p:cNvPr>
          <p:cNvPicPr>
            <a:picLocks noChangeAspect="1"/>
          </p:cNvPicPr>
          <p:nvPr/>
        </p:nvPicPr>
        <p:blipFill>
          <a:blip r:embed="rId3"/>
          <a:stretch>
            <a:fillRect/>
          </a:stretch>
        </p:blipFill>
        <p:spPr>
          <a:xfrm>
            <a:off x="0" y="2133600"/>
            <a:ext cx="9144000" cy="30099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9" name="Google Shape;1029;p46"/>
          <p:cNvSpPr txBox="1">
            <a:spLocks noGrp="1"/>
          </p:cNvSpPr>
          <p:nvPr>
            <p:ph type="subTitle" idx="2"/>
          </p:nvPr>
        </p:nvSpPr>
        <p:spPr>
          <a:xfrm>
            <a:off x="1979463" y="99889"/>
            <a:ext cx="4677507" cy="514800"/>
          </a:xfrm>
          <a:prstGeom prst="rect">
            <a:avLst/>
          </a:prstGeom>
        </p:spPr>
        <p:txBody>
          <a:bodyPr spcFirstLastPara="1" wrap="square" lIns="91425" tIns="91425" rIns="91425" bIns="91425" anchor="ctr" anchorCtr="0">
            <a:noAutofit/>
          </a:bodyPr>
          <a:lstStyle/>
          <a:p>
            <a:pPr marL="0" lvl="0" indent="0" algn="l"/>
            <a:r>
              <a:rPr lang="en-US" sz="3600" dirty="0"/>
              <a:t>Modeling Approaches</a:t>
            </a:r>
            <a:endParaRPr sz="3600" dirty="0"/>
          </a:p>
        </p:txBody>
      </p:sp>
      <p:sp>
        <p:nvSpPr>
          <p:cNvPr id="11" name="Rectangle 2">
            <a:extLst>
              <a:ext uri="{FF2B5EF4-FFF2-40B4-BE49-F238E27FC236}">
                <a16:creationId xmlns:a16="http://schemas.microsoft.com/office/drawing/2014/main" id="{6F650FB2-E2EA-128B-6ADD-BBFE94BAE3FC}"/>
              </a:ext>
            </a:extLst>
          </p:cNvPr>
          <p:cNvSpPr>
            <a:spLocks noGrp="1" noChangeArrowheads="1"/>
          </p:cNvSpPr>
          <p:nvPr>
            <p:ph type="title"/>
          </p:nvPr>
        </p:nvSpPr>
        <p:spPr bwMode="auto">
          <a:xfrm>
            <a:off x="0" y="939941"/>
            <a:ext cx="91440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l" eaLnBrk="0" fontAlgn="base" hangingPunct="0">
              <a:spcBef>
                <a:spcPct val="0"/>
              </a:spcBef>
              <a:spcAft>
                <a:spcPct val="0"/>
              </a:spcAft>
              <a:buClrTx/>
              <a:buSzTx/>
            </a:pPr>
            <a:r>
              <a:rPr lang="en-US" sz="1800" dirty="0"/>
              <a:t>To predict the condition of water wells in Tanzania, I applied a variety of classification models. </a:t>
            </a:r>
            <a:br>
              <a:rPr lang="en-US" sz="1800" dirty="0"/>
            </a:br>
            <a:r>
              <a:rPr lang="en-US" sz="1800" dirty="0"/>
              <a:t>These models help us group wells into categories like functional, needs repair, or non functional.</a:t>
            </a:r>
            <a:br>
              <a:rPr lang="en-US" sz="1800" dirty="0"/>
            </a:br>
            <a:br>
              <a:rPr lang="en-US" sz="1800" dirty="0"/>
            </a:br>
            <a:r>
              <a:rPr lang="en-US" sz="2000" dirty="0"/>
              <a:t>Baseline Model  -Logistic Regression</a:t>
            </a:r>
            <a:br>
              <a:rPr lang="en-US" sz="2000" dirty="0"/>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Chosen </a:t>
            </a:r>
            <a:r>
              <a:rPr lang="en-US" sz="1800" dirty="0"/>
              <a:t>Logistic Regression</a:t>
            </a:r>
            <a:r>
              <a:rPr kumimoji="0" lang="en-US" altLang="en-US" sz="1800" b="0" i="0" u="none" strike="noStrike" cap="none" normalizeH="0" baseline="0" dirty="0">
                <a:ln>
                  <a:noFill/>
                </a:ln>
                <a:solidFill>
                  <a:schemeClr val="tx1"/>
                </a:solidFill>
                <a:effectLst/>
                <a:latin typeface="Arial" panose="020B0604020202020204" pitchFamily="34" charset="0"/>
              </a:rPr>
              <a:t> as a starting point due to its simplicity and interpretability.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algn="l" eaLnBrk="0" fontAlgn="base" hangingPunct="0">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It provides a clear relationship between input features and predictions, which helps in understanding the influence of each factor.</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lang="en-US" sz="1800" dirty="0"/>
              <a:t>Acts as a benchmark to evaluate whether more complex models offer improvements.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5"/>
        <p:cNvGrpSpPr/>
        <p:nvPr/>
      </p:nvGrpSpPr>
      <p:grpSpPr>
        <a:xfrm>
          <a:off x="0" y="0"/>
          <a:ext cx="0" cy="0"/>
          <a:chOff x="0" y="0"/>
          <a:chExt cx="0" cy="0"/>
        </a:xfrm>
      </p:grpSpPr>
      <p:sp>
        <p:nvSpPr>
          <p:cNvPr id="1036" name="Google Shape;1036;p47"/>
          <p:cNvSpPr txBox="1">
            <a:spLocks noGrp="1"/>
          </p:cNvSpPr>
          <p:nvPr>
            <p:ph type="title"/>
          </p:nvPr>
        </p:nvSpPr>
        <p:spPr>
          <a:xfrm>
            <a:off x="2239108" y="159380"/>
            <a:ext cx="4261292" cy="572700"/>
          </a:xfrm>
          <a:prstGeom prst="rect">
            <a:avLst/>
          </a:prstGeom>
        </p:spPr>
        <p:txBody>
          <a:bodyPr spcFirstLastPara="1" wrap="square" lIns="91425" tIns="91425" rIns="91425" bIns="91425" anchor="ctr" anchorCtr="0">
            <a:noAutofit/>
          </a:bodyPr>
          <a:lstStyle/>
          <a:p>
            <a:pPr lvl="0"/>
            <a:r>
              <a:rPr lang="en-US" dirty="0"/>
              <a:t>Decision Tree</a:t>
            </a:r>
            <a:endParaRPr dirty="0"/>
          </a:p>
        </p:txBody>
      </p:sp>
      <p:sp>
        <p:nvSpPr>
          <p:cNvPr id="2" name="Text Placeholder 1">
            <a:extLst>
              <a:ext uri="{FF2B5EF4-FFF2-40B4-BE49-F238E27FC236}">
                <a16:creationId xmlns:a16="http://schemas.microsoft.com/office/drawing/2014/main" id="{92A9AADB-5A10-8988-3508-481F489D3589}"/>
              </a:ext>
            </a:extLst>
          </p:cNvPr>
          <p:cNvSpPr>
            <a:spLocks noGrp="1" noChangeArrowheads="1"/>
          </p:cNvSpPr>
          <p:nvPr>
            <p:ph type="body" idx="1"/>
          </p:nvPr>
        </p:nvSpPr>
        <p:spPr bwMode="auto">
          <a:xfrm>
            <a:off x="0" y="972375"/>
            <a:ext cx="9144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solidFill>
                  <a:schemeClr val="tx1"/>
                </a:solidFill>
                <a:latin typeface="Arial" panose="020B0604020202020204" pitchFamily="34" charset="0"/>
              </a:rPr>
              <a:t>Decision tree</a:t>
            </a:r>
            <a:r>
              <a:rPr kumimoji="0" lang="en-US" altLang="en-US" sz="1800" b="0" i="0" u="none" strike="noStrike" cap="none" normalizeH="0" baseline="0" dirty="0">
                <a:ln>
                  <a:noFill/>
                </a:ln>
                <a:solidFill>
                  <a:schemeClr val="tx1"/>
                </a:solidFill>
                <a:effectLst/>
                <a:latin typeface="Arial" panose="020B0604020202020204" pitchFamily="34" charset="0"/>
              </a:rPr>
              <a:t> model makes decisions based on a series of </a:t>
            </a:r>
            <a:r>
              <a:rPr kumimoji="0" lang="en-US" altLang="en-US" sz="1800" i="0" u="none" strike="noStrike" cap="none" normalizeH="0" baseline="0" dirty="0">
                <a:ln>
                  <a:noFill/>
                </a:ln>
                <a:solidFill>
                  <a:schemeClr val="tx1"/>
                </a:solidFill>
                <a:effectLst/>
                <a:latin typeface="Arial" panose="020B0604020202020204" pitchFamily="34" charset="0"/>
              </a:rPr>
              <a:t>if-then rules</a:t>
            </a:r>
            <a:r>
              <a:rPr kumimoji="0" lang="en-US" altLang="en-US" sz="1800" b="0" i="0" u="none" strike="noStrike" cap="none" normalizeH="0" baseline="0" dirty="0">
                <a:ln>
                  <a:noFill/>
                </a:ln>
                <a:solidFill>
                  <a:schemeClr val="tx1"/>
                </a:solidFill>
                <a:effectLst/>
                <a:latin typeface="Arial" panose="020B0604020202020204" pitchFamily="34" charset="0"/>
              </a:rPr>
              <a:t>, like a flowchart.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Easy to interpret visually and helpful in understanding which features lead to well failure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or functionality.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However, it can </a:t>
            </a:r>
            <a:r>
              <a:rPr kumimoji="0" lang="en-US" altLang="en-US" sz="1800" b="1" i="0" u="none" strike="noStrike" cap="none" normalizeH="0" baseline="0" dirty="0">
                <a:ln>
                  <a:noFill/>
                </a:ln>
                <a:solidFill>
                  <a:schemeClr val="tx1"/>
                </a:solidFill>
                <a:effectLst/>
                <a:latin typeface="Arial" panose="020B0604020202020204" pitchFamily="34" charset="0"/>
              </a:rPr>
              <a:t>overfit</a:t>
            </a:r>
            <a:r>
              <a:rPr kumimoji="0" lang="en-US" altLang="en-US" sz="1800" b="0" i="0" u="none" strike="noStrike" cap="none" normalizeH="0" baseline="0" dirty="0">
                <a:ln>
                  <a:noFill/>
                </a:ln>
                <a:solidFill>
                  <a:schemeClr val="tx1"/>
                </a:solidFill>
                <a:effectLst/>
                <a:latin typeface="Arial" panose="020B0604020202020204" pitchFamily="34" charset="0"/>
              </a:rPr>
              <a:t> the data, which means it may not perform as well on new unseen data.</a:t>
            </a:r>
          </a:p>
        </p:txBody>
      </p:sp>
    </p:spTree>
  </p:cSld>
  <p:clrMapOvr>
    <a:masterClrMapping/>
  </p:clrMapOvr>
</p:sld>
</file>

<file path=ppt/theme/theme1.xml><?xml version="1.0" encoding="utf-8"?>
<a:theme xmlns:a="http://schemas.openxmlformats.org/drawingml/2006/main" name="Blue and Gold Pitch Deck by Slidesgo">
  <a:themeElements>
    <a:clrScheme name="Simple Light">
      <a:dk1>
        <a:srgbClr val="FFFFFF"/>
      </a:dk1>
      <a:lt1>
        <a:srgbClr val="9B6D28"/>
      </a:lt1>
      <a:dk2>
        <a:srgbClr val="E8C98A"/>
      </a:dk2>
      <a:lt2>
        <a:srgbClr val="9DA8B7"/>
      </a:lt2>
      <a:accent1>
        <a:srgbClr val="0A1548"/>
      </a:accent1>
      <a:accent2>
        <a:srgbClr val="00001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837</Words>
  <Application>Microsoft Office PowerPoint</Application>
  <PresentationFormat>On-screen Show (16:9)</PresentationFormat>
  <Paragraphs>106</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Abhaya Libre</vt:lpstr>
      <vt:lpstr>Bebas Neue</vt:lpstr>
      <vt:lpstr>Chivo</vt:lpstr>
      <vt:lpstr>Arial</vt:lpstr>
      <vt:lpstr>Red Hat Text</vt:lpstr>
      <vt:lpstr>Chivo Light</vt:lpstr>
      <vt:lpstr>Roboto Condensed Light</vt:lpstr>
      <vt:lpstr>Playfair Display</vt:lpstr>
      <vt:lpstr>Blue and Gold Pitch Deck by Slidesgo</vt:lpstr>
      <vt:lpstr>PowerPoint Presentation</vt:lpstr>
      <vt:lpstr> Problem Statement</vt:lpstr>
      <vt:lpstr>GOALS</vt:lpstr>
      <vt:lpstr>Business Understanding</vt:lpstr>
      <vt:lpstr>Data Understanding</vt:lpstr>
      <vt:lpstr>Data Challenges</vt:lpstr>
      <vt:lpstr>Data Preparation</vt:lpstr>
      <vt:lpstr>To predict the condition of water wells in Tanzania, I applied a variety of classification models.  These models help us group wells into categories like functional, needs repair, or non functional.  Baseline Model  -Logistic Regression  Chosen Logistic Regression as a starting point due to its simplicity and interpretability.  It provides a clear relationship between input features and predictions, which helps in understanding the influence of each factor.  Acts as a benchmark to evaluate whether more complex models offer improvements.</vt:lpstr>
      <vt:lpstr>Decision Tree</vt:lpstr>
      <vt:lpstr>Random Forest</vt:lpstr>
      <vt:lpstr>Evaluation Metrics</vt:lpstr>
      <vt:lpstr>Model Performance Comparison</vt:lpstr>
      <vt:lpstr>Random forest was the best </vt:lpstr>
      <vt:lpstr>Recommendations</vt:lpstr>
      <vt:lpstr>Limitations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ronnie muthomi...</dc:creator>
  <cp:lastModifiedBy>Muthomi Ronny</cp:lastModifiedBy>
  <cp:revision>2</cp:revision>
  <dcterms:modified xsi:type="dcterms:W3CDTF">2025-06-06T13:56:58Z</dcterms:modified>
</cp:coreProperties>
</file>