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6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36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43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3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4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98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6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1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52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AA375A-4D65-486B-AA88-EB2ABB103B0D}" type="datetimeFigureOut">
              <a:rPr lang="es-MX" smtClean="0"/>
              <a:t>27/04/2020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D1986B-ADC2-4646-9B6E-0F945C22DBC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8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ires.com.mx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book.com/LlantasChiapa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.com/" TargetMode="External"/><Relationship Id="rId5" Type="http://schemas.openxmlformats.org/officeDocument/2006/relationships/hyperlink" Target="https://filezilla-project.org/" TargetMode="External"/><Relationship Id="rId4" Type="http://schemas.openxmlformats.org/officeDocument/2006/relationships/hyperlink" Target="https://code.visualstudio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lantachiapas.atwebpage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fti6qBxAc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irtualllantas.mx/" TargetMode="External"/><Relationship Id="rId3" Type="http://schemas.openxmlformats.org/officeDocument/2006/relationships/hyperlink" Target="https://tienda.cellosa.com/" TargetMode="External"/><Relationship Id="rId7" Type="http://schemas.openxmlformats.org/officeDocument/2006/relationships/hyperlink" Target="https://www.misterllanta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lantasdemexico.com/" TargetMode="External"/><Relationship Id="rId5" Type="http://schemas.openxmlformats.org/officeDocument/2006/relationships/hyperlink" Target="https://llantastic.com/" TargetMode="External"/><Relationship Id="rId4" Type="http://schemas.openxmlformats.org/officeDocument/2006/relationships/hyperlink" Target="https://www.sportires.com.mx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o@llantaschiapas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onnynavarro@llantaschiapas.com" TargetMode="External"/><Relationship Id="rId4" Type="http://schemas.openxmlformats.org/officeDocument/2006/relationships/hyperlink" Target="mailto:ventas@llantaschiapas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6992" y="1778923"/>
            <a:ext cx="9966960" cy="1296785"/>
          </a:xfrm>
        </p:spPr>
        <p:txBody>
          <a:bodyPr/>
          <a:lstStyle/>
          <a:p>
            <a:pPr algn="ctr"/>
            <a:r>
              <a:rPr lang="es-MX" sz="54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www.llantaschiapas.coooom </a:t>
            </a:r>
            <a:endParaRPr lang="es-MX" sz="60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RONNY RODMAN NAVARRO LAGUNA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42" y="1837113"/>
            <a:ext cx="1795551" cy="16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1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Estos son algunos perfiles que podríamos utilizar en las Redes Sociales.</a:t>
            </a:r>
          </a:p>
          <a:p>
            <a:pPr marL="0" indent="0" algn="just">
              <a:buNone/>
            </a:pP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Facebook: </a:t>
            </a:r>
            <a:r>
              <a:rPr lang="es-MX" sz="1600" dirty="0" smtClean="0">
                <a:hlinkClick r:id="rId3"/>
              </a:rPr>
              <a:t>https://www.Facebook.com/LlantasChiapas/</a:t>
            </a: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Instagram: </a:t>
            </a:r>
            <a:r>
              <a:rPr lang="es-MX" sz="1600" dirty="0" smtClean="0">
                <a:hlinkClick r:id="rId4"/>
              </a:rPr>
              <a:t>https://www.Instragram.com/LlantasChiapas/</a:t>
            </a: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Twitter: </a:t>
            </a:r>
            <a:r>
              <a:rPr lang="es-MX" sz="1600" dirty="0">
                <a:hlinkClick r:id="rId3"/>
              </a:rPr>
              <a:t>https</a:t>
            </a:r>
            <a:r>
              <a:rPr lang="es-MX" sz="1600" dirty="0" smtClean="0">
                <a:hlinkClick r:id="rId3"/>
              </a:rPr>
              <a:t>://www.Twitter.com/LlantasChiapas</a:t>
            </a:r>
            <a:r>
              <a:rPr lang="es-MX" sz="1600" dirty="0">
                <a:hlinkClick r:id="rId3"/>
              </a:rPr>
              <a:t>/</a:t>
            </a: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856119"/>
            <a:ext cx="12192000" cy="6201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/>
              <a:t>Perfiles Sociales en Internet:</a:t>
            </a:r>
          </a:p>
          <a:p>
            <a:pPr marL="0" indent="0" algn="ctr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73787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0" y="1451913"/>
            <a:ext cx="12192000" cy="620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/>
              <a:t>Script de la Base de Datos: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3" name="Rectángulo 2"/>
          <p:cNvSpPr/>
          <p:nvPr/>
        </p:nvSpPr>
        <p:spPr>
          <a:xfrm>
            <a:off x="665017" y="2435873"/>
            <a:ext cx="107317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DROP DATABASE IF EXISTS </a:t>
            </a:r>
            <a:r>
              <a:rPr lang="es-MX" dirty="0" err="1"/>
              <a:t>BDllantas</a:t>
            </a:r>
            <a:r>
              <a:rPr lang="es-MX" dirty="0" smtClean="0"/>
              <a:t>;</a:t>
            </a:r>
            <a:endParaRPr lang="es-MX" dirty="0"/>
          </a:p>
          <a:p>
            <a:pPr algn="just"/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database</a:t>
            </a:r>
            <a:r>
              <a:rPr lang="es-MX" dirty="0"/>
              <a:t> </a:t>
            </a:r>
            <a:r>
              <a:rPr lang="es-MX" dirty="0" err="1"/>
              <a:t>BDllantas</a:t>
            </a:r>
            <a:r>
              <a:rPr lang="es-MX" dirty="0"/>
              <a:t>;</a:t>
            </a:r>
          </a:p>
          <a:p>
            <a:pPr algn="just"/>
            <a:r>
              <a:rPr lang="es-MX" dirty="0"/>
              <a:t>Use </a:t>
            </a:r>
            <a:r>
              <a:rPr lang="es-MX" dirty="0" err="1"/>
              <a:t>BDllantas</a:t>
            </a:r>
            <a:r>
              <a:rPr lang="es-MX" dirty="0" smtClean="0"/>
              <a:t>;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CREATE TABLE IF NOT EXISTS `</a:t>
            </a:r>
            <a:r>
              <a:rPr lang="es-MX" dirty="0" err="1"/>
              <a:t>BDllantas</a:t>
            </a:r>
            <a:r>
              <a:rPr lang="es-MX" dirty="0"/>
              <a:t>`.`Usuario` ( `</a:t>
            </a:r>
            <a:r>
              <a:rPr lang="es-MX" dirty="0" err="1"/>
              <a:t>idUsuario</a:t>
            </a:r>
            <a:r>
              <a:rPr lang="es-MX" dirty="0"/>
              <a:t>` INT NOT NULL AUTO_INCREMENT, `Nombre` VARCHAR(255) NOT NULL, `Tipo` INT NOT NULL DEFAULT '2', `Correo` VARCHAR(90) NOT NULL, `</a:t>
            </a:r>
            <a:r>
              <a:rPr lang="es-MX" dirty="0" err="1"/>
              <a:t>Password</a:t>
            </a:r>
            <a:r>
              <a:rPr lang="es-MX" dirty="0"/>
              <a:t>` VARCHAR(45) NOT NULL, `</a:t>
            </a:r>
            <a:r>
              <a:rPr lang="es-MX" dirty="0" err="1"/>
              <a:t>Dir_Predeterminada</a:t>
            </a:r>
            <a:r>
              <a:rPr lang="es-MX" dirty="0"/>
              <a:t>` INT NOT NULL, PRIMARY KEY (`</a:t>
            </a:r>
            <a:r>
              <a:rPr lang="es-MX" dirty="0" err="1"/>
              <a:t>idUsuario</a:t>
            </a:r>
            <a:r>
              <a:rPr lang="es-MX" dirty="0"/>
              <a:t>`)) ENGINE = </a:t>
            </a:r>
            <a:r>
              <a:rPr lang="es-MX" dirty="0" err="1"/>
              <a:t>InnoDB</a:t>
            </a:r>
            <a:r>
              <a:rPr lang="es-MX" dirty="0" smtClean="0"/>
              <a:t>;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CREATE TABLE IF NOT EXISTS `</a:t>
            </a:r>
            <a:r>
              <a:rPr lang="es-MX" dirty="0" err="1"/>
              <a:t>BDllantas</a:t>
            </a:r>
            <a:r>
              <a:rPr lang="es-MX" dirty="0"/>
              <a:t>`.`Llanta` ( `</a:t>
            </a:r>
            <a:r>
              <a:rPr lang="es-MX" dirty="0" err="1"/>
              <a:t>idLlanta</a:t>
            </a:r>
            <a:r>
              <a:rPr lang="es-MX" dirty="0"/>
              <a:t>` INT NOT NULL AUTO_INCREMENT, `Nombre` VARCHAR(55) NOT NULL, `</a:t>
            </a:r>
            <a:r>
              <a:rPr lang="es-MX" dirty="0" err="1"/>
              <a:t>Descripcion</a:t>
            </a:r>
            <a:r>
              <a:rPr lang="es-MX" dirty="0"/>
              <a:t>` LONGTEXT NOT NULL, `Tipo` VARCHAR(90) NOT NULL, `Precio` DOUBLE NOT NULL DEFAULT 0.00, `Existencia` INT NOT NULL DEFAULT 1, PRIMARY KEY (`</a:t>
            </a:r>
            <a:r>
              <a:rPr lang="es-MX" dirty="0" err="1"/>
              <a:t>idLlanta</a:t>
            </a:r>
            <a:r>
              <a:rPr lang="es-MX" dirty="0"/>
              <a:t>`)) ENGINE = </a:t>
            </a:r>
            <a:r>
              <a:rPr lang="es-MX" dirty="0" err="1"/>
              <a:t>InnoDB</a:t>
            </a:r>
            <a:r>
              <a:rPr lang="es-MX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782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410094" y="2293727"/>
            <a:ext cx="11211099" cy="39393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es-MX" sz="1600" dirty="0" smtClean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237477"/>
            <a:ext cx="12192000" cy="620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/>
              <a:t>Script de la Base de Datos: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3" name="Rectángulo 2"/>
          <p:cNvSpPr/>
          <p:nvPr/>
        </p:nvSpPr>
        <p:spPr>
          <a:xfrm>
            <a:off x="410094" y="1885723"/>
            <a:ext cx="11211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CREATE TABLE IF NOT EXISTS `</a:t>
            </a:r>
            <a:r>
              <a:rPr lang="es-MX" dirty="0" err="1"/>
              <a:t>BDllantas</a:t>
            </a:r>
            <a:r>
              <a:rPr lang="es-MX" dirty="0"/>
              <a:t>`.`</a:t>
            </a:r>
            <a:r>
              <a:rPr lang="es-MX" dirty="0" err="1"/>
              <a:t>Direccion</a:t>
            </a:r>
            <a:r>
              <a:rPr lang="es-MX" dirty="0"/>
              <a:t>` </a:t>
            </a:r>
            <a:r>
              <a:rPr lang="es-MX" dirty="0" smtClean="0"/>
              <a:t>( `</a:t>
            </a:r>
            <a:r>
              <a:rPr lang="es-MX" dirty="0" err="1"/>
              <a:t>idDireccion</a:t>
            </a:r>
            <a:r>
              <a:rPr lang="es-MX" dirty="0"/>
              <a:t>` INT NOT NULL</a:t>
            </a:r>
            <a:r>
              <a:rPr lang="es-MX" dirty="0" smtClean="0"/>
              <a:t>, `</a:t>
            </a:r>
            <a:r>
              <a:rPr lang="es-MX" dirty="0" err="1" smtClean="0"/>
              <a:t>idUsuario</a:t>
            </a:r>
            <a:r>
              <a:rPr lang="es-MX" dirty="0" smtClean="0"/>
              <a:t>` INT </a:t>
            </a:r>
            <a:r>
              <a:rPr lang="es-MX" dirty="0"/>
              <a:t>NOT NULL</a:t>
            </a:r>
            <a:r>
              <a:rPr lang="es-MX" dirty="0" smtClean="0"/>
              <a:t>, `</a:t>
            </a:r>
            <a:r>
              <a:rPr lang="es-MX" dirty="0"/>
              <a:t>Calle` VARCHAR(90) NOT NULL</a:t>
            </a:r>
            <a:r>
              <a:rPr lang="es-MX" dirty="0" smtClean="0"/>
              <a:t>, `</a:t>
            </a:r>
            <a:r>
              <a:rPr lang="es-MX" dirty="0"/>
              <a:t>Colonia` VARCHAR(90) NOT NULL</a:t>
            </a:r>
            <a:r>
              <a:rPr lang="es-MX" dirty="0" smtClean="0"/>
              <a:t>, `</a:t>
            </a:r>
            <a:r>
              <a:rPr lang="es-MX" dirty="0" err="1"/>
              <a:t>Codigo_Postal</a:t>
            </a:r>
            <a:r>
              <a:rPr lang="es-MX" dirty="0"/>
              <a:t>` INT NOT NULL</a:t>
            </a:r>
            <a:r>
              <a:rPr lang="es-MX" dirty="0" smtClean="0"/>
              <a:t>, `</a:t>
            </a:r>
            <a:r>
              <a:rPr lang="es-MX" dirty="0"/>
              <a:t>Referencia` VARCHAR(90) NULL</a:t>
            </a:r>
            <a:r>
              <a:rPr lang="es-MX" dirty="0" smtClean="0"/>
              <a:t>, `</a:t>
            </a:r>
            <a:r>
              <a:rPr lang="es-MX" dirty="0" err="1" smtClean="0"/>
              <a:t>Descripcion_Fachada</a:t>
            </a:r>
            <a:r>
              <a:rPr lang="es-MX" dirty="0" smtClean="0"/>
              <a:t>` VARCHAR(90</a:t>
            </a:r>
            <a:r>
              <a:rPr lang="es-MX" dirty="0"/>
              <a:t>) NULL</a:t>
            </a:r>
            <a:r>
              <a:rPr lang="es-MX" dirty="0" smtClean="0"/>
              <a:t>, `</a:t>
            </a:r>
            <a:r>
              <a:rPr lang="es-MX" dirty="0" err="1"/>
              <a:t>NoExterior</a:t>
            </a:r>
            <a:r>
              <a:rPr lang="es-MX" dirty="0"/>
              <a:t>` VARCHAR(45) NULL</a:t>
            </a:r>
            <a:r>
              <a:rPr lang="es-MX" dirty="0" smtClean="0"/>
              <a:t>, `</a:t>
            </a:r>
            <a:r>
              <a:rPr lang="es-MX" dirty="0" err="1"/>
              <a:t>NoInterior</a:t>
            </a:r>
            <a:r>
              <a:rPr lang="es-MX" dirty="0"/>
              <a:t>` VARCHAR(45) </a:t>
            </a:r>
            <a:r>
              <a:rPr lang="es-MX" dirty="0" smtClean="0"/>
              <a:t>NULL, PRIMARY </a:t>
            </a:r>
            <a:r>
              <a:rPr lang="es-MX" dirty="0"/>
              <a:t>KEY (`</a:t>
            </a:r>
            <a:r>
              <a:rPr lang="es-MX" dirty="0" err="1"/>
              <a:t>idDireccion</a:t>
            </a:r>
            <a:r>
              <a:rPr lang="es-MX" dirty="0" smtClean="0"/>
              <a:t>`), INDEX </a:t>
            </a:r>
            <a:r>
              <a:rPr lang="es-MX" dirty="0"/>
              <a:t>`</a:t>
            </a:r>
            <a:r>
              <a:rPr lang="es-MX" dirty="0" err="1"/>
              <a:t>idusuario_idx</a:t>
            </a:r>
            <a:r>
              <a:rPr lang="es-MX" dirty="0"/>
              <a:t>` (`</a:t>
            </a:r>
            <a:r>
              <a:rPr lang="es-MX" dirty="0" err="1"/>
              <a:t>idUsuario</a:t>
            </a:r>
            <a:r>
              <a:rPr lang="es-MX" dirty="0"/>
              <a:t>` ASC) </a:t>
            </a:r>
            <a:r>
              <a:rPr lang="es-MX" dirty="0" smtClean="0"/>
              <a:t>VISIBLE, CONSTRAINT `</a:t>
            </a:r>
            <a:r>
              <a:rPr lang="es-MX" dirty="0" err="1" smtClean="0"/>
              <a:t>idusuario</a:t>
            </a:r>
            <a:r>
              <a:rPr lang="es-MX" dirty="0" smtClean="0"/>
              <a:t>` FOREIGN </a:t>
            </a:r>
            <a:r>
              <a:rPr lang="es-MX" dirty="0"/>
              <a:t>KEY (`</a:t>
            </a:r>
            <a:r>
              <a:rPr lang="es-MX" dirty="0" err="1"/>
              <a:t>idUsuario</a:t>
            </a:r>
            <a:r>
              <a:rPr lang="es-MX" dirty="0" smtClean="0"/>
              <a:t>`) REFERENCES </a:t>
            </a:r>
            <a:r>
              <a:rPr lang="es-MX" dirty="0"/>
              <a:t>`</a:t>
            </a:r>
            <a:r>
              <a:rPr lang="es-MX" dirty="0" err="1"/>
              <a:t>BDllantas</a:t>
            </a:r>
            <a:r>
              <a:rPr lang="es-MX" dirty="0"/>
              <a:t>`.`Usuario` (`</a:t>
            </a:r>
            <a:r>
              <a:rPr lang="es-MX" dirty="0" err="1"/>
              <a:t>idUsuario</a:t>
            </a:r>
            <a:r>
              <a:rPr lang="es-MX" dirty="0" smtClean="0"/>
              <a:t>`) ON </a:t>
            </a:r>
            <a:r>
              <a:rPr lang="es-MX" dirty="0"/>
              <a:t>DELETE NO </a:t>
            </a:r>
            <a:r>
              <a:rPr lang="es-MX" dirty="0" smtClean="0"/>
              <a:t>ACTION ON </a:t>
            </a:r>
            <a:r>
              <a:rPr lang="es-MX" dirty="0"/>
              <a:t>UPDATE NO </a:t>
            </a:r>
            <a:r>
              <a:rPr lang="es-MX" dirty="0" smtClean="0"/>
              <a:t>ACTION) ENGINE </a:t>
            </a:r>
            <a:r>
              <a:rPr lang="es-MX" dirty="0"/>
              <a:t>= </a:t>
            </a:r>
            <a:r>
              <a:rPr lang="es-MX" dirty="0" err="1"/>
              <a:t>InnoDB</a:t>
            </a:r>
            <a:r>
              <a:rPr lang="es-MX" dirty="0" smtClean="0"/>
              <a:t>;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66502" y="3786043"/>
            <a:ext cx="12236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CREATE TABLE IF NOT EXISTS `</a:t>
            </a:r>
            <a:r>
              <a:rPr lang="es-MX" dirty="0" err="1"/>
              <a:t>BDllantas</a:t>
            </a:r>
            <a:r>
              <a:rPr lang="es-MX" dirty="0"/>
              <a:t>`.`Pedido` </a:t>
            </a:r>
            <a:r>
              <a:rPr lang="es-MX" dirty="0" smtClean="0"/>
              <a:t>( `</a:t>
            </a:r>
            <a:r>
              <a:rPr lang="es-MX" dirty="0" err="1"/>
              <a:t>idPedido</a:t>
            </a:r>
            <a:r>
              <a:rPr lang="es-MX" dirty="0"/>
              <a:t>` INT NOT NULL AUTO_INCREMENT</a:t>
            </a:r>
            <a:r>
              <a:rPr lang="es-MX" dirty="0" smtClean="0"/>
              <a:t>, `</a:t>
            </a:r>
            <a:r>
              <a:rPr lang="es-MX" dirty="0" err="1"/>
              <a:t>idUsuario</a:t>
            </a:r>
            <a:r>
              <a:rPr lang="es-MX" dirty="0"/>
              <a:t>` INT NOT NULL</a:t>
            </a:r>
            <a:r>
              <a:rPr lang="es-MX" dirty="0" smtClean="0"/>
              <a:t>, `</a:t>
            </a:r>
            <a:r>
              <a:rPr lang="es-MX" dirty="0" err="1"/>
              <a:t>idLlanta</a:t>
            </a:r>
            <a:r>
              <a:rPr lang="es-MX" dirty="0"/>
              <a:t>` INT NOT NULL</a:t>
            </a:r>
            <a:r>
              <a:rPr lang="es-MX" dirty="0" smtClean="0"/>
              <a:t>, `</a:t>
            </a:r>
            <a:r>
              <a:rPr lang="es-MX" dirty="0"/>
              <a:t>Precio` DOUBLE NOT NULL DEFAULT 0.00</a:t>
            </a:r>
            <a:r>
              <a:rPr lang="es-MX" dirty="0" smtClean="0"/>
              <a:t>, `</a:t>
            </a:r>
            <a:r>
              <a:rPr lang="es-MX" dirty="0"/>
              <a:t>Cantidad` INT NOT NULL</a:t>
            </a:r>
            <a:r>
              <a:rPr lang="es-MX" dirty="0" smtClean="0"/>
              <a:t>, `</a:t>
            </a:r>
            <a:r>
              <a:rPr lang="es-MX" dirty="0" err="1"/>
              <a:t>F_Pedido</a:t>
            </a:r>
            <a:r>
              <a:rPr lang="es-MX" dirty="0"/>
              <a:t>` DATE NOT NULL</a:t>
            </a:r>
            <a:r>
              <a:rPr lang="es-MX" dirty="0" smtClean="0"/>
              <a:t>, `</a:t>
            </a:r>
            <a:r>
              <a:rPr lang="es-MX" dirty="0" err="1"/>
              <a:t>F_Entrega</a:t>
            </a:r>
            <a:r>
              <a:rPr lang="es-MX" dirty="0"/>
              <a:t>` DATE NULL</a:t>
            </a:r>
            <a:r>
              <a:rPr lang="es-MX" dirty="0" smtClean="0"/>
              <a:t>, `</a:t>
            </a:r>
            <a:r>
              <a:rPr lang="es-MX" dirty="0" err="1"/>
              <a:t>idDireccion</a:t>
            </a:r>
            <a:r>
              <a:rPr lang="es-MX" dirty="0"/>
              <a:t>` INT NOT NULL</a:t>
            </a:r>
            <a:r>
              <a:rPr lang="es-MX" dirty="0" smtClean="0"/>
              <a:t>, `</a:t>
            </a:r>
            <a:r>
              <a:rPr lang="es-MX" dirty="0"/>
              <a:t>Estado` VARCHAR(45) NULL DEFAULT '\"Preparando Pedido</a:t>
            </a:r>
            <a:r>
              <a:rPr lang="es-MX" dirty="0" smtClean="0"/>
              <a:t>\"', PRIMARY </a:t>
            </a:r>
            <a:r>
              <a:rPr lang="es-MX" dirty="0"/>
              <a:t>KEY (`</a:t>
            </a:r>
            <a:r>
              <a:rPr lang="es-MX" dirty="0" err="1"/>
              <a:t>idPedido</a:t>
            </a:r>
            <a:r>
              <a:rPr lang="es-MX" dirty="0" smtClean="0"/>
              <a:t>`), INDEX </a:t>
            </a:r>
            <a:r>
              <a:rPr lang="es-MX" dirty="0"/>
              <a:t>`</a:t>
            </a:r>
            <a:r>
              <a:rPr lang="es-MX" dirty="0" err="1"/>
              <a:t>usuario_idx</a:t>
            </a:r>
            <a:r>
              <a:rPr lang="es-MX" dirty="0"/>
              <a:t>` (`</a:t>
            </a:r>
            <a:r>
              <a:rPr lang="es-MX" dirty="0" err="1"/>
              <a:t>idUsuario</a:t>
            </a:r>
            <a:r>
              <a:rPr lang="es-MX" dirty="0"/>
              <a:t>` ASC) </a:t>
            </a:r>
            <a:r>
              <a:rPr lang="es-MX" dirty="0" smtClean="0"/>
              <a:t>VISIBLE, INDEX </a:t>
            </a:r>
            <a:r>
              <a:rPr lang="es-MX" dirty="0"/>
              <a:t>`</a:t>
            </a:r>
            <a:r>
              <a:rPr lang="es-MX" dirty="0" err="1"/>
              <a:t>llanta_idx</a:t>
            </a:r>
            <a:r>
              <a:rPr lang="es-MX" dirty="0"/>
              <a:t>` (`</a:t>
            </a:r>
            <a:r>
              <a:rPr lang="es-MX" dirty="0" err="1"/>
              <a:t>idLlanta</a:t>
            </a:r>
            <a:r>
              <a:rPr lang="es-MX" dirty="0"/>
              <a:t>` ASC) </a:t>
            </a:r>
            <a:r>
              <a:rPr lang="es-MX" dirty="0" smtClean="0"/>
              <a:t>VISIBLE, INDEX </a:t>
            </a:r>
            <a:r>
              <a:rPr lang="es-MX" dirty="0"/>
              <a:t>`</a:t>
            </a:r>
            <a:r>
              <a:rPr lang="es-MX" dirty="0" err="1"/>
              <a:t>dir_entrega_idx</a:t>
            </a:r>
            <a:r>
              <a:rPr lang="es-MX" dirty="0"/>
              <a:t>` (`</a:t>
            </a:r>
            <a:r>
              <a:rPr lang="es-MX" dirty="0" err="1"/>
              <a:t>idDireccion</a:t>
            </a:r>
            <a:r>
              <a:rPr lang="es-MX" dirty="0"/>
              <a:t>` ASC) </a:t>
            </a:r>
            <a:r>
              <a:rPr lang="es-MX" dirty="0" smtClean="0"/>
              <a:t>VISIBLE, CONSTRAINT </a:t>
            </a:r>
            <a:r>
              <a:rPr lang="es-MX" dirty="0"/>
              <a:t>`</a:t>
            </a:r>
            <a:r>
              <a:rPr lang="es-MX" dirty="0" smtClean="0"/>
              <a:t>usuario` FOREIGN </a:t>
            </a:r>
            <a:r>
              <a:rPr lang="es-MX" dirty="0"/>
              <a:t>KEY (`</a:t>
            </a:r>
            <a:r>
              <a:rPr lang="es-MX" dirty="0" err="1"/>
              <a:t>idUsuario</a:t>
            </a:r>
            <a:r>
              <a:rPr lang="es-MX" dirty="0" smtClean="0"/>
              <a:t>`) REFERENCES </a:t>
            </a:r>
            <a:r>
              <a:rPr lang="es-MX" dirty="0"/>
              <a:t>`</a:t>
            </a:r>
            <a:r>
              <a:rPr lang="es-MX" dirty="0" err="1"/>
              <a:t>BDllantas</a:t>
            </a:r>
            <a:r>
              <a:rPr lang="es-MX" dirty="0"/>
              <a:t>`.`Usuario` (`</a:t>
            </a:r>
            <a:r>
              <a:rPr lang="es-MX" dirty="0" err="1"/>
              <a:t>idUsuario</a:t>
            </a:r>
            <a:r>
              <a:rPr lang="es-MX" dirty="0" smtClean="0"/>
              <a:t>`) ON </a:t>
            </a:r>
            <a:r>
              <a:rPr lang="es-MX" dirty="0"/>
              <a:t>DELETE NO </a:t>
            </a:r>
            <a:r>
              <a:rPr lang="es-MX" dirty="0" smtClean="0"/>
              <a:t>ACTION ON </a:t>
            </a:r>
            <a:r>
              <a:rPr lang="es-MX" dirty="0"/>
              <a:t>UPDATE NO </a:t>
            </a:r>
            <a:r>
              <a:rPr lang="es-MX" dirty="0" smtClean="0"/>
              <a:t>ACTION, CONSTRAINT </a:t>
            </a:r>
            <a:r>
              <a:rPr lang="es-MX" dirty="0"/>
              <a:t>`</a:t>
            </a:r>
            <a:r>
              <a:rPr lang="es-MX" dirty="0" smtClean="0"/>
              <a:t>llanta` FOREIGN </a:t>
            </a:r>
            <a:r>
              <a:rPr lang="es-MX" dirty="0"/>
              <a:t>KEY (`</a:t>
            </a:r>
            <a:r>
              <a:rPr lang="es-MX" dirty="0" err="1"/>
              <a:t>idLlanta</a:t>
            </a:r>
            <a:r>
              <a:rPr lang="es-MX" dirty="0" smtClean="0"/>
              <a:t>`) REFERENCES </a:t>
            </a:r>
            <a:r>
              <a:rPr lang="es-MX" dirty="0"/>
              <a:t>`</a:t>
            </a:r>
            <a:r>
              <a:rPr lang="es-MX" dirty="0" err="1"/>
              <a:t>BDllantas</a:t>
            </a:r>
            <a:r>
              <a:rPr lang="es-MX" dirty="0"/>
              <a:t>`.`Llanta` (`</a:t>
            </a:r>
            <a:r>
              <a:rPr lang="es-MX" dirty="0" err="1"/>
              <a:t>idLlanta</a:t>
            </a:r>
            <a:r>
              <a:rPr lang="es-MX" dirty="0" smtClean="0"/>
              <a:t>`) ON </a:t>
            </a:r>
            <a:r>
              <a:rPr lang="es-MX" dirty="0"/>
              <a:t>DELETE NO </a:t>
            </a:r>
            <a:r>
              <a:rPr lang="es-MX" dirty="0" smtClean="0"/>
              <a:t>ACTION ON </a:t>
            </a:r>
            <a:r>
              <a:rPr lang="es-MX" dirty="0"/>
              <a:t>UPDATE NO </a:t>
            </a:r>
            <a:r>
              <a:rPr lang="es-MX" dirty="0" smtClean="0"/>
              <a:t>ACTION, CONSTRAINT </a:t>
            </a:r>
            <a:r>
              <a:rPr lang="es-MX" dirty="0"/>
              <a:t>`</a:t>
            </a:r>
            <a:r>
              <a:rPr lang="es-MX" dirty="0" err="1" smtClean="0"/>
              <a:t>dir_entrega</a:t>
            </a:r>
            <a:r>
              <a:rPr lang="es-MX" dirty="0" smtClean="0"/>
              <a:t>` FOREIGN </a:t>
            </a:r>
            <a:r>
              <a:rPr lang="es-MX" dirty="0"/>
              <a:t>KEY (`</a:t>
            </a:r>
            <a:r>
              <a:rPr lang="es-MX" dirty="0" err="1"/>
              <a:t>idDireccion</a:t>
            </a:r>
            <a:r>
              <a:rPr lang="es-MX" dirty="0" smtClean="0"/>
              <a:t>`) REFERENCES </a:t>
            </a:r>
            <a:r>
              <a:rPr lang="es-MX" dirty="0"/>
              <a:t>`</a:t>
            </a:r>
            <a:r>
              <a:rPr lang="es-MX" dirty="0" err="1"/>
              <a:t>BDllantas</a:t>
            </a:r>
            <a:r>
              <a:rPr lang="es-MX" dirty="0"/>
              <a:t>`.`</a:t>
            </a:r>
            <a:r>
              <a:rPr lang="es-MX" dirty="0" err="1"/>
              <a:t>Direccion</a:t>
            </a:r>
            <a:r>
              <a:rPr lang="es-MX" dirty="0"/>
              <a:t>` (`</a:t>
            </a:r>
            <a:r>
              <a:rPr lang="es-MX" dirty="0" err="1"/>
              <a:t>idDireccion</a:t>
            </a:r>
            <a:r>
              <a:rPr lang="es-MX" dirty="0" smtClean="0"/>
              <a:t>`) ON </a:t>
            </a:r>
            <a:r>
              <a:rPr lang="es-MX" dirty="0"/>
              <a:t>DELETE NO </a:t>
            </a:r>
            <a:r>
              <a:rPr lang="es-MX" dirty="0" smtClean="0"/>
              <a:t>ACTION ON </a:t>
            </a:r>
            <a:r>
              <a:rPr lang="es-MX" dirty="0"/>
              <a:t>UPDATE NO </a:t>
            </a:r>
            <a:r>
              <a:rPr lang="es-MX" dirty="0" smtClean="0"/>
              <a:t>ACTION) ENGINE = </a:t>
            </a:r>
            <a:r>
              <a:rPr lang="es-MX" dirty="0" err="1" smtClean="0"/>
              <a:t>InnoDB</a:t>
            </a:r>
            <a:r>
              <a:rPr lang="es-MX" dirty="0" smtClean="0"/>
              <a:t>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448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856119"/>
            <a:ext cx="12192000" cy="6201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/>
              <a:t>Prototipo de Interfaz de Usuario:</a:t>
            </a:r>
          </a:p>
          <a:p>
            <a:pPr marL="0" indent="0" algn="ctr">
              <a:buNone/>
            </a:pPr>
            <a:endParaRPr lang="es-MX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28" y="2639593"/>
            <a:ext cx="5662351" cy="40445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849" r="9240" b="11879"/>
          <a:stretch/>
        </p:blipFill>
        <p:spPr>
          <a:xfrm>
            <a:off x="8225769" y="2953513"/>
            <a:ext cx="1236282" cy="25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4978" y="349134"/>
            <a:ext cx="9966960" cy="1296785"/>
          </a:xfrm>
        </p:spPr>
        <p:txBody>
          <a:bodyPr/>
          <a:lstStyle/>
          <a:p>
            <a:pPr algn="ctr"/>
            <a:r>
              <a:rPr lang="es-MX" sz="54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www.llantaschiapas.coooom </a:t>
            </a:r>
            <a:endParaRPr lang="es-MX" sz="60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RONNY RODMAN NAVARRO LAGUNA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01" y="423950"/>
            <a:ext cx="1828801" cy="1635097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463636" y="2552417"/>
            <a:ext cx="5331230" cy="996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600" b="1" u="sng" dirty="0">
                <a:solidFill>
                  <a:schemeClr val="accent1"/>
                </a:solidFill>
              </a:rPr>
              <a:t>4</a:t>
            </a:r>
            <a:r>
              <a:rPr lang="es-MX" sz="6600" b="1" u="sng" dirty="0" smtClean="0">
                <a:solidFill>
                  <a:schemeClr val="accent1"/>
                </a:solidFill>
              </a:rPr>
              <a:t>ª. ENTREGA</a:t>
            </a:r>
            <a:endParaRPr lang="es-MX" sz="66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567" r="-118" b="4024"/>
          <a:stretch/>
        </p:blipFill>
        <p:spPr>
          <a:xfrm>
            <a:off x="0" y="2034132"/>
            <a:ext cx="8807568" cy="4226388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pantalla principal</a:t>
            </a:r>
          </a:p>
          <a:p>
            <a:pPr algn="ctr"/>
            <a:r>
              <a:rPr lang="es-MX" dirty="0" smtClean="0"/>
              <a:t>en la cual se muestra un botón que dice “</a:t>
            </a:r>
            <a:r>
              <a:rPr lang="es-MX" dirty="0" err="1" smtClean="0"/>
              <a:t>Registrate</a:t>
            </a:r>
            <a:r>
              <a:rPr lang="es-MX" dirty="0" smtClean="0"/>
              <a:t>”.</a:t>
            </a:r>
          </a:p>
          <a:p>
            <a:pPr algn="ctr"/>
            <a:r>
              <a:rPr lang="es-MX" dirty="0" smtClean="0"/>
              <a:t>Ahí encontrarás un formulario sencillo para crear tu cuenta como cliente y hacer compras con sencillos pasos.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8229600" y="2423933"/>
            <a:ext cx="793630" cy="37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5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pantalla principal</a:t>
            </a:r>
          </a:p>
          <a:p>
            <a:pPr algn="ctr"/>
            <a:r>
              <a:rPr lang="es-MX" dirty="0" smtClean="0"/>
              <a:t>en la cual también se muestra </a:t>
            </a:r>
            <a:r>
              <a:rPr lang="es-MX" dirty="0" smtClean="0"/>
              <a:t>el inventario y los distintos tipos de llantas y con sus respectivas descripciones y el cliente también puede ver cuanto tenemos en stock.</a:t>
            </a:r>
            <a:endParaRPr lang="es-MX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9560" r="236" b="3774"/>
          <a:stretch/>
        </p:blipFill>
        <p:spPr>
          <a:xfrm>
            <a:off x="232908" y="2035833"/>
            <a:ext cx="8414738" cy="4114801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 flipV="1">
            <a:off x="8399804" y="5149881"/>
            <a:ext cx="793630" cy="37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4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</a:t>
            </a:r>
            <a:r>
              <a:rPr lang="es-MX" dirty="0" smtClean="0"/>
              <a:t>pantalla de registro, en la cual podremos registrar/crear nuestra cuenta como cliente.</a:t>
            </a:r>
          </a:p>
          <a:p>
            <a:pPr algn="ctr"/>
            <a:r>
              <a:rPr lang="es-MX" dirty="0" smtClean="0"/>
              <a:t>Llenamos los datos que nos pide y le damos registrar.</a:t>
            </a:r>
            <a:endParaRPr lang="es-MX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4444"/>
          <a:stretch/>
        </p:blipFill>
        <p:spPr>
          <a:xfrm>
            <a:off x="209550" y="2154606"/>
            <a:ext cx="8190254" cy="3941561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6915150" y="3400425"/>
            <a:ext cx="2344952" cy="704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7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</a:t>
            </a:r>
            <a:r>
              <a:rPr lang="es-MX" dirty="0" smtClean="0"/>
              <a:t>pantalla de </a:t>
            </a:r>
            <a:r>
              <a:rPr lang="es-MX" dirty="0" err="1" smtClean="0"/>
              <a:t>login</a:t>
            </a:r>
            <a:r>
              <a:rPr lang="es-MX" dirty="0" smtClean="0"/>
              <a:t>, en el cual podremos ingresar nuestra cuenta ya creada, escribimos nuestro Usuario y Contraseña y le damos al botón Iniciar Sesió</a:t>
            </a:r>
            <a:r>
              <a:rPr lang="es-MX" dirty="0" smtClean="0"/>
              <a:t>n y así poder ya realizar compras.</a:t>
            </a:r>
            <a:endParaRPr lang="es-MX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9028" b="8750"/>
          <a:stretch/>
        </p:blipFill>
        <p:spPr>
          <a:xfrm>
            <a:off x="427008" y="2285112"/>
            <a:ext cx="8101302" cy="3749782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9" idx="1"/>
          </p:cNvCxnSpPr>
          <p:nvPr/>
        </p:nvCxnSpPr>
        <p:spPr>
          <a:xfrm flipH="1">
            <a:off x="6943725" y="4368151"/>
            <a:ext cx="2001867" cy="365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9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</a:t>
            </a:r>
            <a:r>
              <a:rPr lang="es-MX" dirty="0" smtClean="0"/>
              <a:t>pantalla de Catálogo, acá podremos ver los productos que podemos comprar, solo basta que elijas el producto de tu preferencia y seleccionar la cantidad deseada.</a:t>
            </a:r>
          </a:p>
          <a:p>
            <a:pPr algn="ctr"/>
            <a:r>
              <a:rPr lang="es-MX" dirty="0" smtClean="0"/>
              <a:t>Darle al botón “Comprar”.</a:t>
            </a:r>
            <a:endParaRPr lang="es-MX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9445" r="156" b="4306"/>
          <a:stretch/>
        </p:blipFill>
        <p:spPr>
          <a:xfrm>
            <a:off x="389141" y="2120891"/>
            <a:ext cx="8207000" cy="3994159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9" idx="1"/>
          </p:cNvCxnSpPr>
          <p:nvPr/>
        </p:nvCxnSpPr>
        <p:spPr>
          <a:xfrm flipH="1">
            <a:off x="6419850" y="4368151"/>
            <a:ext cx="2525742" cy="8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6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24692" y="1939246"/>
            <a:ext cx="11166762" cy="8372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/>
              <a:t>OBJETIVO: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069848" y="2913913"/>
            <a:ext cx="100584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Comercializar llantas para </a:t>
            </a:r>
            <a:r>
              <a:rPr lang="es-MX" dirty="0" smtClean="0"/>
              <a:t>autos </a:t>
            </a:r>
            <a:r>
              <a:rPr lang="es-MX" dirty="0"/>
              <a:t>con un amplio rango de servicio a los </a:t>
            </a:r>
            <a:r>
              <a:rPr lang="es-MX" dirty="0" smtClean="0"/>
              <a:t>múltiples </a:t>
            </a:r>
            <a:r>
              <a:rPr lang="es-MX" dirty="0"/>
              <a:t>clientes que se ubican en el país, así mismo cumplir con las demandas esperadas de nuestros productos para luego de un año ampliar horizontes a nivel internacional.</a:t>
            </a:r>
          </a:p>
        </p:txBody>
      </p:sp>
    </p:spTree>
    <p:extLst>
      <p:ext uri="{BB962C8B-B14F-4D97-AF65-F5344CB8AC3E}">
        <p14:creationId xmlns:p14="http://schemas.microsoft.com/office/powerpoint/2010/main" val="214463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</a:t>
            </a:r>
            <a:r>
              <a:rPr lang="es-MX" dirty="0" smtClean="0"/>
              <a:t>pantalla de Detalle de la Compra.</a:t>
            </a:r>
          </a:p>
          <a:p>
            <a:pPr algn="ctr"/>
            <a:r>
              <a:rPr lang="es-MX" dirty="0" smtClean="0"/>
              <a:t>En el cual nos muestra nuestro producto elegido a próxima compra.</a:t>
            </a:r>
          </a:p>
          <a:p>
            <a:pPr algn="ctr"/>
            <a:r>
              <a:rPr lang="es-MX" dirty="0" smtClean="0"/>
              <a:t>Para seguir con el proceso darle al botón </a:t>
            </a:r>
          </a:p>
          <a:p>
            <a:pPr algn="ctr"/>
            <a:r>
              <a:rPr lang="es-MX" dirty="0" smtClean="0"/>
              <a:t>“Siguiente Paso”.</a:t>
            </a:r>
            <a:endParaRPr lang="es-MX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10000" r="-156" b="4306"/>
          <a:stretch/>
        </p:blipFill>
        <p:spPr>
          <a:xfrm>
            <a:off x="390525" y="2162176"/>
            <a:ext cx="8029575" cy="3870506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9" idx="1"/>
          </p:cNvCxnSpPr>
          <p:nvPr/>
        </p:nvCxnSpPr>
        <p:spPr>
          <a:xfrm flipH="1">
            <a:off x="6419850" y="4368151"/>
            <a:ext cx="2525742" cy="89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4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</a:t>
            </a:r>
            <a:r>
              <a:rPr lang="es-MX" dirty="0" smtClean="0"/>
              <a:t>pantalla de Dirección, en la cual puedes agregar tus direcciones y/o seleccionar a donde quieres que se envié tu producto.</a:t>
            </a:r>
          </a:p>
          <a:p>
            <a:pPr algn="ctr"/>
            <a:endParaRPr lang="es-MX" dirty="0" smtClean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3" b="7499"/>
          <a:stretch/>
        </p:blipFill>
        <p:spPr>
          <a:xfrm>
            <a:off x="212598" y="2211399"/>
            <a:ext cx="8234460" cy="3834171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6505575" y="4368150"/>
            <a:ext cx="25908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6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</a:t>
            </a:r>
            <a:r>
              <a:rPr lang="es-MX" dirty="0" smtClean="0"/>
              <a:t>pantalla de Dirección, en la cual puedes agregar tus direcciones y/o seleccionar a donde quieres que se envié tu producto.</a:t>
            </a:r>
          </a:p>
          <a:p>
            <a:pPr algn="ctr"/>
            <a:endParaRPr lang="es-MX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5" r="-78" b="6250"/>
          <a:stretch/>
        </p:blipFill>
        <p:spPr>
          <a:xfrm>
            <a:off x="272981" y="2121389"/>
            <a:ext cx="8213594" cy="3898412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6505575" y="4368150"/>
            <a:ext cx="25908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3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</a:t>
            </a:r>
            <a:r>
              <a:rPr lang="es-MX" dirty="0" smtClean="0"/>
              <a:t>pantalla de una compra exitosa</a:t>
            </a:r>
            <a:r>
              <a:rPr lang="es-MX" dirty="0" smtClean="0"/>
              <a:t>, con un pequeño resumen de la compra hecha y a la dirección enviada. </a:t>
            </a:r>
            <a:endParaRPr lang="es-MX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" t="9101" r="255" b="4151"/>
          <a:stretch/>
        </p:blipFill>
        <p:spPr>
          <a:xfrm>
            <a:off x="500502" y="2213765"/>
            <a:ext cx="7794227" cy="3806036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6581955" y="4368150"/>
            <a:ext cx="2514422" cy="134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3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</a:t>
            </a:r>
            <a:r>
              <a:rPr lang="es-MX" dirty="0" smtClean="0"/>
              <a:t>pantalla de pedidos la cual solo puede ver el administrador y confirmar el env</a:t>
            </a:r>
            <a:r>
              <a:rPr lang="es-MX" dirty="0" smtClean="0"/>
              <a:t>ío o cancelar la compra hecha por el cliente. </a:t>
            </a:r>
          </a:p>
          <a:p>
            <a:pPr algn="ctr"/>
            <a:r>
              <a:rPr lang="es-MX" dirty="0" smtClean="0"/>
              <a:t>Aparece la dirección de entrega también y el estado de la compra.</a:t>
            </a:r>
            <a:endParaRPr lang="es-MX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10440" r="377" b="3396"/>
          <a:stretch/>
        </p:blipFill>
        <p:spPr>
          <a:xfrm>
            <a:off x="486647" y="2367643"/>
            <a:ext cx="7501585" cy="3652158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>
            <a:off x="7548113" y="3311532"/>
            <a:ext cx="1897812" cy="882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13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639593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502437"/>
            <a:ext cx="12192000" cy="436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dirty="0" smtClean="0"/>
              <a:t>Descripción de pantallas: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8945592" y="2475781"/>
            <a:ext cx="3140016" cy="37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Esta es la pantalla del Inventario en la cual podemos modificar nuestra base de datos. Como el nombre, descripción del producto, Tipo, Precio, Existencia e Imagen.</a:t>
            </a:r>
          </a:p>
          <a:p>
            <a:pPr algn="ctr"/>
            <a:r>
              <a:rPr lang="es-MX" dirty="0" smtClean="0"/>
              <a:t>Cabe resaltar que en el momento que le pongamos 0 en existencia no se mostrará en el catálogo.</a:t>
            </a:r>
            <a:endParaRPr lang="es-MX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3" r="307" b="4025"/>
          <a:stretch/>
        </p:blipFill>
        <p:spPr>
          <a:xfrm>
            <a:off x="189224" y="1856918"/>
            <a:ext cx="8239514" cy="3994030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H="1" flipV="1">
            <a:off x="8082951" y="3454002"/>
            <a:ext cx="1226411" cy="565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89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6800" y="2476304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400" dirty="0" smtClean="0"/>
              <a:t>Aspectos generales.</a:t>
            </a:r>
          </a:p>
          <a:p>
            <a:pPr marL="0" indent="0" algn="just">
              <a:buNone/>
            </a:pPr>
            <a:r>
              <a:rPr lang="es-MX" sz="2400" dirty="0" smtClean="0"/>
              <a:t>Las tecnologías o lenguajes que utilizamos para la creación de está página, son las siguientes:</a:t>
            </a:r>
            <a:endParaRPr lang="es-MX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PHP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JavaScript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CSS</a:t>
            </a:r>
            <a:endParaRPr lang="es-MX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0" y="1856119"/>
            <a:ext cx="12192000" cy="6201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>
                <a:solidFill>
                  <a:schemeClr val="accent1"/>
                </a:solidFill>
              </a:rPr>
              <a:t>Diseño WEB</a:t>
            </a:r>
            <a:r>
              <a:rPr lang="es-MX" sz="4000" dirty="0" smtClean="0">
                <a:solidFill>
                  <a:schemeClr val="accent1"/>
                </a:solidFill>
              </a:rPr>
              <a:t>:</a:t>
            </a:r>
            <a:endParaRPr lang="es-MX" sz="40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450541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6800" y="2476304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400" dirty="0" smtClean="0"/>
              <a:t>Aspectos generales.</a:t>
            </a:r>
          </a:p>
          <a:p>
            <a:pPr marL="0" indent="0" algn="just">
              <a:buNone/>
            </a:pPr>
            <a:r>
              <a:rPr lang="es-MX" sz="2400" dirty="0" smtClean="0"/>
              <a:t>Las aplicaciones que utilizamos para llevar la página acabo son:</a:t>
            </a:r>
            <a:endParaRPr lang="es-MX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WampServer</a:t>
            </a:r>
            <a:r>
              <a:rPr lang="es-MX" sz="2400" dirty="0"/>
              <a:t> </a:t>
            </a:r>
            <a:r>
              <a:rPr lang="es-MX" sz="2400" dirty="0" smtClean="0"/>
              <a:t>(</a:t>
            </a:r>
            <a:r>
              <a:rPr lang="es-MX" sz="2400" dirty="0">
                <a:hlinkClick r:id="rId3"/>
              </a:rPr>
              <a:t>http://www.wampserver.es</a:t>
            </a:r>
            <a:r>
              <a:rPr lang="es-MX" sz="2400" dirty="0" smtClean="0">
                <a:hlinkClick r:id="rId3"/>
              </a:rPr>
              <a:t>/</a:t>
            </a:r>
            <a:r>
              <a:rPr lang="es-MX" sz="2400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Visual Studio </a:t>
            </a:r>
            <a:r>
              <a:rPr lang="es-MX" sz="2400" dirty="0" err="1" smtClean="0"/>
              <a:t>Code</a:t>
            </a:r>
            <a:r>
              <a:rPr lang="es-MX" sz="2400" dirty="0" smtClean="0"/>
              <a:t> (</a:t>
            </a:r>
            <a:r>
              <a:rPr lang="es-MX" sz="2400" dirty="0">
                <a:hlinkClick r:id="rId4"/>
              </a:rPr>
              <a:t>https://code.visualstudio.com</a:t>
            </a:r>
            <a:r>
              <a:rPr lang="es-MX" sz="2400" dirty="0" smtClean="0">
                <a:hlinkClick r:id="rId4"/>
              </a:rPr>
              <a:t>/</a:t>
            </a:r>
            <a:r>
              <a:rPr lang="es-MX" sz="2400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FileZilla</a:t>
            </a:r>
            <a:r>
              <a:rPr lang="es-MX" sz="2400" dirty="0" smtClean="0"/>
              <a:t> (</a:t>
            </a:r>
            <a:r>
              <a:rPr lang="es-MX" sz="2400" dirty="0">
                <a:hlinkClick r:id="rId5"/>
              </a:rPr>
              <a:t>https://filezilla-project.org</a:t>
            </a:r>
            <a:r>
              <a:rPr lang="es-MX" sz="2400" dirty="0" smtClean="0">
                <a:hlinkClick r:id="rId5"/>
              </a:rPr>
              <a:t>/</a:t>
            </a:r>
            <a:r>
              <a:rPr lang="es-MX" sz="2400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err="1" smtClean="0"/>
              <a:t>MySQL</a:t>
            </a:r>
            <a:r>
              <a:rPr lang="es-MX" sz="2400" dirty="0" smtClean="0"/>
              <a:t> (</a:t>
            </a:r>
            <a:r>
              <a:rPr lang="es-MX" sz="2400" dirty="0">
                <a:hlinkClick r:id="rId6"/>
              </a:rPr>
              <a:t>https://www.mysql.com/</a:t>
            </a:r>
            <a:r>
              <a:rPr lang="es-MX" sz="2400" dirty="0" smtClean="0"/>
              <a:t>)</a:t>
            </a:r>
            <a:endParaRPr lang="es-MX" sz="24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0" y="1856119"/>
            <a:ext cx="12192000" cy="6201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>
                <a:solidFill>
                  <a:schemeClr val="accent1"/>
                </a:solidFill>
              </a:rPr>
              <a:t>Diseño WEB</a:t>
            </a:r>
            <a:r>
              <a:rPr lang="es-MX" sz="4000" dirty="0" smtClean="0">
                <a:solidFill>
                  <a:schemeClr val="accent1"/>
                </a:solidFill>
              </a:rPr>
              <a:t>:</a:t>
            </a:r>
            <a:endParaRPr lang="es-MX" sz="40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67619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6800" y="2476304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400" b="1" dirty="0" smtClean="0"/>
              <a:t>Anexos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u="sng" dirty="0" smtClean="0"/>
              <a:t>Link del sitio publicado</a:t>
            </a:r>
          </a:p>
          <a:p>
            <a:pPr marL="0" indent="0" algn="just">
              <a:buNone/>
            </a:pPr>
            <a:r>
              <a:rPr lang="es-MX" sz="2400" dirty="0">
                <a:hlinkClick r:id="rId3"/>
              </a:rPr>
              <a:t>http://llantachiapas.atwebpages.com</a:t>
            </a:r>
            <a:r>
              <a:rPr lang="es-MX" sz="2400" dirty="0" smtClean="0">
                <a:hlinkClick r:id="rId3"/>
              </a:rPr>
              <a:t>/</a:t>
            </a:r>
            <a:endParaRPr lang="es-MX" sz="2400" dirty="0" smtClean="0"/>
          </a:p>
          <a:p>
            <a:pPr marL="0" indent="0" algn="just">
              <a:buNone/>
            </a:pPr>
            <a:endParaRPr lang="es-MX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u="sng" dirty="0" smtClean="0"/>
              <a:t>Vídeo promocional del sitio</a:t>
            </a:r>
          </a:p>
          <a:p>
            <a:pPr marL="0" indent="0" algn="just">
              <a:buNone/>
            </a:pPr>
            <a:r>
              <a:rPr lang="es-MX" sz="2400" dirty="0">
                <a:hlinkClick r:id="rId4" tooltip="https://youtu.be/ffti6qBxAc8"/>
              </a:rPr>
              <a:t>https://youtu.be/ffti6qBxAc8</a:t>
            </a:r>
            <a:endParaRPr lang="es-MX" sz="2400" u="sng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0" y="1856119"/>
            <a:ext cx="12192000" cy="6201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>
                <a:solidFill>
                  <a:schemeClr val="accent1"/>
                </a:solidFill>
              </a:rPr>
              <a:t>Diseño WEB</a:t>
            </a:r>
            <a:r>
              <a:rPr lang="es-MX" sz="4000" dirty="0" smtClean="0">
                <a:solidFill>
                  <a:schemeClr val="accent1"/>
                </a:solidFill>
              </a:rPr>
              <a:t>:</a:t>
            </a:r>
            <a:endParaRPr lang="es-MX" sz="40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4053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69848" y="2913912"/>
            <a:ext cx="10058400" cy="33802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 smtClean="0"/>
              <a:t>Para este caso de estudio he encontrado las siguientes páginas a las cuales se dedican a la venta de llantas en línea.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>
                <a:hlinkClick r:id="rId3"/>
              </a:rPr>
              <a:t>https://</a:t>
            </a:r>
            <a:r>
              <a:rPr lang="es-MX" sz="1600" dirty="0" smtClean="0">
                <a:hlinkClick r:id="rId3"/>
              </a:rPr>
              <a:t>tienda.cellosa.com</a:t>
            </a: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>
                <a:hlinkClick r:id="rId4"/>
              </a:rPr>
              <a:t>https://www.sportires.com.mx</a:t>
            </a:r>
            <a:r>
              <a:rPr lang="es-MX" sz="1600" dirty="0" smtClean="0">
                <a:hlinkClick r:id="rId4"/>
              </a:rPr>
              <a:t>/</a:t>
            </a: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>
                <a:hlinkClick r:id="rId5"/>
              </a:rPr>
              <a:t>https://</a:t>
            </a:r>
            <a:r>
              <a:rPr lang="es-MX" sz="1600" dirty="0" smtClean="0">
                <a:hlinkClick r:id="rId5"/>
              </a:rPr>
              <a:t>llantastic.com</a:t>
            </a:r>
            <a:r>
              <a:rPr lang="es-MX" sz="1600" dirty="0" smtClean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>
                <a:hlinkClick r:id="rId6"/>
              </a:rPr>
              <a:t>https://www.llantasdemexico.com</a:t>
            </a:r>
            <a:r>
              <a:rPr lang="es-MX" sz="1600" dirty="0" smtClean="0">
                <a:hlinkClick r:id="rId6"/>
              </a:rPr>
              <a:t>/</a:t>
            </a: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>
                <a:hlinkClick r:id="rId7"/>
              </a:rPr>
              <a:t>https://www.misterllantas.com</a:t>
            </a:r>
            <a:r>
              <a:rPr lang="es-MX" sz="1600" dirty="0" smtClean="0">
                <a:hlinkClick r:id="rId7"/>
              </a:rPr>
              <a:t>/</a:t>
            </a:r>
            <a:endParaRPr lang="es-MX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 dirty="0">
                <a:hlinkClick r:id="rId8"/>
              </a:rPr>
              <a:t>https://</a:t>
            </a:r>
            <a:r>
              <a:rPr lang="es-MX" sz="1600" dirty="0" smtClean="0">
                <a:hlinkClick r:id="rId8"/>
              </a:rPr>
              <a:t>www.virtualllantas.mx</a:t>
            </a:r>
            <a:endParaRPr lang="es-MX" sz="1600" dirty="0" smtClean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24692" y="1939246"/>
            <a:ext cx="11166762" cy="8372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/>
              <a:t>Estudios de la competencia:</a:t>
            </a:r>
          </a:p>
          <a:p>
            <a:pPr marL="0" indent="0" algn="ctr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69565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24692" y="1939246"/>
            <a:ext cx="11166762" cy="8372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/>
              <a:t>Nombre del dominio: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069848" y="2913913"/>
            <a:ext cx="100584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s-MX" dirty="0" smtClean="0"/>
              <a:t>Se utilizará un dominio .</a:t>
            </a:r>
            <a:r>
              <a:rPr lang="es-MX" dirty="0" err="1" smtClean="0"/>
              <a:t>com</a:t>
            </a:r>
            <a:r>
              <a:rPr lang="es-MX" dirty="0" smtClean="0"/>
              <a:t> debido a la amplia cobertura que tiene y en un lapso de un año se planea ampliar a un nivel internacional.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 smtClean="0"/>
              <a:t>Nombre del proveedor de registro: </a:t>
            </a:r>
            <a:r>
              <a:rPr lang="es-MX" dirty="0" err="1" smtClean="0"/>
              <a:t>Hostinger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7239000" y="4206240"/>
            <a:ext cx="3459480" cy="115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$189 MXN al año. </a:t>
            </a:r>
          </a:p>
          <a:p>
            <a:pPr algn="ctr"/>
            <a:r>
              <a:rPr lang="es-MX" dirty="0" smtClean="0"/>
              <a:t>Pagando a partir del segundo año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13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24692" y="1939246"/>
            <a:ext cx="11166762" cy="8372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/>
              <a:t>PLAN DE ALOJAMIENTO: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069848" y="2913913"/>
            <a:ext cx="100584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s-MX" dirty="0" smtClean="0"/>
              <a:t>Servicio de hosting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5128260" y="2913913"/>
            <a:ext cx="3025140" cy="1711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Precio normal $205</a:t>
            </a:r>
          </a:p>
          <a:p>
            <a:pPr algn="ctr"/>
            <a:r>
              <a:rPr lang="es-MX" dirty="0" smtClean="0"/>
              <a:t>Precio promoción $39 al mes!</a:t>
            </a:r>
          </a:p>
          <a:p>
            <a:pPr algn="ctr"/>
            <a:r>
              <a:rPr lang="es-MX" dirty="0" smtClean="0"/>
              <a:t>Pagando 4 años por adelantado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098280" y="2141220"/>
            <a:ext cx="2621280" cy="395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Sitios web ilimitados</a:t>
            </a:r>
          </a:p>
          <a:p>
            <a:pPr algn="ctr"/>
            <a:r>
              <a:rPr lang="es-MX" dirty="0" smtClean="0"/>
              <a:t>Tamaño en disco 20GB</a:t>
            </a:r>
          </a:p>
          <a:p>
            <a:pPr algn="ctr"/>
            <a:r>
              <a:rPr lang="es-MX" dirty="0" smtClean="0"/>
              <a:t>Ancho de banda ilimitado</a:t>
            </a:r>
          </a:p>
          <a:p>
            <a:pPr algn="ctr"/>
            <a:r>
              <a:rPr lang="es-MX" dirty="0" smtClean="0"/>
              <a:t>Base de datos ilimitadas</a:t>
            </a:r>
          </a:p>
          <a:p>
            <a:pPr algn="ctr"/>
            <a:r>
              <a:rPr lang="es-MX" dirty="0" smtClean="0"/>
              <a:t>Cuentas de correos ilimitadas</a:t>
            </a:r>
          </a:p>
          <a:p>
            <a:pPr algn="ctr"/>
            <a:r>
              <a:rPr lang="es-MX" dirty="0" smtClean="0"/>
              <a:t>100 Subdominios por cuenta</a:t>
            </a:r>
          </a:p>
          <a:p>
            <a:pPr algn="ctr"/>
            <a:r>
              <a:rPr lang="es-MX" dirty="0" smtClean="0"/>
              <a:t>Cuenta FTP ilimitadas SSL</a:t>
            </a:r>
          </a:p>
        </p:txBody>
      </p:sp>
    </p:spTree>
    <p:extLst>
      <p:ext uri="{BB962C8B-B14F-4D97-AF65-F5344CB8AC3E}">
        <p14:creationId xmlns:p14="http://schemas.microsoft.com/office/powerpoint/2010/main" val="364903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24692" y="1939246"/>
            <a:ext cx="11166762" cy="8372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dirty="0" smtClean="0"/>
              <a:t>CONFIGURACIÓN:</a:t>
            </a:r>
          </a:p>
          <a:p>
            <a:pPr marL="0" indent="0" algn="ctr">
              <a:buNone/>
            </a:pPr>
            <a:endParaRPr lang="es-MX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069848" y="2913913"/>
            <a:ext cx="100584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1181100" y="2689860"/>
            <a:ext cx="3505200" cy="3429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contacto@llantaschiapas.com</a:t>
            </a:r>
            <a:endParaRPr lang="es-MX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ventas@llantaschiapas.com</a:t>
            </a:r>
            <a:endParaRPr lang="es-MX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contacto@llantaschiapas.com</a:t>
            </a:r>
            <a:endParaRPr lang="es-MX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ronnynavarro@llantaschiapas.com</a:t>
            </a:r>
            <a:endParaRPr lang="es-MX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54674" y="2689860"/>
            <a:ext cx="3505200" cy="3429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Hostname</a:t>
            </a:r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files.000webhost.com</a:t>
            </a:r>
          </a:p>
          <a:p>
            <a:pPr algn="ctr"/>
            <a:r>
              <a:rPr lang="es-MX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MX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llantaschiapas</a:t>
            </a:r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Port: 21</a:t>
            </a:r>
          </a:p>
          <a:p>
            <a:pPr algn="ctr"/>
            <a:r>
              <a:rPr lang="es-MX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  <a:r>
              <a:rPr lang="es-MX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12341234</a:t>
            </a:r>
            <a:endParaRPr lang="es-MX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7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77684" y="1646418"/>
            <a:ext cx="11166762" cy="8372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3200" dirty="0" smtClean="0"/>
              <a:t>Estructura del sitio:</a:t>
            </a:r>
          </a:p>
          <a:p>
            <a:pPr marL="0" indent="0" algn="ctr">
              <a:buNone/>
            </a:pPr>
            <a:endParaRPr lang="es-MX" sz="3200" dirty="0"/>
          </a:p>
        </p:txBody>
      </p:sp>
      <p:sp>
        <p:nvSpPr>
          <p:cNvPr id="3" name="Rectángulo 2"/>
          <p:cNvSpPr/>
          <p:nvPr/>
        </p:nvSpPr>
        <p:spPr>
          <a:xfrm>
            <a:off x="5151120" y="2300743"/>
            <a:ext cx="1325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Login.php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3298632" y="3588771"/>
            <a:ext cx="143186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Catalogo.php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381000" y="5107088"/>
            <a:ext cx="1691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Confirmar.php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7462229" y="2288380"/>
            <a:ext cx="1448493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Registro.php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1767840" y="4271854"/>
            <a:ext cx="1325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Detalle.php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1516380" y="2953097"/>
            <a:ext cx="1325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Nostros.php</a:t>
            </a:r>
            <a:endParaRPr lang="es-MX" dirty="0"/>
          </a:p>
        </p:txBody>
      </p:sp>
      <p:sp>
        <p:nvSpPr>
          <p:cNvPr id="12" name="Rectángulo 11"/>
          <p:cNvSpPr/>
          <p:nvPr/>
        </p:nvSpPr>
        <p:spPr>
          <a:xfrm>
            <a:off x="5151120" y="2953097"/>
            <a:ext cx="13258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Index.php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5761065" y="3640805"/>
            <a:ext cx="1401735" cy="50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Pedidos.php</a:t>
            </a:r>
            <a:endParaRPr lang="es-MX" dirty="0"/>
          </a:p>
        </p:txBody>
      </p:sp>
      <p:sp>
        <p:nvSpPr>
          <p:cNvPr id="15" name="Rectángulo 14"/>
          <p:cNvSpPr/>
          <p:nvPr/>
        </p:nvSpPr>
        <p:spPr>
          <a:xfrm>
            <a:off x="7505006" y="4021752"/>
            <a:ext cx="1630680" cy="50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Inventario.php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9981505" y="2944757"/>
            <a:ext cx="145611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Contacto.php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5447955" y="4797987"/>
            <a:ext cx="2255521" cy="50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agregarProducto.php</a:t>
            </a:r>
            <a:endParaRPr lang="es-MX" dirty="0"/>
          </a:p>
        </p:txBody>
      </p:sp>
      <p:sp>
        <p:nvSpPr>
          <p:cNvPr id="18" name="Rectángulo 17"/>
          <p:cNvSpPr/>
          <p:nvPr/>
        </p:nvSpPr>
        <p:spPr>
          <a:xfrm>
            <a:off x="8872727" y="4785191"/>
            <a:ext cx="2255521" cy="50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editarProducto.php</a:t>
            </a:r>
            <a:endParaRPr lang="es-MX" dirty="0"/>
          </a:p>
        </p:txBody>
      </p:sp>
      <p:sp>
        <p:nvSpPr>
          <p:cNvPr id="19" name="Rectángulo 18"/>
          <p:cNvSpPr/>
          <p:nvPr/>
        </p:nvSpPr>
        <p:spPr>
          <a:xfrm>
            <a:off x="4267200" y="5561023"/>
            <a:ext cx="1401735" cy="5002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procesar.php</a:t>
            </a:r>
            <a:endParaRPr lang="es-MX" dirty="0"/>
          </a:p>
        </p:txBody>
      </p:sp>
      <p:cxnSp>
        <p:nvCxnSpPr>
          <p:cNvPr id="21" name="Conector recto de flecha 20"/>
          <p:cNvCxnSpPr>
            <a:endCxn id="12" idx="0"/>
          </p:cNvCxnSpPr>
          <p:nvPr/>
        </p:nvCxnSpPr>
        <p:spPr>
          <a:xfrm>
            <a:off x="5814060" y="2666503"/>
            <a:ext cx="0" cy="28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endCxn id="9" idx="1"/>
          </p:cNvCxnSpPr>
          <p:nvPr/>
        </p:nvCxnSpPr>
        <p:spPr>
          <a:xfrm>
            <a:off x="6477000" y="2471260"/>
            <a:ext cx="985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2" idx="3"/>
            <a:endCxn id="16" idx="1"/>
          </p:cNvCxnSpPr>
          <p:nvPr/>
        </p:nvCxnSpPr>
        <p:spPr>
          <a:xfrm flipV="1">
            <a:off x="6477000" y="3127637"/>
            <a:ext cx="3504505" cy="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2" idx="1"/>
            <a:endCxn id="11" idx="3"/>
          </p:cNvCxnSpPr>
          <p:nvPr/>
        </p:nvCxnSpPr>
        <p:spPr>
          <a:xfrm flipH="1">
            <a:off x="2842260" y="3135977"/>
            <a:ext cx="2308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ilindro 36"/>
          <p:cNvSpPr/>
          <p:nvPr/>
        </p:nvSpPr>
        <p:spPr>
          <a:xfrm>
            <a:off x="2537460" y="5309942"/>
            <a:ext cx="906780" cy="7758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llantasBD</a:t>
            </a:r>
            <a:endParaRPr lang="es-MX" dirty="0"/>
          </a:p>
        </p:txBody>
      </p:sp>
      <p:cxnSp>
        <p:nvCxnSpPr>
          <p:cNvPr id="42" name="Conector angular 41"/>
          <p:cNvCxnSpPr>
            <a:stCxn id="12" idx="2"/>
            <a:endCxn id="7" idx="0"/>
          </p:cNvCxnSpPr>
          <p:nvPr/>
        </p:nvCxnSpPr>
        <p:spPr>
          <a:xfrm rot="5400000">
            <a:off x="4779356" y="2554067"/>
            <a:ext cx="269914" cy="1799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/>
          <p:cNvCxnSpPr>
            <a:stCxn id="12" idx="2"/>
            <a:endCxn id="13" idx="0"/>
          </p:cNvCxnSpPr>
          <p:nvPr/>
        </p:nvCxnSpPr>
        <p:spPr>
          <a:xfrm rot="16200000" flipH="1">
            <a:off x="5977022" y="3155894"/>
            <a:ext cx="321948" cy="647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7" idx="2"/>
            <a:endCxn id="10" idx="0"/>
          </p:cNvCxnSpPr>
          <p:nvPr/>
        </p:nvCxnSpPr>
        <p:spPr>
          <a:xfrm rot="5400000">
            <a:off x="3064012" y="3321299"/>
            <a:ext cx="317323" cy="158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10" idx="2"/>
            <a:endCxn id="8" idx="0"/>
          </p:cNvCxnSpPr>
          <p:nvPr/>
        </p:nvCxnSpPr>
        <p:spPr>
          <a:xfrm rot="5400000">
            <a:off x="1594063" y="4270371"/>
            <a:ext cx="469474" cy="1203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8" idx="2"/>
            <a:endCxn id="37" idx="2"/>
          </p:cNvCxnSpPr>
          <p:nvPr/>
        </p:nvCxnSpPr>
        <p:spPr>
          <a:xfrm rot="16200000" flipH="1">
            <a:off x="1769635" y="4930033"/>
            <a:ext cx="225010" cy="1310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13" idx="2"/>
            <a:endCxn id="37" idx="1"/>
          </p:cNvCxnSpPr>
          <p:nvPr/>
        </p:nvCxnSpPr>
        <p:spPr>
          <a:xfrm rot="5400000">
            <a:off x="4141925" y="2989934"/>
            <a:ext cx="1168934" cy="3471083"/>
          </a:xfrm>
          <a:prstGeom prst="bentConnector3">
            <a:avLst>
              <a:gd name="adj1" fmla="val 4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r 66"/>
          <p:cNvCxnSpPr>
            <a:stCxn id="12" idx="3"/>
            <a:endCxn id="15" idx="0"/>
          </p:cNvCxnSpPr>
          <p:nvPr/>
        </p:nvCxnSpPr>
        <p:spPr>
          <a:xfrm>
            <a:off x="6477000" y="3135977"/>
            <a:ext cx="1843346" cy="885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15" idx="2"/>
            <a:endCxn id="18" idx="0"/>
          </p:cNvCxnSpPr>
          <p:nvPr/>
        </p:nvCxnSpPr>
        <p:spPr>
          <a:xfrm rot="16200000" flipH="1">
            <a:off x="9028799" y="3813502"/>
            <a:ext cx="263236" cy="1680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stCxn id="15" idx="2"/>
            <a:endCxn id="17" idx="0"/>
          </p:cNvCxnSpPr>
          <p:nvPr/>
        </p:nvCxnSpPr>
        <p:spPr>
          <a:xfrm rot="5400000">
            <a:off x="7310015" y="3787656"/>
            <a:ext cx="276032" cy="1744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angular 75"/>
          <p:cNvCxnSpPr>
            <a:stCxn id="17" idx="2"/>
            <a:endCxn id="19" idx="3"/>
          </p:cNvCxnSpPr>
          <p:nvPr/>
        </p:nvCxnSpPr>
        <p:spPr>
          <a:xfrm rot="5400000">
            <a:off x="5865859" y="5101267"/>
            <a:ext cx="512935" cy="906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18" idx="2"/>
          </p:cNvCxnSpPr>
          <p:nvPr/>
        </p:nvCxnSpPr>
        <p:spPr>
          <a:xfrm rot="5400000">
            <a:off x="7486559" y="3467771"/>
            <a:ext cx="696306" cy="4331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19" idx="1"/>
            <a:endCxn id="37" idx="4"/>
          </p:cNvCxnSpPr>
          <p:nvPr/>
        </p:nvCxnSpPr>
        <p:spPr>
          <a:xfrm rot="10800000">
            <a:off x="3444240" y="5697859"/>
            <a:ext cx="822960" cy="11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angular 87"/>
          <p:cNvCxnSpPr>
            <a:stCxn id="7" idx="3"/>
          </p:cNvCxnSpPr>
          <p:nvPr/>
        </p:nvCxnSpPr>
        <p:spPr>
          <a:xfrm flipH="1">
            <a:off x="3291777" y="3771651"/>
            <a:ext cx="1438722" cy="1565777"/>
          </a:xfrm>
          <a:prstGeom prst="bentConnector4">
            <a:avLst>
              <a:gd name="adj1" fmla="val -15889"/>
              <a:gd name="adj2" fmla="val 44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0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5652"/>
          </a:xfrm>
        </p:spPr>
        <p:txBody>
          <a:bodyPr>
            <a:normAutofit/>
          </a:bodyPr>
          <a:lstStyle/>
          <a:p>
            <a:r>
              <a:rPr lang="es-MX" dirty="0">
                <a:latin typeface="Berlin Sans FB Demi" panose="020E0802020502020306" pitchFamily="34" charset="0"/>
              </a:rPr>
              <a:t>www.llantaschiapas.com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0151"/>
            <a:ext cx="7458462" cy="1454614"/>
          </a:xfrm>
        </p:spPr>
      </p:pic>
      <p:pic>
        <p:nvPicPr>
          <p:cNvPr id="1028" name="Picture 4" descr="https://media.discordapp.net/attachments/508787550039834635/696110237396238437/unknown.png?width=951&amp;height=67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9" r="547" b="3590"/>
          <a:stretch/>
        </p:blipFill>
        <p:spPr bwMode="auto">
          <a:xfrm>
            <a:off x="2578608" y="1903615"/>
            <a:ext cx="7040880" cy="431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35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4978" y="349134"/>
            <a:ext cx="9966960" cy="1296785"/>
          </a:xfrm>
        </p:spPr>
        <p:txBody>
          <a:bodyPr/>
          <a:lstStyle/>
          <a:p>
            <a:pPr algn="ctr"/>
            <a:r>
              <a:rPr lang="es-MX" sz="54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www.llantaschiapas.coooom </a:t>
            </a:r>
            <a:endParaRPr lang="es-MX" sz="60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PRESENTA: RONNY RODMAN NAVARRO LAGUNA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01" y="423950"/>
            <a:ext cx="1828801" cy="1635097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3463636" y="2552417"/>
            <a:ext cx="5331230" cy="996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600" b="1" u="sng" dirty="0" smtClean="0">
                <a:solidFill>
                  <a:schemeClr val="accent1"/>
                </a:solidFill>
              </a:rPr>
              <a:t>2ª. ENTREGA</a:t>
            </a:r>
            <a:endParaRPr lang="es-MX" sz="66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43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604</TotalTime>
  <Words>1315</Words>
  <Application>Microsoft Office PowerPoint</Application>
  <PresentationFormat>Panorámica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Berlin Sans FB Demi</vt:lpstr>
      <vt:lpstr>Calibri</vt:lpstr>
      <vt:lpstr>Calibri Light</vt:lpstr>
      <vt:lpstr>Retrospección</vt:lpstr>
      <vt:lpstr>www.llantaschiapas.coooom 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www.llantaschiapas.coooom </vt:lpstr>
      <vt:lpstr>www.llantaschiapas.com</vt:lpstr>
      <vt:lpstr>www.llantaschiapas.com</vt:lpstr>
      <vt:lpstr>www.llantaschiapas.com</vt:lpstr>
      <vt:lpstr>www.llantaschiapas.com</vt:lpstr>
      <vt:lpstr>www.llantaschiapas.coooom 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  <vt:lpstr>www.llantaschiapas.com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www.llantaschiapas.coooom</dc:title>
  <dc:creator>Ronny Rodman Navarro Laguna</dc:creator>
  <cp:lastModifiedBy>Ronny Rodman Navarro Laguna</cp:lastModifiedBy>
  <cp:revision>28</cp:revision>
  <dcterms:created xsi:type="dcterms:W3CDTF">2020-03-28T05:24:04Z</dcterms:created>
  <dcterms:modified xsi:type="dcterms:W3CDTF">2020-04-28T00:58:38Z</dcterms:modified>
</cp:coreProperties>
</file>