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5" r:id="rId5"/>
    <p:sldId id="266" r:id="rId6"/>
    <p:sldId id="258" r:id="rId7"/>
    <p:sldId id="259" r:id="rId8"/>
    <p:sldId id="267" r:id="rId9"/>
    <p:sldId id="264" r:id="rId10"/>
    <p:sldId id="262" r:id="rId11"/>
    <p:sldId id="269" r:id="rId12"/>
    <p:sldId id="272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Tango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nb-NO" dirty="0" smtClean="0"/>
              <a:t>Distributed data systems over a shared log</a:t>
            </a:r>
            <a:endParaRPr lang="nb-N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Provides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Strong consistency</a:t>
            </a:r>
          </a:p>
          <a:p>
            <a:r>
              <a:rPr lang="nb-NO" dirty="0" smtClean="0"/>
              <a:t>Durability</a:t>
            </a:r>
          </a:p>
          <a:p>
            <a:r>
              <a:rPr lang="nb-NO" dirty="0" smtClean="0"/>
              <a:t>History</a:t>
            </a:r>
          </a:p>
          <a:p>
            <a:r>
              <a:rPr lang="nb-NO" dirty="0" smtClean="0"/>
              <a:t>Elasticity</a:t>
            </a:r>
          </a:p>
          <a:p>
            <a:r>
              <a:rPr lang="nb-NO" dirty="0" smtClean="0"/>
              <a:t>Atomicity</a:t>
            </a:r>
          </a:p>
          <a:p>
            <a:r>
              <a:rPr lang="nb-NO" dirty="0" smtClean="0"/>
              <a:t>Isolation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Durability:</a:t>
            </a:r>
          </a:p>
          <a:p>
            <a:pPr>
              <a:buNone/>
            </a:pPr>
            <a:r>
              <a:rPr lang="en-US" dirty="0" smtClean="0"/>
              <a:t>	If a clients goes down and loses all data, it can reconstruct the data structure </a:t>
            </a:r>
            <a:r>
              <a:rPr lang="en-US" dirty="0" smtClean="0"/>
              <a:t>by </a:t>
            </a:r>
            <a:r>
              <a:rPr lang="en-US" dirty="0" smtClean="0"/>
              <a:t>playing the log forward.</a:t>
            </a:r>
          </a:p>
          <a:p>
            <a:pPr>
              <a:buNone/>
            </a:pPr>
            <a:r>
              <a:rPr lang="en-US" dirty="0" smtClean="0"/>
              <a:t>History:</a:t>
            </a:r>
          </a:p>
          <a:p>
            <a:pPr>
              <a:buNone/>
            </a:pPr>
            <a:r>
              <a:rPr lang="en-US" dirty="0" smtClean="0"/>
              <a:t>	Client can access previous states of the system trough the log, making a new view within the timeframe of the desired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Elasticiety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New instances can be created on new machines by playing the shared log</a:t>
            </a:r>
          </a:p>
          <a:p>
            <a:pPr>
              <a:buNone/>
            </a:pPr>
            <a:r>
              <a:rPr lang="en-US" sz="2400" dirty="0" smtClean="0"/>
              <a:t>	Atomicity and isolation: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Content Placeholder 3" descr="Captur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133600"/>
            <a:ext cx="5638800" cy="4607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Decreasing network interface load</a:t>
            </a:r>
            <a:endParaRPr lang="en-US" sz="2800" dirty="0"/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560" y="1600200"/>
            <a:ext cx="747088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Conclusion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Tango objects are easy to </a:t>
            </a:r>
            <a:r>
              <a:rPr lang="nb-NO" dirty="0" smtClean="0"/>
              <a:t>program</a:t>
            </a:r>
          </a:p>
          <a:p>
            <a:r>
              <a:rPr lang="nb-NO" dirty="0" smtClean="0"/>
              <a:t>Most key features provded the shared log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Common design pattern: distribute data, centralize metadata.</a:t>
            </a:r>
          </a:p>
          <a:p>
            <a:pPr>
              <a:buNone/>
            </a:pPr>
            <a:r>
              <a:rPr lang="en-US" sz="2800" dirty="0" smtClean="0"/>
              <a:t>	ex. Name node for a distributed file system , allocators, </a:t>
            </a:r>
            <a:r>
              <a:rPr lang="en-US" sz="2800" dirty="0" err="1" smtClean="0"/>
              <a:t>shedulers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it is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nb-NO" sz="2400" dirty="0" smtClean="0"/>
              <a:t>	</a:t>
            </a:r>
            <a:r>
              <a:rPr lang="nb-NO" sz="2400" dirty="0" smtClean="0"/>
              <a:t>Abstraction </a:t>
            </a:r>
            <a:r>
              <a:rPr lang="nb-NO" sz="2400" dirty="0" smtClean="0"/>
              <a:t>for metadata services in distributed systems</a:t>
            </a:r>
            <a:r>
              <a:rPr lang="nb-NO" sz="2400" dirty="0" smtClean="0"/>
              <a:t>.</a:t>
            </a:r>
          </a:p>
          <a:p>
            <a:pPr>
              <a:buNone/>
            </a:pPr>
            <a:r>
              <a:rPr lang="nb-NO" sz="2400" dirty="0" smtClean="0"/>
              <a:t>	Built </a:t>
            </a:r>
            <a:r>
              <a:rPr lang="nb-NO" sz="2400" dirty="0" smtClean="0"/>
              <a:t>in c++, with bindings for java and c#</a:t>
            </a:r>
            <a:endParaRPr lang="nb-NO" sz="2400" dirty="0" smtClean="0"/>
          </a:p>
          <a:p>
            <a:pPr>
              <a:buNone/>
            </a:pPr>
            <a:r>
              <a:rPr lang="nb-NO" sz="2400" dirty="0" smtClean="0"/>
              <a:t>	Tango consists of Two parts </a:t>
            </a:r>
          </a:p>
          <a:p>
            <a:pPr>
              <a:buNone/>
            </a:pPr>
            <a:r>
              <a:rPr lang="nb-NO" sz="2400" dirty="0" smtClean="0"/>
              <a:t>	1: history (ordered sequence of updades)</a:t>
            </a:r>
          </a:p>
          <a:p>
            <a:pPr>
              <a:buNone/>
            </a:pPr>
            <a:r>
              <a:rPr lang="nb-NO" sz="2400" dirty="0" smtClean="0"/>
              <a:t>	2: view (locally constructed data structure, populated from history)</a:t>
            </a:r>
          </a:p>
          <a:p>
            <a:pPr>
              <a:buNone/>
            </a:pPr>
            <a:r>
              <a:rPr lang="nb-NO" sz="2400" dirty="0" smtClean="0"/>
              <a:t>	Data structutes bulit with tango:</a:t>
            </a:r>
          </a:p>
          <a:p>
            <a:pPr>
              <a:buNone/>
            </a:pPr>
            <a:r>
              <a:rPr lang="nb-NO" sz="2400" dirty="0" smtClean="0"/>
              <a:t>	ZooKeeper (TangoZK, 1K</a:t>
            </a:r>
            <a:r>
              <a:rPr lang="en-US" sz="2400" dirty="0" smtClean="0"/>
              <a:t>lines)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BookKeeper</a:t>
            </a:r>
            <a:r>
              <a:rPr lang="en-US" sz="2400" dirty="0" smtClean="0"/>
              <a:t> (</a:t>
            </a:r>
            <a:r>
              <a:rPr lang="en-US" sz="2400" dirty="0" err="1" smtClean="0"/>
              <a:t>TangoBK</a:t>
            </a:r>
            <a:r>
              <a:rPr lang="en-US" sz="2400" dirty="0" smtClean="0"/>
              <a:t>, 300 lines)</a:t>
            </a:r>
          </a:p>
          <a:p>
            <a:pPr>
              <a:buNone/>
            </a:pPr>
            <a:r>
              <a:rPr lang="en-US" sz="2400" dirty="0" smtClean="0"/>
              <a:t>	implementations of the Java and C# Collections interfaces </a:t>
            </a:r>
            <a:r>
              <a:rPr lang="en-US" sz="2400" dirty="0" err="1" smtClean="0"/>
              <a:t>TreeSets</a:t>
            </a:r>
            <a:r>
              <a:rPr lang="en-US" sz="2400" dirty="0" smtClean="0"/>
              <a:t> and </a:t>
            </a:r>
            <a:r>
              <a:rPr lang="en-US" sz="2400" dirty="0" err="1" smtClean="0"/>
              <a:t>HashMaps</a:t>
            </a:r>
            <a:r>
              <a:rPr lang="en-US" sz="2400" dirty="0" smtClean="0"/>
              <a:t> (100 to 300 lines each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nb-NO" sz="2400" dirty="0" smtClean="0"/>
          </a:p>
          <a:p>
            <a:pPr>
              <a:buNone/>
            </a:pPr>
            <a:endParaRPr lang="nb-N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28600"/>
            <a:ext cx="7969768" cy="6096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690923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it was made for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nb-NO" sz="2800" dirty="0" smtClean="0"/>
              <a:t>	Made to handle and decentralize metadata </a:t>
            </a:r>
            <a:r>
              <a:rPr lang="en-US" sz="2800" dirty="0" smtClean="0"/>
              <a:t>such as indices, namespaces, membership, locks, or resource lists.</a:t>
            </a:r>
            <a:endParaRPr lang="nb-NO" sz="2800" dirty="0" smtClean="0"/>
          </a:p>
          <a:p>
            <a:pPr>
              <a:buNone/>
            </a:pPr>
            <a:r>
              <a:rPr lang="en-US" sz="2800" dirty="0" smtClean="0"/>
              <a:t>	data structures such as maps, trees, counters, queues, </a:t>
            </a:r>
            <a:r>
              <a:rPr lang="nb-NO" sz="2800" dirty="0" smtClean="0"/>
              <a:t>or graphs (not limited to one)</a:t>
            </a:r>
          </a:p>
          <a:p>
            <a:pPr>
              <a:buNone/>
            </a:pPr>
            <a:r>
              <a:rPr lang="nb-NO" sz="2800" dirty="0" smtClean="0"/>
              <a:t>	Ease of use</a:t>
            </a:r>
          </a:p>
          <a:p>
            <a:pPr>
              <a:buNone/>
            </a:pPr>
            <a:r>
              <a:rPr lang="nb-NO" sz="2800" dirty="0" smtClean="0"/>
              <a:t>	allowing developers to convert a centralized system to a distributed system whitout rewriting most of the code.</a:t>
            </a:r>
          </a:p>
          <a:p>
            <a:pPr>
              <a:buNone/>
            </a:pPr>
            <a:r>
              <a:rPr lang="nb-NO" sz="2800" dirty="0" smtClean="0"/>
              <a:t>	Speed</a:t>
            </a:r>
          </a:p>
          <a:p>
            <a:pPr>
              <a:buNone/>
            </a:pPr>
            <a:r>
              <a:rPr lang="nb-NO" sz="2800" dirty="0" smtClean="0"/>
              <a:t>	An alternative to paxos algorithm</a:t>
            </a:r>
          </a:p>
          <a:p>
            <a:pPr>
              <a:buNone/>
            </a:pPr>
            <a:endParaRPr lang="nb-NO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How it works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provides applications with abstraction of an in memory data structure backed by a shared log</a:t>
            </a:r>
          </a:p>
          <a:p>
            <a:pPr>
              <a:buNone/>
            </a:pPr>
            <a:r>
              <a:rPr lang="en-US" dirty="0" smtClean="0"/>
              <a:t>	The state of an application is </a:t>
            </a:r>
            <a:r>
              <a:rPr lang="en-US" dirty="0" smtClean="0"/>
              <a:t>shared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provides a set of objects, similar to java collections or </a:t>
            </a:r>
            <a:r>
              <a:rPr lang="en-US" dirty="0" smtClean="0"/>
              <a:t>C</a:t>
            </a:r>
            <a:r>
              <a:rPr lang="en-US" dirty="0" smtClean="0"/>
              <a:t>++ STL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CORFU, a high-throughput distributed shared logging service</a:t>
            </a:r>
          </a:p>
          <a:p>
            <a:r>
              <a:rPr lang="en-US" dirty="0" smtClean="0"/>
              <a:t>4 basic calls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Append</a:t>
            </a:r>
          </a:p>
          <a:p>
            <a:r>
              <a:rPr lang="en-US" dirty="0" smtClean="0"/>
              <a:t>Check (current tail of the log)</a:t>
            </a:r>
          </a:p>
          <a:p>
            <a:r>
              <a:rPr lang="en-US" dirty="0" smtClean="0"/>
              <a:t>Trim (garbage collection)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Tango object components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-it contains the view, which is an </a:t>
            </a:r>
            <a:r>
              <a:rPr lang="en-US" sz="2400" dirty="0" err="1" smtClean="0"/>
              <a:t>inmemory</a:t>
            </a:r>
            <a:r>
              <a:rPr lang="en-US" sz="2400" dirty="0" smtClean="0"/>
              <a:t> representation of the object in some form, such as a list or a map</a:t>
            </a:r>
          </a:p>
          <a:p>
            <a:pPr>
              <a:buNone/>
            </a:pPr>
            <a:r>
              <a:rPr lang="en-US" sz="2400" dirty="0" smtClean="0"/>
              <a:t>-it implements the mandatory apply </a:t>
            </a:r>
            <a:r>
              <a:rPr lang="en-US" sz="2400" dirty="0" err="1" smtClean="0"/>
              <a:t>upcall</a:t>
            </a:r>
            <a:r>
              <a:rPr lang="en-US" sz="2400" dirty="0" smtClean="0"/>
              <a:t> which changes</a:t>
            </a:r>
          </a:p>
          <a:p>
            <a:pPr>
              <a:buNone/>
            </a:pPr>
            <a:r>
              <a:rPr lang="en-US" sz="2400" dirty="0" smtClean="0"/>
              <a:t>the view when the Tango runtime calls it with new entries </a:t>
            </a:r>
          </a:p>
          <a:p>
            <a:pPr>
              <a:buNone/>
            </a:pPr>
            <a:r>
              <a:rPr lang="en-US" sz="2400" dirty="0" smtClean="0"/>
              <a:t>from the log. </a:t>
            </a:r>
          </a:p>
          <a:p>
            <a:pPr>
              <a:buNone/>
            </a:pPr>
            <a:r>
              <a:rPr lang="en-US" sz="2400" dirty="0" smtClean="0"/>
              <a:t>-an external interface consisting of object-specific </a:t>
            </a:r>
            <a:r>
              <a:rPr lang="en-US" sz="2400" dirty="0" err="1" smtClean="0"/>
              <a:t>mutator</a:t>
            </a:r>
            <a:r>
              <a:rPr lang="en-US" sz="2400" dirty="0" smtClean="0"/>
              <a:t> and </a:t>
            </a:r>
            <a:r>
              <a:rPr lang="en-US" sz="2400" dirty="0" err="1" smtClean="0"/>
              <a:t>accessor</a:t>
            </a:r>
            <a:r>
              <a:rPr lang="en-US" sz="2400" dirty="0" smtClean="0"/>
              <a:t> methods (</a:t>
            </a:r>
            <a:r>
              <a:rPr lang="nb-NO" sz="2400" dirty="0" smtClean="0"/>
              <a:t>get/put , read/write</a:t>
            </a:r>
            <a:r>
              <a:rPr lang="en-US" sz="2400" dirty="0" smtClean="0"/>
              <a:t>)</a:t>
            </a:r>
            <a:endParaRPr lang="nb-NO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142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Tango</vt:lpstr>
      <vt:lpstr>Slide 2</vt:lpstr>
      <vt:lpstr>What it is</vt:lpstr>
      <vt:lpstr>Slide 4</vt:lpstr>
      <vt:lpstr>Slide 5</vt:lpstr>
      <vt:lpstr>What it was made for</vt:lpstr>
      <vt:lpstr>How it works</vt:lpstr>
      <vt:lpstr>CORFU</vt:lpstr>
      <vt:lpstr>Tango object components</vt:lpstr>
      <vt:lpstr>Provides</vt:lpstr>
      <vt:lpstr>Slide 11</vt:lpstr>
      <vt:lpstr>Slide 12</vt:lpstr>
      <vt:lpstr>Decreasing network interface load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Tango</dc:title>
  <dc:creator>Ronny</dc:creator>
  <cp:lastModifiedBy>Ronny</cp:lastModifiedBy>
  <cp:revision>59</cp:revision>
  <dcterms:created xsi:type="dcterms:W3CDTF">2006-08-16T00:00:00Z</dcterms:created>
  <dcterms:modified xsi:type="dcterms:W3CDTF">2016-02-29T06:57:53Z</dcterms:modified>
</cp:coreProperties>
</file>