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Dosis Light"/>
      <p:regular r:id="rId15"/>
      <p:bold r:id="rId16"/>
    </p:embeddedFont>
    <p:embeddedFont>
      <p:font typeface="Dosis"/>
      <p:regular r:id="rId17"/>
      <p:bold r:id="rId18"/>
    </p:embeddedFont>
    <p:embeddedFont>
      <p:font typeface="Titillium Web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.fntdata"/><Relationship Id="rId11" Type="http://schemas.openxmlformats.org/officeDocument/2006/relationships/slide" Target="slides/slide6.xml"/><Relationship Id="rId22" Type="http://schemas.openxmlformats.org/officeDocument/2006/relationships/font" Target="fonts/TitilliumWeb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TitilliumWeb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osisLight-regular.fntdata"/><Relationship Id="rId14" Type="http://schemas.openxmlformats.org/officeDocument/2006/relationships/slide" Target="slides/slide9.xml"/><Relationship Id="rId17" Type="http://schemas.openxmlformats.org/officeDocument/2006/relationships/font" Target="fonts/Dosis-regular.fntdata"/><Relationship Id="rId16" Type="http://schemas.openxmlformats.org/officeDocument/2006/relationships/font" Target="fonts/Dosis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Light-regular.fntdata"/><Relationship Id="rId6" Type="http://schemas.openxmlformats.org/officeDocument/2006/relationships/slide" Target="slides/slide1.xml"/><Relationship Id="rId18" Type="http://schemas.openxmlformats.org/officeDocument/2006/relationships/font" Target="fonts/Dosi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fbb5573b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fbb5573b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fbb5573b77_0_6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fbb5573b77_0_6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fbb5573b77_0_6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fbb5573b77_0_6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gfbb5573b77_0_6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5" name="Google Shape;3865;gfbb5573b77_0_6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fbb5573b77_0_6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fbb5573b77_0_6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fbb5573b77_0_6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fbb5573b77_0_6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gfbb5573b77_0_6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3" name="Google Shape;3883;gfbb5573b77_0_6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gfbb5573b77_0_6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9" name="Google Shape;3889;gfbb5573b77_0_6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TITLE_AND_BODY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4" name="Google Shape;3834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5" name="Google Shape;3835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36" name="Google Shape;3836;p1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837" name="Google Shape;383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#2</a:t>
            </a:r>
            <a:endParaRPr/>
          </a:p>
        </p:txBody>
      </p:sp>
      <p:sp>
        <p:nvSpPr>
          <p:cNvPr id="3843" name="Google Shape;3843;p14"/>
          <p:cNvSpPr txBox="1"/>
          <p:nvPr/>
        </p:nvSpPr>
        <p:spPr>
          <a:xfrm>
            <a:off x="2804850" y="3337725"/>
            <a:ext cx="4262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Daniel Martinez</a:t>
            </a:r>
            <a:endParaRPr sz="26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Ronny Zárate </a:t>
            </a:r>
            <a:endParaRPr sz="26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SDRAM CONTROLLER</a:t>
            </a:r>
            <a:endParaRPr/>
          </a:p>
        </p:txBody>
      </p:sp>
      <p:sp>
        <p:nvSpPr>
          <p:cNvPr id="3849" name="Google Shape;3849;p15"/>
          <p:cNvSpPr txBox="1"/>
          <p:nvPr>
            <p:ph idx="1" type="body"/>
          </p:nvPr>
        </p:nvSpPr>
        <p:spPr>
          <a:xfrm>
            <a:off x="806675" y="1780763"/>
            <a:ext cx="29946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0" name="Google Shape;38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988" y="1875188"/>
            <a:ext cx="36861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5" name="Google Shape;38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846" y="665096"/>
            <a:ext cx="4678951" cy="13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6" name="Google Shape;38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325" y="2686475"/>
            <a:ext cx="4632001" cy="198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1" name="Google Shape;38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775" y="892468"/>
            <a:ext cx="4367275" cy="22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2" name="Google Shape;38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822" y="3063888"/>
            <a:ext cx="4296626" cy="62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7" name="Google Shape;38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925" y="1536350"/>
            <a:ext cx="5501749" cy="24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DC compiler</a:t>
            </a:r>
            <a:endParaRPr/>
          </a:p>
        </p:txBody>
      </p:sp>
      <p:pic>
        <p:nvPicPr>
          <p:cNvPr id="3873" name="Google Shape;38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900" y="1660375"/>
            <a:ext cx="5322563" cy="3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Design vision</a:t>
            </a:r>
            <a:endParaRPr/>
          </a:p>
        </p:txBody>
      </p:sp>
      <p:pic>
        <p:nvPicPr>
          <p:cNvPr id="3879" name="Google Shape;38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177" y="0"/>
            <a:ext cx="271999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0" name="Google Shape;38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49175"/>
            <a:ext cx="4100376" cy="253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Tetramax</a:t>
            </a:r>
            <a:endParaRPr/>
          </a:p>
        </p:txBody>
      </p:sp>
      <p:pic>
        <p:nvPicPr>
          <p:cNvPr id="3886" name="Google Shape;38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25" y="1564150"/>
            <a:ext cx="4469565" cy="32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" name="Google Shape;38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24" y="0"/>
            <a:ext cx="60485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