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AI-Powered Food 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Personalized Diet Choices for Wellness Goals</a:t>
            </a:r>
          </a:p>
          <a:p>
            <a:r>
              <a:t>Group G16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People often lack guidance when choosing foods aligned with their health goals (weight loss, muscle gain, skin health, mood). Our system provides AI-powered personalized food recommendations to support healthier decisions.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 &amp;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Build a recommendation engine using nutritional data</a:t>
            </a:r>
          </a:p>
          <a:p>
            <a:r>
              <a:t>- Help users achieve specific health outcomes</a:t>
            </a:r>
          </a:p>
          <a:p>
            <a:r>
              <a:t>- Visualize nutrient profiles for informed choices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Inputs → Streamlit UI → Recommendation Logic ↔ Nutrient Dataset → Food Recommendations + Visuals</a:t>
            </a:r>
          </a:p>
          <a:p>
            <a:r>
              <a:t>(Architecture diagram to be added visually)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Select goal: weight loss, muscle gain, etc.</a:t>
            </a:r>
          </a:p>
          <a:p>
            <a:r>
              <a:t>- Input age, gender, activity level</a:t>
            </a:r>
          </a:p>
          <a:p>
            <a:r>
              <a:t>- Rule-based recommendation logic</a:t>
            </a:r>
          </a:p>
          <a:p>
            <a:r>
              <a:t>- Nutrient visualizations (bar/pie charts)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Screenshots &amp;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Screenshots of:</a:t>
            </a:r>
          </a:p>
          <a:p>
            <a:r>
              <a:t>- Input Form</a:t>
            </a:r>
          </a:p>
          <a:p>
            <a:r>
              <a:t>- Recommended Foods</a:t>
            </a:r>
          </a:p>
          <a:p>
            <a:r>
              <a:t>- Visualization Charts</a:t>
            </a:r>
          </a:p>
          <a:p>
            <a:r>
              <a:t>(Demo screenshots to be inserted here)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Project demonstrates personalized nutrition using AI</a:t>
            </a:r>
          </a:p>
          <a:p>
            <a:r>
              <a:t>- Enhancements: ML integration, food intake tracking, real-time APIs</a:t>
            </a:r>
          </a:p>
          <a:p>
            <a:r>
              <a:t>- System is scalable for future wellness platforms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