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6015F-8DB1-489D-AB20-D043468E76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F371BE-699C-4828-9744-B7E7E50FB3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C2E099-2AE3-4621-A4FA-25F58BC25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B1A1C-5BAE-44FE-B2B9-F832C316EEB3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1E467-D190-45E1-B7F9-EF8D78D51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161B5-0BE4-4692-8D6B-FB59D4CAD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C5BD-62D5-4596-B0C2-0817570BE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762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7BE36-3A92-42F4-8E80-251B49DC5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1CBD9C-C2CE-4853-A5A5-82576EA20F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EF3864-8198-4CBB-A3D8-4966D7B65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B1A1C-5BAE-44FE-B2B9-F832C316EEB3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5E486F-4BFE-40EB-A8AD-A0783AE09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64872D-E846-46AD-ABE1-EA078ECF7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C5BD-62D5-4596-B0C2-0817570BE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844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BF2530-0B9A-40C1-9E97-3785412B39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7FC4FC-998E-4ABA-BD7F-DB31863B16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3012DD-433B-4B8E-BE2D-6F687B413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B1A1C-5BAE-44FE-B2B9-F832C316EEB3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AB8CF-A244-4DE2-88B7-14FC3E149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C66BE-3CDE-47D3-809B-420B4BD82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C5BD-62D5-4596-B0C2-0817570BE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633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FA6CB-1240-46CB-AF73-BCD273FEB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3B67A-AC86-4388-A136-9D31D1F93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E68286-444E-4B76-B4AD-531D45542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B1A1C-5BAE-44FE-B2B9-F832C316EEB3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2A21F-0AFE-44ED-98B4-52027F1D0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3BE47C-3146-4838-B684-F232ABF5C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C5BD-62D5-4596-B0C2-0817570BE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80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19FA5-2B53-4B89-BD0A-079233DE0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5DF7CD-228B-4EB1-8C01-3EAD237358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BED07-84F3-4F5E-AEF5-F8829F344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B1A1C-5BAE-44FE-B2B9-F832C316EEB3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40819-D390-4FB7-A433-61890D4AB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C898F-E333-4FCF-AFEC-80715D198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C5BD-62D5-4596-B0C2-0817570BE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558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DCD02-F94B-417B-96D7-0A737CFB8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57F14-040E-457A-91D5-9AC16E7337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2E2E7B-9B4B-4448-B19E-93DB9EA94B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2C9A2-5CC5-4098-A38D-47D98D004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B1A1C-5BAE-44FE-B2B9-F832C316EEB3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586C3B-8F77-4DB6-9B1B-79C0EAE79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C1AF7F-7AED-41AB-A2E3-66ADBDA2B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C5BD-62D5-4596-B0C2-0817570BE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752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114D9-8209-43A9-B9F8-3051E2133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7B8863-1D5C-4485-9675-4F25EA923A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87B595-0857-4E6A-A74F-641355EDBD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96D5CD-C1C2-4D86-A13A-3C8B552FCB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DD727D-C12E-4899-A8F3-2BB8BB04E3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27F53C-464F-4EA8-B2A7-13AC48B2F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B1A1C-5BAE-44FE-B2B9-F832C316EEB3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3B3940-A960-463A-9CFD-D7E19A66B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EC359-17BD-47AA-A368-E08B1A33B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C5BD-62D5-4596-B0C2-0817570BE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77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F1D87-21A9-471D-A83E-79D364C68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D589DA-EBEC-4FDD-9DC3-C3553720E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B1A1C-5BAE-44FE-B2B9-F832C316EEB3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0A4852-BCB9-41CC-ABAC-389AD8996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A4B462-7CAC-462C-BFB3-82F74C682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C5BD-62D5-4596-B0C2-0817570BE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114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F58FA3-961C-4AD0-AF91-73B1CB491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B1A1C-5BAE-44FE-B2B9-F832C316EEB3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17D56C-2D80-43E8-B72A-B3B3A061E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4A62D9-F423-41B7-AEC0-013312031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C5BD-62D5-4596-B0C2-0817570BE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624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79635-499B-4765-B860-C09FBB537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73F59-DC80-483E-BD64-E987BC6B9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BC690E-8FD8-4B69-B389-1691FF057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58AAB1-D4C4-45D3-B4D7-DC5ABB732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B1A1C-5BAE-44FE-B2B9-F832C316EEB3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FD4B0C-8B4E-4E44-AC08-947F98A67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666015-60EF-4E92-8F7F-BD07DC937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C5BD-62D5-4596-B0C2-0817570BE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973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5A553-2AA0-4B9F-992D-97D909618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0715E8-2D9C-4416-B774-809634DC53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7DA460-0106-4FB5-81BE-64A4F373C0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345367-F9A2-4580-9C0F-B092547AF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B1A1C-5BAE-44FE-B2B9-F832C316EEB3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F0EF8D-5C4D-4182-86EF-B697A8BD6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15E45D-04E7-47BB-AAE5-7F308F9CB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C5BD-62D5-4596-B0C2-0817570BE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983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015A77-459E-4D1B-84FA-34BCE902B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E0E925-3C16-4F28-93A7-0DA3761C3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FCB4D6-08EF-44F4-B592-DACC0AD1FF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B1A1C-5BAE-44FE-B2B9-F832C316EEB3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2B29E-B2E8-4CA9-BEF5-6F8CAE33A6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4D3D3-7167-4A42-A3C5-D9C903BA04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EC5BD-62D5-4596-B0C2-0817570BE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316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32AF7-7B7B-4E30-88C2-37945A8413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0500"/>
            <a:ext cx="9144000" cy="677862"/>
          </a:xfrm>
        </p:spPr>
        <p:txBody>
          <a:bodyPr>
            <a:normAutofit fontScale="90000"/>
          </a:bodyPr>
          <a:lstStyle/>
          <a:p>
            <a:r>
              <a:rPr lang="en-US" dirty="0"/>
              <a:t>Index Page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67EADC-31D6-42C9-841C-4E05FE1C0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115050"/>
            <a:ext cx="9144000" cy="552450"/>
          </a:xfrm>
        </p:spPr>
        <p:txBody>
          <a:bodyPr/>
          <a:lstStyle/>
          <a:p>
            <a:r>
              <a:rPr lang="en-US" dirty="0"/>
              <a:t>Home page from here you can log in or register an account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FD2E3A05-EF3C-4D86-B261-DD2B32CE56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900" y="1157286"/>
            <a:ext cx="7696200" cy="432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472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FC046-8EC9-4F4A-B8C9-8C673AAE4E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42900"/>
            <a:ext cx="9144000" cy="696912"/>
          </a:xfrm>
        </p:spPr>
        <p:txBody>
          <a:bodyPr>
            <a:normAutofit fontScale="90000"/>
          </a:bodyPr>
          <a:lstStyle/>
          <a:p>
            <a:r>
              <a:rPr lang="en-US" dirty="0"/>
              <a:t>Login Page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7E5D97-B9D9-4549-A5C8-B1D0A02CB1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000750"/>
            <a:ext cx="9144000" cy="51435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If you have an existing account, you can login here with email and your password</a:t>
            </a:r>
          </a:p>
        </p:txBody>
      </p:sp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410F5C2C-F88E-4BBC-AE7E-D3248416F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650" y="1210865"/>
            <a:ext cx="7886700" cy="443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839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9A6AF-C14F-4AF6-B6C0-C2F501A72D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5727"/>
            <a:ext cx="9144000" cy="733424"/>
          </a:xfrm>
        </p:spPr>
        <p:txBody>
          <a:bodyPr>
            <a:normAutofit fontScale="90000"/>
          </a:bodyPr>
          <a:lstStyle/>
          <a:p>
            <a:r>
              <a:rPr lang="en-US" dirty="0"/>
              <a:t>Registration Page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FD5196-D24D-4C7C-9393-19CEAFCF92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783262"/>
            <a:ext cx="9144000" cy="733425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Here you can register for an account using your name, email and create your own password as well as picking which account type you will be, teacher or student</a:t>
            </a:r>
          </a:p>
        </p:txBody>
      </p:sp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CF29E0A2-B920-4B55-B126-CE49810C96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12" y="1000025"/>
            <a:ext cx="8181975" cy="4602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156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70136-8CF6-4373-B4F6-1CD01FB77D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813"/>
            <a:ext cx="9144000" cy="811212"/>
          </a:xfrm>
        </p:spPr>
        <p:txBody>
          <a:bodyPr>
            <a:normAutofit fontScale="90000"/>
          </a:bodyPr>
          <a:lstStyle/>
          <a:p>
            <a:r>
              <a:rPr lang="en-US" dirty="0"/>
              <a:t>Teacher Home Page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C4A5F2-AC2E-4112-BCBF-CB4F795380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734050"/>
            <a:ext cx="9144000" cy="7048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After you login as a teacher you are brought to this page where you can create a problem set, question or check your students work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D5F82E7-BAC0-4965-8047-4886203128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787" y="1186755"/>
            <a:ext cx="7972425" cy="4484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289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488CB-4B2B-4AAB-BA7F-6E3C18D7F6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17513"/>
            <a:ext cx="9144000" cy="782637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 Set Page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C14B24-21AF-4B08-A3D7-CE2B4CAC58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726112"/>
            <a:ext cx="9144000" cy="7143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Here you can title and create a problem set for your students to work on(because of testing </a:t>
            </a:r>
            <a:r>
              <a:rPr lang="en-US" dirty="0" err="1"/>
              <a:t>questionset_id</a:t>
            </a:r>
            <a:r>
              <a:rPr lang="en-US"/>
              <a:t> starts at 8 here)</a:t>
            </a:r>
            <a:endParaRPr lang="en-US" dirty="0"/>
          </a:p>
        </p:txBody>
      </p:sp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789DE318-0BD9-483C-90BA-02CDF7121B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237" y="1497508"/>
            <a:ext cx="6867525" cy="3862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264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CB90D-8881-428A-A23F-419FF9A5B0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3374"/>
            <a:ext cx="9144000" cy="938213"/>
          </a:xfrm>
        </p:spPr>
        <p:txBody>
          <a:bodyPr/>
          <a:lstStyle/>
          <a:p>
            <a:r>
              <a:rPr lang="en-US" dirty="0"/>
              <a:t>Creating a Problem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20C985-1D68-4562-ACA6-0302763BDE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610225"/>
            <a:ext cx="9144000" cy="7048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Here you can attach questions to problem sets that you have created, multiple choice or word answer</a:t>
            </a:r>
          </a:p>
        </p:txBody>
      </p:sp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017CFC2B-6648-4DA0-999C-C2C858F093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750" y="1446609"/>
            <a:ext cx="7048500" cy="3964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005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91505-1648-489C-AA13-ACC79FEA7D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8149"/>
            <a:ext cx="9144000" cy="747713"/>
          </a:xfrm>
        </p:spPr>
        <p:txBody>
          <a:bodyPr>
            <a:normAutofit fontScale="90000"/>
          </a:bodyPr>
          <a:lstStyle/>
          <a:p>
            <a:r>
              <a:rPr lang="en-US" dirty="0"/>
              <a:t>Student Home page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3FC96C-5579-44A0-89DF-CF3A8831CD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753101"/>
            <a:ext cx="9144000" cy="66675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After you login if you are a student account you will be brought here where you can complete assignments and check your grades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78FD0658-7970-4561-A157-86191CD0EE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637" y="1583233"/>
            <a:ext cx="6562725" cy="3691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488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24B56-5155-4B98-AF58-78C2383C61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5299"/>
            <a:ext cx="9144000" cy="804863"/>
          </a:xfrm>
        </p:spPr>
        <p:txBody>
          <a:bodyPr>
            <a:normAutofit fontScale="90000"/>
          </a:bodyPr>
          <a:lstStyle/>
          <a:p>
            <a:r>
              <a:rPr lang="en-US" dirty="0"/>
              <a:t>Completing a Problem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CD1FD0-6CAD-4297-8721-76064B3806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859659"/>
            <a:ext cx="9144000" cy="642937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Here is where a student can complete some problems that were assigned. Some sample problems are already here. Just enter your student id and answer away.</a:t>
            </a:r>
          </a:p>
        </p:txBody>
      </p:sp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48168D7D-0E03-4735-8E15-F1AFFA2847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287" y="1444822"/>
            <a:ext cx="7591425" cy="4270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286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CFAA5-7743-4CE8-A04F-377A699902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5588"/>
            <a:ext cx="9144000" cy="887412"/>
          </a:xfrm>
        </p:spPr>
        <p:txBody>
          <a:bodyPr>
            <a:normAutofit fontScale="90000"/>
          </a:bodyPr>
          <a:lstStyle/>
          <a:p>
            <a:r>
              <a:rPr lang="en-US" dirty="0"/>
              <a:t>Checking your grades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B1D362-9696-4CC4-9118-7D8B20B4E6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890417"/>
            <a:ext cx="9144000" cy="7239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All you have to do is enter your student id and you can check your grades(since there is testing data in the database every account created now starts at 4 and goes up </a:t>
            </a:r>
            <a:r>
              <a:rPr lang="en-US" dirty="0" err="1"/>
              <a:t>incremently</a:t>
            </a:r>
            <a:r>
              <a:rPr lang="en-US" dirty="0"/>
              <a:t>)</a:t>
            </a:r>
          </a:p>
        </p:txBody>
      </p:sp>
      <p:pic>
        <p:nvPicPr>
          <p:cNvPr id="7" name="Picture 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0C840D35-82AE-4792-B0D2-6745026E02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762" y="1074241"/>
            <a:ext cx="8372475" cy="4709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34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243</Words>
  <Application>Microsoft Office PowerPoint</Application>
  <PresentationFormat>Widescreen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Index Page</vt:lpstr>
      <vt:lpstr>Login Page</vt:lpstr>
      <vt:lpstr>Registration Page</vt:lpstr>
      <vt:lpstr>Teacher Home Page</vt:lpstr>
      <vt:lpstr>Problem Set Page</vt:lpstr>
      <vt:lpstr>Creating a Problem</vt:lpstr>
      <vt:lpstr>Student Home page</vt:lpstr>
      <vt:lpstr>Completing a Problem</vt:lpstr>
      <vt:lpstr>Checking your grades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Index Page</dc:title>
  <dc:creator>jwsinkus@gmail.com</dc:creator>
  <cp:lastModifiedBy>jwsinkus@gmail.com</cp:lastModifiedBy>
  <cp:revision>3</cp:revision>
  <dcterms:created xsi:type="dcterms:W3CDTF">2020-05-18T20:35:56Z</dcterms:created>
  <dcterms:modified xsi:type="dcterms:W3CDTF">2020-05-18T21:23:24Z</dcterms:modified>
</cp:coreProperties>
</file>