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D1341"/>
    <a:srgbClr val="FF0066"/>
    <a:srgbClr val="3C1A56"/>
    <a:srgbClr val="FF6699"/>
    <a:srgbClr val="F66FF9"/>
    <a:srgbClr val="7030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6149676-8C64-48E3-BCF7-119012053761}" v="101" dt="2024-02-12T08:57:27.4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p:scale>
          <a:sx n="65" d="100"/>
          <a:sy n="65" d="100"/>
        </p:scale>
        <p:origin x="724" y="3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oni Goswami" userId="540367f38e1eb72f" providerId="LiveId" clId="{B6149676-8C64-48E3-BCF7-119012053761}"/>
    <pc:docChg chg="custSel addSld modSld">
      <pc:chgData name="Saoni Goswami" userId="540367f38e1eb72f" providerId="LiveId" clId="{B6149676-8C64-48E3-BCF7-119012053761}" dt="2024-02-12T09:02:40.828" v="840" actId="20577"/>
      <pc:docMkLst>
        <pc:docMk/>
      </pc:docMkLst>
      <pc:sldChg chg="modSp mod">
        <pc:chgData name="Saoni Goswami" userId="540367f38e1eb72f" providerId="LiveId" clId="{B6149676-8C64-48E3-BCF7-119012053761}" dt="2024-02-12T07:55:36.630" v="1" actId="29295"/>
        <pc:sldMkLst>
          <pc:docMk/>
          <pc:sldMk cId="2542274302" sldId="257"/>
        </pc:sldMkLst>
        <pc:picChg chg="mod">
          <ac:chgData name="Saoni Goswami" userId="540367f38e1eb72f" providerId="LiveId" clId="{B6149676-8C64-48E3-BCF7-119012053761}" dt="2024-02-12T07:55:36.630" v="1" actId="29295"/>
          <ac:picMkLst>
            <pc:docMk/>
            <pc:sldMk cId="2542274302" sldId="257"/>
            <ac:picMk id="3" creationId="{DA2021AF-0C27-3DFF-AF11-5FE19232668A}"/>
          </ac:picMkLst>
        </pc:picChg>
      </pc:sldChg>
      <pc:sldChg chg="addSp modSp mod">
        <pc:chgData name="Saoni Goswami" userId="540367f38e1eb72f" providerId="LiveId" clId="{B6149676-8C64-48E3-BCF7-119012053761}" dt="2024-02-12T08:51:33.783" v="480"/>
        <pc:sldMkLst>
          <pc:docMk/>
          <pc:sldMk cId="2079763974" sldId="258"/>
        </pc:sldMkLst>
        <pc:spChg chg="add mod">
          <ac:chgData name="Saoni Goswami" userId="540367f38e1eb72f" providerId="LiveId" clId="{B6149676-8C64-48E3-BCF7-119012053761}" dt="2024-02-12T08:33:11.023" v="73" actId="113"/>
          <ac:spMkLst>
            <pc:docMk/>
            <pc:sldMk cId="2079763974" sldId="258"/>
            <ac:spMk id="3" creationId="{2AFE754F-C11F-C6B0-11A2-1E4B516663EF}"/>
          </ac:spMkLst>
        </pc:spChg>
        <pc:graphicFrameChg chg="mod">
          <ac:chgData name="Saoni Goswami" userId="540367f38e1eb72f" providerId="LiveId" clId="{B6149676-8C64-48E3-BCF7-119012053761}" dt="2024-02-12T08:51:33.783" v="480"/>
          <ac:graphicFrameMkLst>
            <pc:docMk/>
            <pc:sldMk cId="2079763974" sldId="258"/>
            <ac:graphicFrameMk id="2" creationId="{D7793323-35C0-72ED-7EA1-FDD68F6E7BE5}"/>
          </ac:graphicFrameMkLst>
        </pc:graphicFrameChg>
      </pc:sldChg>
      <pc:sldChg chg="addSp delSp modSp new mod">
        <pc:chgData name="Saoni Goswami" userId="540367f38e1eb72f" providerId="LiveId" clId="{B6149676-8C64-48E3-BCF7-119012053761}" dt="2024-02-12T08:50:08.861" v="478" actId="14100"/>
        <pc:sldMkLst>
          <pc:docMk/>
          <pc:sldMk cId="3569299369" sldId="259"/>
        </pc:sldMkLst>
        <pc:spChg chg="add mod">
          <ac:chgData name="Saoni Goswami" userId="540367f38e1eb72f" providerId="LiveId" clId="{B6149676-8C64-48E3-BCF7-119012053761}" dt="2024-02-12T08:41:07.805" v="359" actId="207"/>
          <ac:spMkLst>
            <pc:docMk/>
            <pc:sldMk cId="3569299369" sldId="259"/>
            <ac:spMk id="6" creationId="{2751A19A-F1BF-736B-0F8A-800FF549EDA2}"/>
          </ac:spMkLst>
        </pc:spChg>
        <pc:spChg chg="add mod">
          <ac:chgData name="Saoni Goswami" userId="540367f38e1eb72f" providerId="LiveId" clId="{B6149676-8C64-48E3-BCF7-119012053761}" dt="2024-02-12T08:44:33.792" v="409" actId="1076"/>
          <ac:spMkLst>
            <pc:docMk/>
            <pc:sldMk cId="3569299369" sldId="259"/>
            <ac:spMk id="7" creationId="{0CC2A68F-FE4C-833A-259E-F3AB837993A0}"/>
          </ac:spMkLst>
        </pc:spChg>
        <pc:picChg chg="add mod">
          <ac:chgData name="Saoni Goswami" userId="540367f38e1eb72f" providerId="LiveId" clId="{B6149676-8C64-48E3-BCF7-119012053761}" dt="2024-02-12T08:35:48.594" v="102" actId="29295"/>
          <ac:picMkLst>
            <pc:docMk/>
            <pc:sldMk cId="3569299369" sldId="259"/>
            <ac:picMk id="3" creationId="{6FBBBCA4-70E1-60CB-9CB3-B643A04E8D30}"/>
          </ac:picMkLst>
        </pc:picChg>
        <pc:picChg chg="add del mod">
          <ac:chgData name="Saoni Goswami" userId="540367f38e1eb72f" providerId="LiveId" clId="{B6149676-8C64-48E3-BCF7-119012053761}" dt="2024-02-12T08:48:43.564" v="463" actId="478"/>
          <ac:picMkLst>
            <pc:docMk/>
            <pc:sldMk cId="3569299369" sldId="259"/>
            <ac:picMk id="5" creationId="{6A4CFACF-6D4F-3863-E10F-D48DEAB5B932}"/>
          </ac:picMkLst>
        </pc:picChg>
        <pc:picChg chg="add mod">
          <ac:chgData name="Saoni Goswami" userId="540367f38e1eb72f" providerId="LiveId" clId="{B6149676-8C64-48E3-BCF7-119012053761}" dt="2024-02-12T08:50:08.861" v="478" actId="14100"/>
          <ac:picMkLst>
            <pc:docMk/>
            <pc:sldMk cId="3569299369" sldId="259"/>
            <ac:picMk id="9" creationId="{1062023B-B79C-39F7-1A55-B54DF766AB5E}"/>
          </ac:picMkLst>
        </pc:picChg>
      </pc:sldChg>
      <pc:sldChg chg="addSp delSp modSp new mod">
        <pc:chgData name="Saoni Goswami" userId="540367f38e1eb72f" providerId="LiveId" clId="{B6149676-8C64-48E3-BCF7-119012053761}" dt="2024-02-12T09:02:40.828" v="840" actId="20577"/>
        <pc:sldMkLst>
          <pc:docMk/>
          <pc:sldMk cId="3385083470" sldId="260"/>
        </pc:sldMkLst>
        <pc:spChg chg="add del mod">
          <ac:chgData name="Saoni Goswami" userId="540367f38e1eb72f" providerId="LiveId" clId="{B6149676-8C64-48E3-BCF7-119012053761}" dt="2024-02-12T08:53:42.844" v="489"/>
          <ac:spMkLst>
            <pc:docMk/>
            <pc:sldMk cId="3385083470" sldId="260"/>
            <ac:spMk id="4" creationId="{8ECC6C7E-952C-2DB1-1B1B-275BB1240D09}"/>
          </ac:spMkLst>
        </pc:spChg>
        <pc:spChg chg="add mod">
          <ac:chgData name="Saoni Goswami" userId="540367f38e1eb72f" providerId="LiveId" clId="{B6149676-8C64-48E3-BCF7-119012053761}" dt="2024-02-12T08:56:28.927" v="548" actId="113"/>
          <ac:spMkLst>
            <pc:docMk/>
            <pc:sldMk cId="3385083470" sldId="260"/>
            <ac:spMk id="5" creationId="{AA2ED23D-0589-FCA4-6277-C74E1BCB1B53}"/>
          </ac:spMkLst>
        </pc:spChg>
        <pc:spChg chg="add mod">
          <ac:chgData name="Saoni Goswami" userId="540367f38e1eb72f" providerId="LiveId" clId="{B6149676-8C64-48E3-BCF7-119012053761}" dt="2024-02-12T09:02:40.828" v="840" actId="20577"/>
          <ac:spMkLst>
            <pc:docMk/>
            <pc:sldMk cId="3385083470" sldId="260"/>
            <ac:spMk id="6" creationId="{3CE1061C-E887-0D2C-C947-8F5F00839AE2}"/>
          </ac:spMkLst>
        </pc:spChg>
        <pc:picChg chg="add mod">
          <ac:chgData name="Saoni Goswami" userId="540367f38e1eb72f" providerId="LiveId" clId="{B6149676-8C64-48E3-BCF7-119012053761}" dt="2024-02-12T08:52:41.029" v="486" actId="1076"/>
          <ac:picMkLst>
            <pc:docMk/>
            <pc:sldMk cId="3385083470" sldId="260"/>
            <ac:picMk id="3" creationId="{E5D0D28A-5C0D-CF7A-F344-8D0D8D17DC98}"/>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0906A-9F34-BC6E-F344-7BEBCCCF9F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6D53FE0-A156-3995-FC71-5F182228EF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9673189-85D5-5B89-91DB-EFCE13B0BA1D}"/>
              </a:ext>
            </a:extLst>
          </p:cNvPr>
          <p:cNvSpPr>
            <a:spLocks noGrp="1"/>
          </p:cNvSpPr>
          <p:nvPr>
            <p:ph type="dt" sz="half" idx="10"/>
          </p:nvPr>
        </p:nvSpPr>
        <p:spPr/>
        <p:txBody>
          <a:bodyPr/>
          <a:lstStyle/>
          <a:p>
            <a:fld id="{2321DCB8-502C-4168-A5A6-67DB1A18F47D}" type="datetimeFigureOut">
              <a:rPr lang="en-IN" smtClean="0"/>
              <a:t>11-02-2024</a:t>
            </a:fld>
            <a:endParaRPr lang="en-IN"/>
          </a:p>
        </p:txBody>
      </p:sp>
      <p:sp>
        <p:nvSpPr>
          <p:cNvPr id="5" name="Footer Placeholder 4">
            <a:extLst>
              <a:ext uri="{FF2B5EF4-FFF2-40B4-BE49-F238E27FC236}">
                <a16:creationId xmlns:a16="http://schemas.microsoft.com/office/drawing/2014/main" id="{081D600D-0EEC-F0B5-F362-7C32936316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D61DB6-1898-1CEF-CCB4-55B42F3C0513}"/>
              </a:ext>
            </a:extLst>
          </p:cNvPr>
          <p:cNvSpPr>
            <a:spLocks noGrp="1"/>
          </p:cNvSpPr>
          <p:nvPr>
            <p:ph type="sldNum" sz="quarter" idx="12"/>
          </p:nvPr>
        </p:nvSpPr>
        <p:spPr/>
        <p:txBody>
          <a:bodyPr/>
          <a:lstStyle/>
          <a:p>
            <a:fld id="{6B4522C4-87CC-43D8-86FC-348DC3A9CA26}" type="slidenum">
              <a:rPr lang="en-IN" smtClean="0"/>
              <a:t>‹#›</a:t>
            </a:fld>
            <a:endParaRPr lang="en-IN"/>
          </a:p>
        </p:txBody>
      </p:sp>
    </p:spTree>
    <p:extLst>
      <p:ext uri="{BB962C8B-B14F-4D97-AF65-F5344CB8AC3E}">
        <p14:creationId xmlns:p14="http://schemas.microsoft.com/office/powerpoint/2010/main" val="695922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0E3A5-21DD-EE3C-61E8-83D728E91A6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0E0045A-D0D3-8EBD-AEAB-6B111978ED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D2F83B-8B27-8E33-63FB-07A5C8942E4D}"/>
              </a:ext>
            </a:extLst>
          </p:cNvPr>
          <p:cNvSpPr>
            <a:spLocks noGrp="1"/>
          </p:cNvSpPr>
          <p:nvPr>
            <p:ph type="dt" sz="half" idx="10"/>
          </p:nvPr>
        </p:nvSpPr>
        <p:spPr/>
        <p:txBody>
          <a:bodyPr/>
          <a:lstStyle/>
          <a:p>
            <a:fld id="{2321DCB8-502C-4168-A5A6-67DB1A18F47D}" type="datetimeFigureOut">
              <a:rPr lang="en-IN" smtClean="0"/>
              <a:t>11-02-2024</a:t>
            </a:fld>
            <a:endParaRPr lang="en-IN"/>
          </a:p>
        </p:txBody>
      </p:sp>
      <p:sp>
        <p:nvSpPr>
          <p:cNvPr id="5" name="Footer Placeholder 4">
            <a:extLst>
              <a:ext uri="{FF2B5EF4-FFF2-40B4-BE49-F238E27FC236}">
                <a16:creationId xmlns:a16="http://schemas.microsoft.com/office/drawing/2014/main" id="{3DFE1D3B-48D6-4D8C-8C4B-18317A6109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538A8D-921A-9A04-4ACC-D0E365277BC1}"/>
              </a:ext>
            </a:extLst>
          </p:cNvPr>
          <p:cNvSpPr>
            <a:spLocks noGrp="1"/>
          </p:cNvSpPr>
          <p:nvPr>
            <p:ph type="sldNum" sz="quarter" idx="12"/>
          </p:nvPr>
        </p:nvSpPr>
        <p:spPr/>
        <p:txBody>
          <a:bodyPr/>
          <a:lstStyle/>
          <a:p>
            <a:fld id="{6B4522C4-87CC-43D8-86FC-348DC3A9CA26}" type="slidenum">
              <a:rPr lang="en-IN" smtClean="0"/>
              <a:t>‹#›</a:t>
            </a:fld>
            <a:endParaRPr lang="en-IN"/>
          </a:p>
        </p:txBody>
      </p:sp>
    </p:spTree>
    <p:extLst>
      <p:ext uri="{BB962C8B-B14F-4D97-AF65-F5344CB8AC3E}">
        <p14:creationId xmlns:p14="http://schemas.microsoft.com/office/powerpoint/2010/main" val="2226790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D22774-F03B-6427-0B50-90AF1618BC7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7141B2B-3FB2-EDB9-9ACD-876BD9A615F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0B3D19-DA24-0278-931B-9F0B6EB083E7}"/>
              </a:ext>
            </a:extLst>
          </p:cNvPr>
          <p:cNvSpPr>
            <a:spLocks noGrp="1"/>
          </p:cNvSpPr>
          <p:nvPr>
            <p:ph type="dt" sz="half" idx="10"/>
          </p:nvPr>
        </p:nvSpPr>
        <p:spPr/>
        <p:txBody>
          <a:bodyPr/>
          <a:lstStyle/>
          <a:p>
            <a:fld id="{2321DCB8-502C-4168-A5A6-67DB1A18F47D}" type="datetimeFigureOut">
              <a:rPr lang="en-IN" smtClean="0"/>
              <a:t>11-02-2024</a:t>
            </a:fld>
            <a:endParaRPr lang="en-IN"/>
          </a:p>
        </p:txBody>
      </p:sp>
      <p:sp>
        <p:nvSpPr>
          <p:cNvPr id="5" name="Footer Placeholder 4">
            <a:extLst>
              <a:ext uri="{FF2B5EF4-FFF2-40B4-BE49-F238E27FC236}">
                <a16:creationId xmlns:a16="http://schemas.microsoft.com/office/drawing/2014/main" id="{965A070C-A0A5-DF42-F996-DBA12D185D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9581E7-FC4A-B617-E941-213643865F09}"/>
              </a:ext>
            </a:extLst>
          </p:cNvPr>
          <p:cNvSpPr>
            <a:spLocks noGrp="1"/>
          </p:cNvSpPr>
          <p:nvPr>
            <p:ph type="sldNum" sz="quarter" idx="12"/>
          </p:nvPr>
        </p:nvSpPr>
        <p:spPr/>
        <p:txBody>
          <a:bodyPr/>
          <a:lstStyle/>
          <a:p>
            <a:fld id="{6B4522C4-87CC-43D8-86FC-348DC3A9CA26}" type="slidenum">
              <a:rPr lang="en-IN" smtClean="0"/>
              <a:t>‹#›</a:t>
            </a:fld>
            <a:endParaRPr lang="en-IN"/>
          </a:p>
        </p:txBody>
      </p:sp>
    </p:spTree>
    <p:extLst>
      <p:ext uri="{BB962C8B-B14F-4D97-AF65-F5344CB8AC3E}">
        <p14:creationId xmlns:p14="http://schemas.microsoft.com/office/powerpoint/2010/main" val="2657386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9E72B-A4CD-443B-83DB-3308F3197F4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CFD1777-936C-DD39-0E1B-1E5B6BB9C6F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2B69302-34C9-281C-B849-7FF520A98DB0}"/>
              </a:ext>
            </a:extLst>
          </p:cNvPr>
          <p:cNvSpPr>
            <a:spLocks noGrp="1"/>
          </p:cNvSpPr>
          <p:nvPr>
            <p:ph type="dt" sz="half" idx="10"/>
          </p:nvPr>
        </p:nvSpPr>
        <p:spPr/>
        <p:txBody>
          <a:bodyPr/>
          <a:lstStyle/>
          <a:p>
            <a:fld id="{2321DCB8-502C-4168-A5A6-67DB1A18F47D}" type="datetimeFigureOut">
              <a:rPr lang="en-IN" smtClean="0"/>
              <a:t>11-02-2024</a:t>
            </a:fld>
            <a:endParaRPr lang="en-IN"/>
          </a:p>
        </p:txBody>
      </p:sp>
      <p:sp>
        <p:nvSpPr>
          <p:cNvPr id="5" name="Footer Placeholder 4">
            <a:extLst>
              <a:ext uri="{FF2B5EF4-FFF2-40B4-BE49-F238E27FC236}">
                <a16:creationId xmlns:a16="http://schemas.microsoft.com/office/drawing/2014/main" id="{983EDE0B-1C62-19D3-9052-CE9F7DAA9C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BA41B8-06B3-CD6A-93DE-3D8EA35F72DE}"/>
              </a:ext>
            </a:extLst>
          </p:cNvPr>
          <p:cNvSpPr>
            <a:spLocks noGrp="1"/>
          </p:cNvSpPr>
          <p:nvPr>
            <p:ph type="sldNum" sz="quarter" idx="12"/>
          </p:nvPr>
        </p:nvSpPr>
        <p:spPr/>
        <p:txBody>
          <a:bodyPr/>
          <a:lstStyle/>
          <a:p>
            <a:fld id="{6B4522C4-87CC-43D8-86FC-348DC3A9CA26}" type="slidenum">
              <a:rPr lang="en-IN" smtClean="0"/>
              <a:t>‹#›</a:t>
            </a:fld>
            <a:endParaRPr lang="en-IN"/>
          </a:p>
        </p:txBody>
      </p:sp>
    </p:spTree>
    <p:extLst>
      <p:ext uri="{BB962C8B-B14F-4D97-AF65-F5344CB8AC3E}">
        <p14:creationId xmlns:p14="http://schemas.microsoft.com/office/powerpoint/2010/main" val="1133877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CA502-2C04-9FC7-B3FD-867E98E671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32F60E1-B3A1-323D-D30C-F187FBC315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F53458-72F1-592E-0E8A-AE454B39997F}"/>
              </a:ext>
            </a:extLst>
          </p:cNvPr>
          <p:cNvSpPr>
            <a:spLocks noGrp="1"/>
          </p:cNvSpPr>
          <p:nvPr>
            <p:ph type="dt" sz="half" idx="10"/>
          </p:nvPr>
        </p:nvSpPr>
        <p:spPr/>
        <p:txBody>
          <a:bodyPr/>
          <a:lstStyle/>
          <a:p>
            <a:fld id="{2321DCB8-502C-4168-A5A6-67DB1A18F47D}" type="datetimeFigureOut">
              <a:rPr lang="en-IN" smtClean="0"/>
              <a:t>11-02-2024</a:t>
            </a:fld>
            <a:endParaRPr lang="en-IN"/>
          </a:p>
        </p:txBody>
      </p:sp>
      <p:sp>
        <p:nvSpPr>
          <p:cNvPr id="5" name="Footer Placeholder 4">
            <a:extLst>
              <a:ext uri="{FF2B5EF4-FFF2-40B4-BE49-F238E27FC236}">
                <a16:creationId xmlns:a16="http://schemas.microsoft.com/office/drawing/2014/main" id="{4B6A99ED-78BF-2430-E94B-A7148654F0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62A3F8-18F4-09CE-56AA-4FF0F71D0D17}"/>
              </a:ext>
            </a:extLst>
          </p:cNvPr>
          <p:cNvSpPr>
            <a:spLocks noGrp="1"/>
          </p:cNvSpPr>
          <p:nvPr>
            <p:ph type="sldNum" sz="quarter" idx="12"/>
          </p:nvPr>
        </p:nvSpPr>
        <p:spPr/>
        <p:txBody>
          <a:bodyPr/>
          <a:lstStyle/>
          <a:p>
            <a:fld id="{6B4522C4-87CC-43D8-86FC-348DC3A9CA26}" type="slidenum">
              <a:rPr lang="en-IN" smtClean="0"/>
              <a:t>‹#›</a:t>
            </a:fld>
            <a:endParaRPr lang="en-IN"/>
          </a:p>
        </p:txBody>
      </p:sp>
    </p:spTree>
    <p:extLst>
      <p:ext uri="{BB962C8B-B14F-4D97-AF65-F5344CB8AC3E}">
        <p14:creationId xmlns:p14="http://schemas.microsoft.com/office/powerpoint/2010/main" val="3976921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62C95-F41A-EB22-9CB5-780D16D7D79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4D9CC3F-FD35-0F0A-6ECD-B94672F77E7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8DD03CF-818A-5F22-BA92-EF802C130EC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A31AB4D-40F0-865B-B488-8B40F6609301}"/>
              </a:ext>
            </a:extLst>
          </p:cNvPr>
          <p:cNvSpPr>
            <a:spLocks noGrp="1"/>
          </p:cNvSpPr>
          <p:nvPr>
            <p:ph type="dt" sz="half" idx="10"/>
          </p:nvPr>
        </p:nvSpPr>
        <p:spPr/>
        <p:txBody>
          <a:bodyPr/>
          <a:lstStyle/>
          <a:p>
            <a:fld id="{2321DCB8-502C-4168-A5A6-67DB1A18F47D}" type="datetimeFigureOut">
              <a:rPr lang="en-IN" smtClean="0"/>
              <a:t>11-02-2024</a:t>
            </a:fld>
            <a:endParaRPr lang="en-IN"/>
          </a:p>
        </p:txBody>
      </p:sp>
      <p:sp>
        <p:nvSpPr>
          <p:cNvPr id="6" name="Footer Placeholder 5">
            <a:extLst>
              <a:ext uri="{FF2B5EF4-FFF2-40B4-BE49-F238E27FC236}">
                <a16:creationId xmlns:a16="http://schemas.microsoft.com/office/drawing/2014/main" id="{2C02089B-54C5-331E-5D22-A10C4A69A7A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EE7EB16-20F3-70D9-9883-779C87BC1C50}"/>
              </a:ext>
            </a:extLst>
          </p:cNvPr>
          <p:cNvSpPr>
            <a:spLocks noGrp="1"/>
          </p:cNvSpPr>
          <p:nvPr>
            <p:ph type="sldNum" sz="quarter" idx="12"/>
          </p:nvPr>
        </p:nvSpPr>
        <p:spPr/>
        <p:txBody>
          <a:bodyPr/>
          <a:lstStyle/>
          <a:p>
            <a:fld id="{6B4522C4-87CC-43D8-86FC-348DC3A9CA26}" type="slidenum">
              <a:rPr lang="en-IN" smtClean="0"/>
              <a:t>‹#›</a:t>
            </a:fld>
            <a:endParaRPr lang="en-IN"/>
          </a:p>
        </p:txBody>
      </p:sp>
    </p:spTree>
    <p:extLst>
      <p:ext uri="{BB962C8B-B14F-4D97-AF65-F5344CB8AC3E}">
        <p14:creationId xmlns:p14="http://schemas.microsoft.com/office/powerpoint/2010/main" val="2264099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0412C-6A8B-A6F1-8515-DE5F250886C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C07BF2A-C6F7-3789-82A2-D5CA7DB131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C37AD2-DE72-8FCB-4546-F4975A88A4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DA8D37D-692F-31C7-84A6-8A0EBA0976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0CAACB-048B-22FD-5F18-E4010F7415F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1537A4A-2EDD-518A-FBCF-7B8E5EAED251}"/>
              </a:ext>
            </a:extLst>
          </p:cNvPr>
          <p:cNvSpPr>
            <a:spLocks noGrp="1"/>
          </p:cNvSpPr>
          <p:nvPr>
            <p:ph type="dt" sz="half" idx="10"/>
          </p:nvPr>
        </p:nvSpPr>
        <p:spPr/>
        <p:txBody>
          <a:bodyPr/>
          <a:lstStyle/>
          <a:p>
            <a:fld id="{2321DCB8-502C-4168-A5A6-67DB1A18F47D}" type="datetimeFigureOut">
              <a:rPr lang="en-IN" smtClean="0"/>
              <a:t>11-02-2024</a:t>
            </a:fld>
            <a:endParaRPr lang="en-IN"/>
          </a:p>
        </p:txBody>
      </p:sp>
      <p:sp>
        <p:nvSpPr>
          <p:cNvPr id="8" name="Footer Placeholder 7">
            <a:extLst>
              <a:ext uri="{FF2B5EF4-FFF2-40B4-BE49-F238E27FC236}">
                <a16:creationId xmlns:a16="http://schemas.microsoft.com/office/drawing/2014/main" id="{6AA9527D-7C03-2103-881C-573572389C8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1242D12-D0F9-BBC4-0D11-6AFC89F29C34}"/>
              </a:ext>
            </a:extLst>
          </p:cNvPr>
          <p:cNvSpPr>
            <a:spLocks noGrp="1"/>
          </p:cNvSpPr>
          <p:nvPr>
            <p:ph type="sldNum" sz="quarter" idx="12"/>
          </p:nvPr>
        </p:nvSpPr>
        <p:spPr/>
        <p:txBody>
          <a:bodyPr/>
          <a:lstStyle/>
          <a:p>
            <a:fld id="{6B4522C4-87CC-43D8-86FC-348DC3A9CA26}" type="slidenum">
              <a:rPr lang="en-IN" smtClean="0"/>
              <a:t>‹#›</a:t>
            </a:fld>
            <a:endParaRPr lang="en-IN"/>
          </a:p>
        </p:txBody>
      </p:sp>
    </p:spTree>
    <p:extLst>
      <p:ext uri="{BB962C8B-B14F-4D97-AF65-F5344CB8AC3E}">
        <p14:creationId xmlns:p14="http://schemas.microsoft.com/office/powerpoint/2010/main" val="2499939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8E9B4-D155-24A2-6D33-4CE8926960C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CB6502C-2421-667C-1FC4-45D40903CDD6}"/>
              </a:ext>
            </a:extLst>
          </p:cNvPr>
          <p:cNvSpPr>
            <a:spLocks noGrp="1"/>
          </p:cNvSpPr>
          <p:nvPr>
            <p:ph type="dt" sz="half" idx="10"/>
          </p:nvPr>
        </p:nvSpPr>
        <p:spPr/>
        <p:txBody>
          <a:bodyPr/>
          <a:lstStyle/>
          <a:p>
            <a:fld id="{2321DCB8-502C-4168-A5A6-67DB1A18F47D}" type="datetimeFigureOut">
              <a:rPr lang="en-IN" smtClean="0"/>
              <a:t>11-02-2024</a:t>
            </a:fld>
            <a:endParaRPr lang="en-IN"/>
          </a:p>
        </p:txBody>
      </p:sp>
      <p:sp>
        <p:nvSpPr>
          <p:cNvPr id="4" name="Footer Placeholder 3">
            <a:extLst>
              <a:ext uri="{FF2B5EF4-FFF2-40B4-BE49-F238E27FC236}">
                <a16:creationId xmlns:a16="http://schemas.microsoft.com/office/drawing/2014/main" id="{7E29E38F-3326-7B2E-FCFA-2B97A98F158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9A686D5-85DA-AFDB-1FD9-D61B9FD68B0B}"/>
              </a:ext>
            </a:extLst>
          </p:cNvPr>
          <p:cNvSpPr>
            <a:spLocks noGrp="1"/>
          </p:cNvSpPr>
          <p:nvPr>
            <p:ph type="sldNum" sz="quarter" idx="12"/>
          </p:nvPr>
        </p:nvSpPr>
        <p:spPr/>
        <p:txBody>
          <a:bodyPr/>
          <a:lstStyle/>
          <a:p>
            <a:fld id="{6B4522C4-87CC-43D8-86FC-348DC3A9CA26}" type="slidenum">
              <a:rPr lang="en-IN" smtClean="0"/>
              <a:t>‹#›</a:t>
            </a:fld>
            <a:endParaRPr lang="en-IN"/>
          </a:p>
        </p:txBody>
      </p:sp>
    </p:spTree>
    <p:extLst>
      <p:ext uri="{BB962C8B-B14F-4D97-AF65-F5344CB8AC3E}">
        <p14:creationId xmlns:p14="http://schemas.microsoft.com/office/powerpoint/2010/main" val="384819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600443-0AF3-BD2A-1513-35681D1F8328}"/>
              </a:ext>
            </a:extLst>
          </p:cNvPr>
          <p:cNvSpPr>
            <a:spLocks noGrp="1"/>
          </p:cNvSpPr>
          <p:nvPr>
            <p:ph type="dt" sz="half" idx="10"/>
          </p:nvPr>
        </p:nvSpPr>
        <p:spPr/>
        <p:txBody>
          <a:bodyPr/>
          <a:lstStyle/>
          <a:p>
            <a:fld id="{2321DCB8-502C-4168-A5A6-67DB1A18F47D}" type="datetimeFigureOut">
              <a:rPr lang="en-IN" smtClean="0"/>
              <a:t>11-02-2024</a:t>
            </a:fld>
            <a:endParaRPr lang="en-IN"/>
          </a:p>
        </p:txBody>
      </p:sp>
      <p:sp>
        <p:nvSpPr>
          <p:cNvPr id="3" name="Footer Placeholder 2">
            <a:extLst>
              <a:ext uri="{FF2B5EF4-FFF2-40B4-BE49-F238E27FC236}">
                <a16:creationId xmlns:a16="http://schemas.microsoft.com/office/drawing/2014/main" id="{8456747D-BFB6-7BB0-D5D2-ECFA795D0D8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2FF1094-EAEB-D44D-AA7E-DC7CC6873D02}"/>
              </a:ext>
            </a:extLst>
          </p:cNvPr>
          <p:cNvSpPr>
            <a:spLocks noGrp="1"/>
          </p:cNvSpPr>
          <p:nvPr>
            <p:ph type="sldNum" sz="quarter" idx="12"/>
          </p:nvPr>
        </p:nvSpPr>
        <p:spPr/>
        <p:txBody>
          <a:bodyPr/>
          <a:lstStyle/>
          <a:p>
            <a:fld id="{6B4522C4-87CC-43D8-86FC-348DC3A9CA26}" type="slidenum">
              <a:rPr lang="en-IN" smtClean="0"/>
              <a:t>‹#›</a:t>
            </a:fld>
            <a:endParaRPr lang="en-IN"/>
          </a:p>
        </p:txBody>
      </p:sp>
    </p:spTree>
    <p:extLst>
      <p:ext uri="{BB962C8B-B14F-4D97-AF65-F5344CB8AC3E}">
        <p14:creationId xmlns:p14="http://schemas.microsoft.com/office/powerpoint/2010/main" val="2176177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87485-A21E-D62E-ECB8-3FF2DB51DC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A4C5752-7CC8-A408-6707-5F5E07A607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78559C2-9327-515B-BD23-C78E7044B0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C4224C-C2A1-B0CD-9799-FE0799447E80}"/>
              </a:ext>
            </a:extLst>
          </p:cNvPr>
          <p:cNvSpPr>
            <a:spLocks noGrp="1"/>
          </p:cNvSpPr>
          <p:nvPr>
            <p:ph type="dt" sz="half" idx="10"/>
          </p:nvPr>
        </p:nvSpPr>
        <p:spPr/>
        <p:txBody>
          <a:bodyPr/>
          <a:lstStyle/>
          <a:p>
            <a:fld id="{2321DCB8-502C-4168-A5A6-67DB1A18F47D}" type="datetimeFigureOut">
              <a:rPr lang="en-IN" smtClean="0"/>
              <a:t>11-02-2024</a:t>
            </a:fld>
            <a:endParaRPr lang="en-IN"/>
          </a:p>
        </p:txBody>
      </p:sp>
      <p:sp>
        <p:nvSpPr>
          <p:cNvPr id="6" name="Footer Placeholder 5">
            <a:extLst>
              <a:ext uri="{FF2B5EF4-FFF2-40B4-BE49-F238E27FC236}">
                <a16:creationId xmlns:a16="http://schemas.microsoft.com/office/drawing/2014/main" id="{A6377F4B-8C99-0598-104A-65910CFE16F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8196B00-53B5-343A-9558-9EE2EE280633}"/>
              </a:ext>
            </a:extLst>
          </p:cNvPr>
          <p:cNvSpPr>
            <a:spLocks noGrp="1"/>
          </p:cNvSpPr>
          <p:nvPr>
            <p:ph type="sldNum" sz="quarter" idx="12"/>
          </p:nvPr>
        </p:nvSpPr>
        <p:spPr/>
        <p:txBody>
          <a:bodyPr/>
          <a:lstStyle/>
          <a:p>
            <a:fld id="{6B4522C4-87CC-43D8-86FC-348DC3A9CA26}" type="slidenum">
              <a:rPr lang="en-IN" smtClean="0"/>
              <a:t>‹#›</a:t>
            </a:fld>
            <a:endParaRPr lang="en-IN"/>
          </a:p>
        </p:txBody>
      </p:sp>
    </p:spTree>
    <p:extLst>
      <p:ext uri="{BB962C8B-B14F-4D97-AF65-F5344CB8AC3E}">
        <p14:creationId xmlns:p14="http://schemas.microsoft.com/office/powerpoint/2010/main" val="2613210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FD115-73F4-4036-FE5A-EA855C8A2B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6F777A6-29CB-6ACD-E5B5-BB158A3EAB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042C0C9-7E08-7442-ABEE-F4B6607458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8B21F1-BB20-289B-041A-EE8CF62178B9}"/>
              </a:ext>
            </a:extLst>
          </p:cNvPr>
          <p:cNvSpPr>
            <a:spLocks noGrp="1"/>
          </p:cNvSpPr>
          <p:nvPr>
            <p:ph type="dt" sz="half" idx="10"/>
          </p:nvPr>
        </p:nvSpPr>
        <p:spPr/>
        <p:txBody>
          <a:bodyPr/>
          <a:lstStyle/>
          <a:p>
            <a:fld id="{2321DCB8-502C-4168-A5A6-67DB1A18F47D}" type="datetimeFigureOut">
              <a:rPr lang="en-IN" smtClean="0"/>
              <a:t>11-02-2024</a:t>
            </a:fld>
            <a:endParaRPr lang="en-IN"/>
          </a:p>
        </p:txBody>
      </p:sp>
      <p:sp>
        <p:nvSpPr>
          <p:cNvPr id="6" name="Footer Placeholder 5">
            <a:extLst>
              <a:ext uri="{FF2B5EF4-FFF2-40B4-BE49-F238E27FC236}">
                <a16:creationId xmlns:a16="http://schemas.microsoft.com/office/drawing/2014/main" id="{9F340100-FCE3-C083-80E9-09A3450C77D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D006829-F47F-B50B-3E6F-96E894FDE8D7}"/>
              </a:ext>
            </a:extLst>
          </p:cNvPr>
          <p:cNvSpPr>
            <a:spLocks noGrp="1"/>
          </p:cNvSpPr>
          <p:nvPr>
            <p:ph type="sldNum" sz="quarter" idx="12"/>
          </p:nvPr>
        </p:nvSpPr>
        <p:spPr/>
        <p:txBody>
          <a:bodyPr/>
          <a:lstStyle/>
          <a:p>
            <a:fld id="{6B4522C4-87CC-43D8-86FC-348DC3A9CA26}" type="slidenum">
              <a:rPr lang="en-IN" smtClean="0"/>
              <a:t>‹#›</a:t>
            </a:fld>
            <a:endParaRPr lang="en-IN"/>
          </a:p>
        </p:txBody>
      </p:sp>
    </p:spTree>
    <p:extLst>
      <p:ext uri="{BB962C8B-B14F-4D97-AF65-F5344CB8AC3E}">
        <p14:creationId xmlns:p14="http://schemas.microsoft.com/office/powerpoint/2010/main" val="1021249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9EC961-F9A1-D906-4438-746B2462CB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EC0A7B4-C867-0F99-7E4D-EB13A2FB0C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8046E2-86E4-460B-F7DF-46B57AEF89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21DCB8-502C-4168-A5A6-67DB1A18F47D}" type="datetimeFigureOut">
              <a:rPr lang="en-IN" smtClean="0"/>
              <a:t>11-02-2024</a:t>
            </a:fld>
            <a:endParaRPr lang="en-IN"/>
          </a:p>
        </p:txBody>
      </p:sp>
      <p:sp>
        <p:nvSpPr>
          <p:cNvPr id="5" name="Footer Placeholder 4">
            <a:extLst>
              <a:ext uri="{FF2B5EF4-FFF2-40B4-BE49-F238E27FC236}">
                <a16:creationId xmlns:a16="http://schemas.microsoft.com/office/drawing/2014/main" id="{B68381CE-B00D-1AA8-FCB4-CB7453F839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04A64FA-8D3F-DE6C-F7A8-A8CFD2E787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4522C4-87CC-43D8-86FC-348DC3A9CA26}" type="slidenum">
              <a:rPr lang="en-IN" smtClean="0"/>
              <a:t>‹#›</a:t>
            </a:fld>
            <a:endParaRPr lang="en-IN"/>
          </a:p>
        </p:txBody>
      </p:sp>
    </p:spTree>
    <p:extLst>
      <p:ext uri="{BB962C8B-B14F-4D97-AF65-F5344CB8AC3E}">
        <p14:creationId xmlns:p14="http://schemas.microsoft.com/office/powerpoint/2010/main" val="35927504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oleObject" Target="file:///C:\Users\Saoni%20Goswami\Downloads\Vrinda%20Store%20Data%20Analysis.xlsx!Vrinda%20Store!R1C1:R21C20"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5.sv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90E5ED6-EF4D-67C7-5C61-DDFD76C710FA}"/>
              </a:ext>
            </a:extLst>
          </p:cNvPr>
          <p:cNvSpPr/>
          <p:nvPr/>
        </p:nvSpPr>
        <p:spPr>
          <a:xfrm>
            <a:off x="6085840" y="0"/>
            <a:ext cx="6106160" cy="686816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2529840 w 6096000"/>
              <a:gd name="connsiteY0" fmla="*/ 10160 h 6858000"/>
              <a:gd name="connsiteX1" fmla="*/ 6096000 w 6096000"/>
              <a:gd name="connsiteY1" fmla="*/ 0 h 6858000"/>
              <a:gd name="connsiteX2" fmla="*/ 6096000 w 6096000"/>
              <a:gd name="connsiteY2" fmla="*/ 6858000 h 6858000"/>
              <a:gd name="connsiteX3" fmla="*/ 0 w 6096000"/>
              <a:gd name="connsiteY3" fmla="*/ 6858000 h 6858000"/>
              <a:gd name="connsiteX4" fmla="*/ 2529840 w 6096000"/>
              <a:gd name="connsiteY4" fmla="*/ 10160 h 6858000"/>
              <a:gd name="connsiteX0" fmla="*/ 0 w 7416800"/>
              <a:gd name="connsiteY0" fmla="*/ 0 h 6858000"/>
              <a:gd name="connsiteX1" fmla="*/ 7416800 w 7416800"/>
              <a:gd name="connsiteY1" fmla="*/ 0 h 6858000"/>
              <a:gd name="connsiteX2" fmla="*/ 7416800 w 7416800"/>
              <a:gd name="connsiteY2" fmla="*/ 6858000 h 6858000"/>
              <a:gd name="connsiteX3" fmla="*/ 1320800 w 7416800"/>
              <a:gd name="connsiteY3" fmla="*/ 6858000 h 6858000"/>
              <a:gd name="connsiteX4" fmla="*/ 0 w 7416800"/>
              <a:gd name="connsiteY4" fmla="*/ 0 h 6858000"/>
              <a:gd name="connsiteX0" fmla="*/ 0 w 7416800"/>
              <a:gd name="connsiteY0" fmla="*/ 0 h 6858000"/>
              <a:gd name="connsiteX1" fmla="*/ 7416800 w 7416800"/>
              <a:gd name="connsiteY1" fmla="*/ 0 h 6858000"/>
              <a:gd name="connsiteX2" fmla="*/ 7416800 w 7416800"/>
              <a:gd name="connsiteY2" fmla="*/ 6858000 h 6858000"/>
              <a:gd name="connsiteX3" fmla="*/ 3860800 w 7416800"/>
              <a:gd name="connsiteY3" fmla="*/ 6847840 h 6858000"/>
              <a:gd name="connsiteX4" fmla="*/ 0 w 7416800"/>
              <a:gd name="connsiteY4" fmla="*/ 0 h 6858000"/>
              <a:gd name="connsiteX0" fmla="*/ 0 w 7426960"/>
              <a:gd name="connsiteY0" fmla="*/ 0 h 6858000"/>
              <a:gd name="connsiteX1" fmla="*/ 7426960 w 7426960"/>
              <a:gd name="connsiteY1" fmla="*/ 0 h 6858000"/>
              <a:gd name="connsiteX2" fmla="*/ 7426960 w 7426960"/>
              <a:gd name="connsiteY2" fmla="*/ 6858000 h 6858000"/>
              <a:gd name="connsiteX3" fmla="*/ 3870960 w 7426960"/>
              <a:gd name="connsiteY3" fmla="*/ 6847840 h 6858000"/>
              <a:gd name="connsiteX4" fmla="*/ 0 w 7426960"/>
              <a:gd name="connsiteY4" fmla="*/ 0 h 6858000"/>
              <a:gd name="connsiteX0" fmla="*/ 0 w 7426960"/>
              <a:gd name="connsiteY0" fmla="*/ 0 h 6868160"/>
              <a:gd name="connsiteX1" fmla="*/ 7426960 w 7426960"/>
              <a:gd name="connsiteY1" fmla="*/ 0 h 6868160"/>
              <a:gd name="connsiteX2" fmla="*/ 7426960 w 7426960"/>
              <a:gd name="connsiteY2" fmla="*/ 6858000 h 6868160"/>
              <a:gd name="connsiteX3" fmla="*/ 1320800 w 7426960"/>
              <a:gd name="connsiteY3" fmla="*/ 6868160 h 6868160"/>
              <a:gd name="connsiteX4" fmla="*/ 0 w 7426960"/>
              <a:gd name="connsiteY4" fmla="*/ 0 h 6868160"/>
              <a:gd name="connsiteX0" fmla="*/ 20320 w 6106160"/>
              <a:gd name="connsiteY0" fmla="*/ 30480 h 6868160"/>
              <a:gd name="connsiteX1" fmla="*/ 6106160 w 6106160"/>
              <a:gd name="connsiteY1" fmla="*/ 0 h 6868160"/>
              <a:gd name="connsiteX2" fmla="*/ 6106160 w 6106160"/>
              <a:gd name="connsiteY2" fmla="*/ 6858000 h 6868160"/>
              <a:gd name="connsiteX3" fmla="*/ 0 w 6106160"/>
              <a:gd name="connsiteY3" fmla="*/ 6868160 h 6868160"/>
              <a:gd name="connsiteX4" fmla="*/ 20320 w 6106160"/>
              <a:gd name="connsiteY4" fmla="*/ 30480 h 6868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6160" h="6868160">
                <a:moveTo>
                  <a:pt x="20320" y="30480"/>
                </a:moveTo>
                <a:lnTo>
                  <a:pt x="6106160" y="0"/>
                </a:lnTo>
                <a:lnTo>
                  <a:pt x="6106160" y="6858000"/>
                </a:lnTo>
                <a:lnTo>
                  <a:pt x="0" y="6868160"/>
                </a:lnTo>
                <a:cubicBezTo>
                  <a:pt x="6773" y="4588933"/>
                  <a:pt x="13547" y="2309707"/>
                  <a:pt x="20320" y="30480"/>
                </a:cubicBezTo>
                <a:close/>
              </a:path>
            </a:pathLst>
          </a:custGeom>
          <a:solidFill>
            <a:srgbClr val="7030A0">
              <a:shade val="30000"/>
              <a:satMod val="115000"/>
            </a:srgbClr>
          </a:solidFill>
          <a:ln>
            <a:noFill/>
          </a:ln>
          <a:effectLst>
            <a:outerShdw blurRad="44450" dist="27940" dir="5400000" algn="ctr">
              <a:srgbClr val="000000">
                <a:alpha val="32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Rectangle 6">
            <a:extLst>
              <a:ext uri="{FF2B5EF4-FFF2-40B4-BE49-F238E27FC236}">
                <a16:creationId xmlns:a16="http://schemas.microsoft.com/office/drawing/2014/main" id="{13E894EE-A1E6-B626-84F3-325366DCF36B}"/>
              </a:ext>
            </a:extLst>
          </p:cNvPr>
          <p:cNvSpPr/>
          <p:nvPr/>
        </p:nvSpPr>
        <p:spPr>
          <a:xfrm>
            <a:off x="5953760" y="1107440"/>
            <a:ext cx="5171440" cy="4927600"/>
          </a:xfrm>
          <a:prstGeom prst="rect">
            <a:avLst/>
          </a:prstGeom>
          <a:solidFill>
            <a:srgbClr val="3C1A56"/>
          </a:solidFill>
          <a:ln w="28575">
            <a:solidFill>
              <a:srgbClr val="FF66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6" name="Picture 5">
            <a:extLst>
              <a:ext uri="{FF2B5EF4-FFF2-40B4-BE49-F238E27FC236}">
                <a16:creationId xmlns:a16="http://schemas.microsoft.com/office/drawing/2014/main" id="{9425917B-0724-609F-91E2-E46ABA22D937}"/>
              </a:ext>
            </a:extLst>
          </p:cNvPr>
          <p:cNvPicPr>
            <a:picLocks noChangeAspect="1"/>
          </p:cNvPicPr>
          <p:nvPr/>
        </p:nvPicPr>
        <p:blipFill rotWithShape="1">
          <a:blip r:embed="rId2">
            <a:extLst>
              <a:ext uri="{28A0092B-C50C-407E-A947-70E740481C1C}">
                <a14:useLocalDpi xmlns:a14="http://schemas.microsoft.com/office/drawing/2010/main" val="0"/>
              </a:ext>
            </a:extLst>
          </a:blip>
          <a:srcRect t="15639" r="29906" b="14448"/>
          <a:stretch/>
        </p:blipFill>
        <p:spPr>
          <a:xfrm>
            <a:off x="0" y="0"/>
            <a:ext cx="6096000" cy="6858000"/>
          </a:xfrm>
          <a:prstGeom prst="rect">
            <a:avLst/>
          </a:prstGeom>
        </p:spPr>
      </p:pic>
      <p:sp>
        <p:nvSpPr>
          <p:cNvPr id="10" name="TextBox 9">
            <a:extLst>
              <a:ext uri="{FF2B5EF4-FFF2-40B4-BE49-F238E27FC236}">
                <a16:creationId xmlns:a16="http://schemas.microsoft.com/office/drawing/2014/main" id="{00C60F74-D829-6A4F-3EC4-70A3AA1D5556}"/>
              </a:ext>
            </a:extLst>
          </p:cNvPr>
          <p:cNvSpPr txBox="1"/>
          <p:nvPr/>
        </p:nvSpPr>
        <p:spPr>
          <a:xfrm>
            <a:off x="6116320" y="1239520"/>
            <a:ext cx="4846320" cy="3785652"/>
          </a:xfrm>
          <a:prstGeom prst="rect">
            <a:avLst/>
          </a:prstGeom>
          <a:noFill/>
        </p:spPr>
        <p:txBody>
          <a:bodyPr wrap="square" rtlCol="0">
            <a:spAutoFit/>
          </a:bodyPr>
          <a:lstStyle/>
          <a:p>
            <a:r>
              <a:rPr lang="en-IN" sz="6000" dirty="0">
                <a:solidFill>
                  <a:schemeClr val="bg1"/>
                </a:solidFill>
                <a:latin typeface="Bahnschrift Light SemiCondensed" panose="020B0502040204020203" pitchFamily="34" charset="0"/>
              </a:rPr>
              <a:t>VRINDA STORES SALES REPORT 2022 ANALYSIS</a:t>
            </a:r>
          </a:p>
        </p:txBody>
      </p:sp>
      <p:sp>
        <p:nvSpPr>
          <p:cNvPr id="11" name="TextBox 10">
            <a:extLst>
              <a:ext uri="{FF2B5EF4-FFF2-40B4-BE49-F238E27FC236}">
                <a16:creationId xmlns:a16="http://schemas.microsoft.com/office/drawing/2014/main" id="{D76882B6-905A-B467-4FB0-33308013353B}"/>
              </a:ext>
            </a:extLst>
          </p:cNvPr>
          <p:cNvSpPr txBox="1"/>
          <p:nvPr/>
        </p:nvSpPr>
        <p:spPr>
          <a:xfrm>
            <a:off x="10027920" y="5758041"/>
            <a:ext cx="1320800" cy="276999"/>
          </a:xfrm>
          <a:prstGeom prst="rect">
            <a:avLst/>
          </a:prstGeom>
          <a:noFill/>
        </p:spPr>
        <p:txBody>
          <a:bodyPr wrap="square" rtlCol="0">
            <a:spAutoFit/>
          </a:bodyPr>
          <a:lstStyle/>
          <a:p>
            <a:r>
              <a:rPr lang="en-IN" sz="1200" dirty="0">
                <a:solidFill>
                  <a:schemeClr val="bg1"/>
                </a:solidFill>
                <a:latin typeface="Bahnschrift Light Condensed" panose="020B0502040204020203" pitchFamily="34" charset="0"/>
              </a:rPr>
              <a:t>RONOJOY GOSWAMI</a:t>
            </a:r>
          </a:p>
        </p:txBody>
      </p:sp>
    </p:spTree>
    <p:extLst>
      <p:ext uri="{BB962C8B-B14F-4D97-AF65-F5344CB8AC3E}">
        <p14:creationId xmlns:p14="http://schemas.microsoft.com/office/powerpoint/2010/main" val="2559774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A2021AF-0C27-3DFF-AF11-5FE19232668A}"/>
              </a:ext>
            </a:extLst>
          </p:cNvPr>
          <p:cNvPicPr>
            <a:picLocks noChangeAspect="1"/>
          </p:cNvPicPr>
          <p:nvPr/>
        </p:nvPicPr>
        <p:blipFill>
          <a:blip r:embed="rId2">
            <a:alphaModFix amt="35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322380C9-FAB9-810B-D525-6223FEAF8658}"/>
              </a:ext>
            </a:extLst>
          </p:cNvPr>
          <p:cNvSpPr txBox="1"/>
          <p:nvPr/>
        </p:nvSpPr>
        <p:spPr>
          <a:xfrm>
            <a:off x="1574800" y="81280"/>
            <a:ext cx="11907520" cy="400110"/>
          </a:xfrm>
          <a:prstGeom prst="rect">
            <a:avLst/>
          </a:prstGeom>
          <a:noFill/>
        </p:spPr>
        <p:txBody>
          <a:bodyPr wrap="square" rtlCol="0">
            <a:spAutoFit/>
          </a:bodyPr>
          <a:lstStyle/>
          <a:p>
            <a:r>
              <a:rPr lang="en-IN" sz="2000" b="1" u="sng" dirty="0">
                <a:solidFill>
                  <a:srgbClr val="3C1A56"/>
                </a:solidFill>
              </a:rPr>
              <a:t>Project Objective: Create an Interactive Dashboard for </a:t>
            </a:r>
            <a:r>
              <a:rPr lang="en-IN" sz="2000" b="1" u="sng" dirty="0" err="1">
                <a:solidFill>
                  <a:srgbClr val="3C1A56"/>
                </a:solidFill>
              </a:rPr>
              <a:t>Vrinda</a:t>
            </a:r>
            <a:r>
              <a:rPr lang="en-IN" sz="2000" b="1" u="sng" dirty="0">
                <a:solidFill>
                  <a:srgbClr val="3C1A56"/>
                </a:solidFill>
              </a:rPr>
              <a:t> Store Sales 2022</a:t>
            </a:r>
          </a:p>
        </p:txBody>
      </p:sp>
      <p:sp>
        <p:nvSpPr>
          <p:cNvPr id="5" name="TextBox 4">
            <a:extLst>
              <a:ext uri="{FF2B5EF4-FFF2-40B4-BE49-F238E27FC236}">
                <a16:creationId xmlns:a16="http://schemas.microsoft.com/office/drawing/2014/main" id="{7F52C41D-94C6-9F14-9C89-A0040BD3D0B2}"/>
              </a:ext>
            </a:extLst>
          </p:cNvPr>
          <p:cNvSpPr txBox="1"/>
          <p:nvPr/>
        </p:nvSpPr>
        <p:spPr>
          <a:xfrm>
            <a:off x="467360" y="454055"/>
            <a:ext cx="11257280" cy="5909310"/>
          </a:xfrm>
          <a:prstGeom prst="rect">
            <a:avLst/>
          </a:prstGeom>
          <a:noFill/>
        </p:spPr>
        <p:txBody>
          <a:bodyPr wrap="square" rtlCol="0">
            <a:spAutoFit/>
          </a:bodyPr>
          <a:lstStyle/>
          <a:p>
            <a:br>
              <a:rPr lang="en-IN" dirty="0"/>
            </a:br>
            <a:r>
              <a:rPr lang="en-IN" dirty="0">
                <a:solidFill>
                  <a:srgbClr val="3C1A56"/>
                </a:solidFill>
                <a:latin typeface="Bahnschrift" panose="020B0502040204020203" pitchFamily="34" charset="0"/>
              </a:rPr>
              <a:t>Hello everyone,</a:t>
            </a:r>
          </a:p>
          <a:p>
            <a:endParaRPr lang="en-IN" dirty="0">
              <a:solidFill>
                <a:srgbClr val="3C1A56"/>
              </a:solidFill>
              <a:latin typeface="Bahnschrift" panose="020B0502040204020203" pitchFamily="34" charset="0"/>
            </a:endParaRPr>
          </a:p>
          <a:p>
            <a:r>
              <a:rPr lang="en-IN" dirty="0">
                <a:solidFill>
                  <a:srgbClr val="3C1A56"/>
                </a:solidFill>
                <a:latin typeface="Bahnschrift" panose="020B0502040204020203" pitchFamily="34" charset="0"/>
              </a:rPr>
              <a:t>I am excited to share my comprehensive analysis of </a:t>
            </a:r>
            <a:r>
              <a:rPr lang="en-IN" dirty="0" err="1">
                <a:solidFill>
                  <a:srgbClr val="3C1A56"/>
                </a:solidFill>
                <a:latin typeface="Bahnschrift" panose="020B0502040204020203" pitchFamily="34" charset="0"/>
              </a:rPr>
              <a:t>Vrinda</a:t>
            </a:r>
            <a:r>
              <a:rPr lang="en-IN" dirty="0">
                <a:solidFill>
                  <a:srgbClr val="3C1A56"/>
                </a:solidFill>
                <a:latin typeface="Bahnschrift" panose="020B0502040204020203" pitchFamily="34" charset="0"/>
              </a:rPr>
              <a:t> Stores’ Sales for the year 2022.</a:t>
            </a:r>
            <a:br>
              <a:rPr lang="en-IN" dirty="0">
                <a:solidFill>
                  <a:srgbClr val="3C1A56"/>
                </a:solidFill>
                <a:latin typeface="Bahnschrift" panose="020B0502040204020203" pitchFamily="34" charset="0"/>
              </a:rPr>
            </a:br>
            <a:br>
              <a:rPr lang="en-IN" dirty="0">
                <a:solidFill>
                  <a:srgbClr val="3C1A56"/>
                </a:solidFill>
                <a:latin typeface="Bahnschrift" panose="020B0502040204020203" pitchFamily="34" charset="0"/>
              </a:rPr>
            </a:br>
            <a:r>
              <a:rPr lang="en-IN" dirty="0">
                <a:solidFill>
                  <a:srgbClr val="3C1A56"/>
                </a:solidFill>
                <a:latin typeface="Bahnschrift" panose="020B0502040204020203" pitchFamily="34" charset="0"/>
              </a:rPr>
              <a:t>The data was collected from Rishabh Mishra’s YouTube channel and </a:t>
            </a:r>
            <a:r>
              <a:rPr lang="en-IN" dirty="0" err="1">
                <a:solidFill>
                  <a:srgbClr val="3C1A56"/>
                </a:solidFill>
                <a:latin typeface="Bahnschrift" panose="020B0502040204020203" pitchFamily="34" charset="0"/>
              </a:rPr>
              <a:t>Vrinda</a:t>
            </a:r>
            <a:r>
              <a:rPr lang="en-IN" dirty="0">
                <a:solidFill>
                  <a:srgbClr val="3C1A56"/>
                </a:solidFill>
                <a:latin typeface="Bahnschrift" panose="020B0502040204020203" pitchFamily="34" charset="0"/>
              </a:rPr>
              <a:t> stores wanted to analyse the sales of 2022 to understand and make business decisions to increase sales in year 2023.</a:t>
            </a:r>
          </a:p>
          <a:p>
            <a:endParaRPr lang="en-IN" dirty="0">
              <a:solidFill>
                <a:srgbClr val="3C1A56"/>
              </a:solidFill>
              <a:latin typeface="Bahnschrift" panose="020B0502040204020203" pitchFamily="34" charset="0"/>
            </a:endParaRPr>
          </a:p>
          <a:p>
            <a:r>
              <a:rPr lang="en-IN" dirty="0">
                <a:solidFill>
                  <a:srgbClr val="3C1A56"/>
                </a:solidFill>
                <a:latin typeface="Bahnschrift" panose="020B0502040204020203" pitchFamily="34" charset="0"/>
              </a:rPr>
              <a:t>The problem statements I worked on are listed below:</a:t>
            </a:r>
          </a:p>
          <a:p>
            <a:pPr marL="285750" indent="-285750">
              <a:buFont typeface="Arial" panose="020B0604020202020204" pitchFamily="34" charset="0"/>
              <a:buChar char="•"/>
            </a:pPr>
            <a:r>
              <a:rPr lang="en-IN" dirty="0">
                <a:solidFill>
                  <a:srgbClr val="3C1A56"/>
                </a:solidFill>
                <a:latin typeface="Bahnschrift" panose="020B0502040204020203" pitchFamily="34" charset="0"/>
              </a:rPr>
              <a:t>Comparison of sales and orders in the store for 2022</a:t>
            </a:r>
          </a:p>
          <a:p>
            <a:pPr marL="285750" indent="-285750">
              <a:buFont typeface="Arial" panose="020B0604020202020204" pitchFamily="34" charset="0"/>
              <a:buChar char="•"/>
            </a:pPr>
            <a:r>
              <a:rPr lang="en-IN" dirty="0">
                <a:solidFill>
                  <a:srgbClr val="3C1A56"/>
                </a:solidFill>
                <a:latin typeface="Bahnschrift" panose="020B0502040204020203" pitchFamily="34" charset="0"/>
              </a:rPr>
              <a:t>Which month had the highest sales and orders</a:t>
            </a:r>
          </a:p>
          <a:p>
            <a:pPr marL="285750" indent="-285750">
              <a:buFont typeface="Arial" panose="020B0604020202020204" pitchFamily="34" charset="0"/>
              <a:buChar char="•"/>
            </a:pPr>
            <a:r>
              <a:rPr lang="en-IN" dirty="0">
                <a:solidFill>
                  <a:srgbClr val="3C1A56"/>
                </a:solidFill>
                <a:latin typeface="Bahnschrift" panose="020B0502040204020203" pitchFamily="34" charset="0"/>
              </a:rPr>
              <a:t>Who purchased more products: Men or Women</a:t>
            </a:r>
          </a:p>
          <a:p>
            <a:pPr marL="285750" indent="-285750">
              <a:buFont typeface="Arial" panose="020B0604020202020204" pitchFamily="34" charset="0"/>
              <a:buChar char="•"/>
            </a:pPr>
            <a:r>
              <a:rPr lang="en-IN" dirty="0">
                <a:solidFill>
                  <a:srgbClr val="3C1A56"/>
                </a:solidFill>
                <a:latin typeface="Bahnschrift" panose="020B0502040204020203" pitchFamily="34" charset="0"/>
              </a:rPr>
              <a:t>What are the different order status for 2022</a:t>
            </a:r>
          </a:p>
          <a:p>
            <a:pPr marL="285750" indent="-285750">
              <a:buFont typeface="Arial" panose="020B0604020202020204" pitchFamily="34" charset="0"/>
              <a:buChar char="•"/>
            </a:pPr>
            <a:r>
              <a:rPr lang="en-IN" dirty="0">
                <a:solidFill>
                  <a:srgbClr val="3C1A56"/>
                </a:solidFill>
                <a:latin typeface="Bahnschrift" panose="020B0502040204020203" pitchFamily="34" charset="0"/>
              </a:rPr>
              <a:t>List of 10 top states contributing to max sales</a:t>
            </a:r>
          </a:p>
          <a:p>
            <a:pPr marL="285750" indent="-285750">
              <a:buFont typeface="Arial" panose="020B0604020202020204" pitchFamily="34" charset="0"/>
              <a:buChar char="•"/>
            </a:pPr>
            <a:r>
              <a:rPr lang="en-IN" dirty="0">
                <a:solidFill>
                  <a:srgbClr val="3C1A56"/>
                </a:solidFill>
                <a:latin typeface="Bahnschrift" panose="020B0502040204020203" pitchFamily="34" charset="0"/>
              </a:rPr>
              <a:t>Relation between age and gender based on orders</a:t>
            </a:r>
          </a:p>
          <a:p>
            <a:pPr marL="285750" indent="-285750">
              <a:buFont typeface="Arial" panose="020B0604020202020204" pitchFamily="34" charset="0"/>
              <a:buChar char="•"/>
            </a:pPr>
            <a:r>
              <a:rPr lang="en-IN" dirty="0">
                <a:solidFill>
                  <a:srgbClr val="3C1A56"/>
                </a:solidFill>
                <a:latin typeface="Bahnschrift" panose="020B0502040204020203" pitchFamily="34" charset="0"/>
              </a:rPr>
              <a:t>Which channel contributed towards max sales</a:t>
            </a:r>
          </a:p>
          <a:p>
            <a:pPr marL="285750" indent="-285750">
              <a:buFont typeface="Arial" panose="020B0604020202020204" pitchFamily="34" charset="0"/>
              <a:buChar char="•"/>
            </a:pPr>
            <a:r>
              <a:rPr lang="en-IN" dirty="0">
                <a:solidFill>
                  <a:srgbClr val="3C1A56"/>
                </a:solidFill>
                <a:latin typeface="Bahnschrift" panose="020B0502040204020203" pitchFamily="34" charset="0"/>
              </a:rPr>
              <a:t>Prepare a search box to view details of any order with Order ID</a:t>
            </a:r>
          </a:p>
          <a:p>
            <a:pPr marL="285750" indent="-285750">
              <a:buFont typeface="Arial" panose="020B0604020202020204" pitchFamily="34" charset="0"/>
              <a:buChar char="•"/>
            </a:pPr>
            <a:endParaRPr lang="en-IN" dirty="0">
              <a:solidFill>
                <a:srgbClr val="3C1A56"/>
              </a:solidFill>
              <a:latin typeface="Bahnschrift" panose="020B0502040204020203" pitchFamily="34" charset="0"/>
            </a:endParaRPr>
          </a:p>
          <a:p>
            <a:r>
              <a:rPr lang="en-IN" dirty="0">
                <a:solidFill>
                  <a:srgbClr val="3C1A56"/>
                </a:solidFill>
                <a:latin typeface="Bahnschrift" panose="020B0502040204020203" pitchFamily="34" charset="0"/>
              </a:rPr>
              <a:t>Skillsets used:</a:t>
            </a:r>
            <a:br>
              <a:rPr lang="en-IN" dirty="0">
                <a:solidFill>
                  <a:srgbClr val="3C1A56"/>
                </a:solidFill>
                <a:latin typeface="Bahnschrift" panose="020B0502040204020203" pitchFamily="34" charset="0"/>
              </a:rPr>
            </a:br>
            <a:r>
              <a:rPr lang="en-IN" dirty="0">
                <a:solidFill>
                  <a:srgbClr val="3C1A56"/>
                </a:solidFill>
                <a:latin typeface="Bahnschrift" panose="020B0502040204020203" pitchFamily="34" charset="0"/>
              </a:rPr>
              <a:t>I have followed the needed steps for Data Cleaning, Data Processing, Data Analysis, and Visualization using MS Excel and prepared the presentation using PowerPoint.</a:t>
            </a:r>
          </a:p>
        </p:txBody>
      </p:sp>
    </p:spTree>
    <p:extLst>
      <p:ext uri="{BB962C8B-B14F-4D97-AF65-F5344CB8AC3E}">
        <p14:creationId xmlns:p14="http://schemas.microsoft.com/office/powerpoint/2010/main" val="2542274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D7793323-35C0-72ED-7EA1-FDD68F6E7BE5}"/>
              </a:ext>
            </a:extLst>
          </p:cNvPr>
          <p:cNvGraphicFramePr>
            <a:graphicFrameLocks noChangeAspect="1"/>
          </p:cNvGraphicFramePr>
          <p:nvPr>
            <p:extLst>
              <p:ext uri="{D42A27DB-BD31-4B8C-83A1-F6EECF244321}">
                <p14:modId xmlns:p14="http://schemas.microsoft.com/office/powerpoint/2010/main" val="1677012781"/>
              </p:ext>
            </p:extLst>
          </p:nvPr>
        </p:nvGraphicFramePr>
        <p:xfrm>
          <a:off x="404329" y="853441"/>
          <a:ext cx="11383342" cy="5628640"/>
        </p:xfrm>
        <a:graphic>
          <a:graphicData uri="http://schemas.openxmlformats.org/presentationml/2006/ole">
            <mc:AlternateContent xmlns:mc="http://schemas.openxmlformats.org/markup-compatibility/2006">
              <mc:Choice xmlns:v="urn:schemas-microsoft-com:vml" Requires="v">
                <p:oleObj name="Worksheet" r:id="rId2" imgW="23793339" imgH="3873588" progId="Excel.Sheet.12">
                  <p:link updateAutomatic="1"/>
                </p:oleObj>
              </mc:Choice>
              <mc:Fallback>
                <p:oleObj name="Worksheet" r:id="rId2" imgW="23793339" imgH="3873588" progId="Excel.Sheet.12">
                  <p:link updateAutomatic="1"/>
                  <p:pic>
                    <p:nvPicPr>
                      <p:cNvPr id="2" name="Object 1">
                        <a:extLst>
                          <a:ext uri="{FF2B5EF4-FFF2-40B4-BE49-F238E27FC236}">
                            <a16:creationId xmlns:a16="http://schemas.microsoft.com/office/drawing/2014/main" id="{D7793323-35C0-72ED-7EA1-FDD68F6E7BE5}"/>
                          </a:ext>
                        </a:extLst>
                      </p:cNvPr>
                      <p:cNvPicPr/>
                      <p:nvPr/>
                    </p:nvPicPr>
                    <p:blipFill>
                      <a:blip r:embed="rId3"/>
                      <a:stretch>
                        <a:fillRect/>
                      </a:stretch>
                    </p:blipFill>
                    <p:spPr>
                      <a:xfrm>
                        <a:off x="404329" y="853441"/>
                        <a:ext cx="11383342" cy="5628640"/>
                      </a:xfrm>
                      <a:prstGeom prst="rect">
                        <a:avLst/>
                      </a:prstGeom>
                    </p:spPr>
                  </p:pic>
                </p:oleObj>
              </mc:Fallback>
            </mc:AlternateContent>
          </a:graphicData>
        </a:graphic>
      </p:graphicFrame>
      <p:sp>
        <p:nvSpPr>
          <p:cNvPr id="3" name="TextBox 2">
            <a:extLst>
              <a:ext uri="{FF2B5EF4-FFF2-40B4-BE49-F238E27FC236}">
                <a16:creationId xmlns:a16="http://schemas.microsoft.com/office/drawing/2014/main" id="{2AFE754F-C11F-C6B0-11A2-1E4B516663EF}"/>
              </a:ext>
            </a:extLst>
          </p:cNvPr>
          <p:cNvSpPr txBox="1"/>
          <p:nvPr/>
        </p:nvSpPr>
        <p:spPr>
          <a:xfrm>
            <a:off x="404329" y="207390"/>
            <a:ext cx="11383342" cy="461665"/>
          </a:xfrm>
          <a:prstGeom prst="rect">
            <a:avLst/>
          </a:prstGeom>
          <a:noFill/>
        </p:spPr>
        <p:txBody>
          <a:bodyPr wrap="square" rtlCol="0">
            <a:spAutoFit/>
          </a:bodyPr>
          <a:lstStyle/>
          <a:p>
            <a:r>
              <a:rPr lang="en-IN" sz="2400" b="1" dirty="0">
                <a:solidFill>
                  <a:srgbClr val="7030A0"/>
                </a:solidFill>
              </a:rPr>
              <a:t>The first 20 records as per the working table is shown below:</a:t>
            </a:r>
          </a:p>
        </p:txBody>
      </p:sp>
    </p:spTree>
    <p:extLst>
      <p:ext uri="{BB962C8B-B14F-4D97-AF65-F5344CB8AC3E}">
        <p14:creationId xmlns:p14="http://schemas.microsoft.com/office/powerpoint/2010/main" val="2079763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FBBBCA4-70E1-60CB-9CB3-B643A04E8D30}"/>
              </a:ext>
            </a:extLst>
          </p:cNvPr>
          <p:cNvPicPr>
            <a:picLocks noChangeAspect="1"/>
          </p:cNvPicPr>
          <p:nvPr/>
        </p:nvPicPr>
        <p:blipFill>
          <a:blip r:embed="rId2">
            <a:alphaModFix amt="35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2751A19A-F1BF-736B-0F8A-800FF549EDA2}"/>
              </a:ext>
            </a:extLst>
          </p:cNvPr>
          <p:cNvSpPr/>
          <p:nvPr/>
        </p:nvSpPr>
        <p:spPr>
          <a:xfrm>
            <a:off x="34413" y="48540"/>
            <a:ext cx="12123174" cy="567407"/>
          </a:xfrm>
          <a:prstGeom prst="rect">
            <a:avLst/>
          </a:prstGeom>
          <a:gradFill>
            <a:gsLst>
              <a:gs pos="0">
                <a:srgbClr val="FF0066"/>
              </a:gs>
              <a:gs pos="72000">
                <a:srgbClr val="2D1341">
                  <a:lumMod val="80000"/>
                </a:srgbClr>
              </a:gs>
              <a:gs pos="88000">
                <a:srgbClr val="2D1341"/>
              </a:gs>
              <a:gs pos="100000">
                <a:srgbClr val="2D1341"/>
              </a:gs>
            </a:gsLst>
            <a:lin ang="54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0CC2A68F-FE4C-833A-259E-F3AB837993A0}"/>
              </a:ext>
            </a:extLst>
          </p:cNvPr>
          <p:cNvSpPr txBox="1"/>
          <p:nvPr/>
        </p:nvSpPr>
        <p:spPr>
          <a:xfrm>
            <a:off x="1292942" y="0"/>
            <a:ext cx="11887200" cy="646331"/>
          </a:xfrm>
          <a:prstGeom prst="rect">
            <a:avLst/>
          </a:prstGeom>
          <a:noFill/>
        </p:spPr>
        <p:txBody>
          <a:bodyPr wrap="square" rtlCol="0">
            <a:spAutoFit/>
          </a:bodyPr>
          <a:lstStyle/>
          <a:p>
            <a:r>
              <a:rPr lang="en-IN" sz="3600" b="1" spc="300" dirty="0">
                <a:solidFill>
                  <a:schemeClr val="bg1"/>
                </a:solidFill>
                <a:latin typeface="Bahnschrift" panose="020B0502040204020203" pitchFamily="34" charset="0"/>
              </a:rPr>
              <a:t>VRINDA STORES ANNUAL REPORT 2022</a:t>
            </a:r>
          </a:p>
        </p:txBody>
      </p:sp>
      <p:pic>
        <p:nvPicPr>
          <p:cNvPr id="9" name="Graphic 8">
            <a:extLst>
              <a:ext uri="{FF2B5EF4-FFF2-40B4-BE49-F238E27FC236}">
                <a16:creationId xmlns:a16="http://schemas.microsoft.com/office/drawing/2014/main" id="{1062023B-B79C-39F7-1A55-B54DF766AB5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414" y="694870"/>
            <a:ext cx="12123174" cy="6114589"/>
          </a:xfrm>
          <a:prstGeom prst="rect">
            <a:avLst/>
          </a:prstGeom>
        </p:spPr>
      </p:pic>
    </p:spTree>
    <p:extLst>
      <p:ext uri="{BB962C8B-B14F-4D97-AF65-F5344CB8AC3E}">
        <p14:creationId xmlns:p14="http://schemas.microsoft.com/office/powerpoint/2010/main" val="3569299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5D0D28A-5C0D-CF7A-F344-8D0D8D17DC98}"/>
              </a:ext>
            </a:extLst>
          </p:cNvPr>
          <p:cNvPicPr>
            <a:picLocks noChangeAspect="1"/>
          </p:cNvPicPr>
          <p:nvPr/>
        </p:nvPicPr>
        <p:blipFill>
          <a:blip r:embed="rId2"/>
          <a:stretch>
            <a:fillRect/>
          </a:stretch>
        </p:blipFill>
        <p:spPr>
          <a:xfrm>
            <a:off x="442451" y="831106"/>
            <a:ext cx="11307097" cy="1371320"/>
          </a:xfrm>
          <a:prstGeom prst="rect">
            <a:avLst/>
          </a:prstGeom>
        </p:spPr>
      </p:pic>
      <p:sp>
        <p:nvSpPr>
          <p:cNvPr id="5" name="TextBox 4">
            <a:extLst>
              <a:ext uri="{FF2B5EF4-FFF2-40B4-BE49-F238E27FC236}">
                <a16:creationId xmlns:a16="http://schemas.microsoft.com/office/drawing/2014/main" id="{AA2ED23D-0589-FCA4-6277-C74E1BCB1B53}"/>
              </a:ext>
            </a:extLst>
          </p:cNvPr>
          <p:cNvSpPr txBox="1"/>
          <p:nvPr/>
        </p:nvSpPr>
        <p:spPr>
          <a:xfrm>
            <a:off x="442451" y="344129"/>
            <a:ext cx="11307097" cy="400110"/>
          </a:xfrm>
          <a:prstGeom prst="rect">
            <a:avLst/>
          </a:prstGeom>
          <a:noFill/>
        </p:spPr>
        <p:txBody>
          <a:bodyPr wrap="square" rtlCol="0">
            <a:spAutoFit/>
          </a:bodyPr>
          <a:lstStyle/>
          <a:p>
            <a:r>
              <a:rPr lang="en-IN" sz="2000" b="1" dirty="0">
                <a:solidFill>
                  <a:srgbClr val="2D1341"/>
                </a:solidFill>
              </a:rPr>
              <a:t>Search box  to view details of order by Order ID:</a:t>
            </a:r>
          </a:p>
        </p:txBody>
      </p:sp>
      <p:sp>
        <p:nvSpPr>
          <p:cNvPr id="6" name="TextBox 5">
            <a:extLst>
              <a:ext uri="{FF2B5EF4-FFF2-40B4-BE49-F238E27FC236}">
                <a16:creationId xmlns:a16="http://schemas.microsoft.com/office/drawing/2014/main" id="{3CE1061C-E887-0D2C-C947-8F5F00839AE2}"/>
              </a:ext>
            </a:extLst>
          </p:cNvPr>
          <p:cNvSpPr txBox="1"/>
          <p:nvPr/>
        </p:nvSpPr>
        <p:spPr>
          <a:xfrm>
            <a:off x="442451" y="2517058"/>
            <a:ext cx="11307097" cy="1231106"/>
          </a:xfrm>
          <a:prstGeom prst="rect">
            <a:avLst/>
          </a:prstGeom>
          <a:noFill/>
        </p:spPr>
        <p:txBody>
          <a:bodyPr wrap="square" rtlCol="0">
            <a:spAutoFit/>
          </a:bodyPr>
          <a:lstStyle/>
          <a:p>
            <a:r>
              <a:rPr lang="en-IN" sz="2000" b="1" dirty="0">
                <a:solidFill>
                  <a:srgbClr val="2D1341"/>
                </a:solidFill>
              </a:rPr>
              <a:t>Conclusion to improve </a:t>
            </a:r>
            <a:r>
              <a:rPr lang="en-IN" sz="2000" b="1" dirty="0" err="1">
                <a:solidFill>
                  <a:srgbClr val="2D1341"/>
                </a:solidFill>
              </a:rPr>
              <a:t>Vrinda</a:t>
            </a:r>
            <a:r>
              <a:rPr lang="en-IN" sz="2000" b="1" dirty="0">
                <a:solidFill>
                  <a:srgbClr val="2D1341"/>
                </a:solidFill>
              </a:rPr>
              <a:t> Stores Sales:</a:t>
            </a:r>
            <a:br>
              <a:rPr lang="en-IN" dirty="0"/>
            </a:br>
            <a:br>
              <a:rPr lang="en-IN" dirty="0"/>
            </a:br>
            <a:r>
              <a:rPr lang="en-IN" dirty="0">
                <a:solidFill>
                  <a:srgbClr val="2D1341"/>
                </a:solidFill>
              </a:rPr>
              <a:t>Target women customers of the age group (30 to 49 years) living in Maharashtra, Karnataka, Uttar Pradesh, Telangana, and Tamil Nadu by providing some shopping coupons or offers and Ads available on Amazon, Flipkart, and Myntra.</a:t>
            </a:r>
          </a:p>
        </p:txBody>
      </p:sp>
    </p:spTree>
    <p:extLst>
      <p:ext uri="{BB962C8B-B14F-4D97-AF65-F5344CB8AC3E}">
        <p14:creationId xmlns:p14="http://schemas.microsoft.com/office/powerpoint/2010/main" val="33850834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997</TotalTime>
  <Words>271</Words>
  <Application>Microsoft Office PowerPoint</Application>
  <PresentationFormat>Widescreen</PresentationFormat>
  <Paragraphs>22</Paragraphs>
  <Slides>5</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Links</vt:lpstr>
      </vt:variant>
      <vt:variant>
        <vt:i4>1</vt:i4>
      </vt:variant>
      <vt:variant>
        <vt:lpstr>Slide Titles</vt:lpstr>
      </vt:variant>
      <vt:variant>
        <vt:i4>5</vt:i4>
      </vt:variant>
    </vt:vector>
  </HeadingPairs>
  <TitlesOfParts>
    <vt:vector size="13" baseType="lpstr">
      <vt:lpstr>Arial</vt:lpstr>
      <vt:lpstr>Bahnschrift</vt:lpstr>
      <vt:lpstr>Bahnschrift Light Condensed</vt:lpstr>
      <vt:lpstr>Bahnschrift Light SemiCondensed</vt:lpstr>
      <vt:lpstr>Calibri</vt:lpstr>
      <vt:lpstr>Calibri Light</vt:lpstr>
      <vt:lpstr>Office Theme</vt:lpstr>
      <vt:lpstr>C:\Users\Saoni Goswami\Downloads\Vrinda Store Data Analysis.xlsx!Vrinda Store!R1C1:R21C20</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Saoni Goswami</dc:creator>
  <cp:lastModifiedBy>Saoni Goswami</cp:lastModifiedBy>
  <cp:revision>1</cp:revision>
  <dcterms:created xsi:type="dcterms:W3CDTF">2024-02-11T16:25:03Z</dcterms:created>
  <dcterms:modified xsi:type="dcterms:W3CDTF">2024-02-12T09:02:44Z</dcterms:modified>
</cp:coreProperties>
</file>