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155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0A07-33D3-3B42-AE63-1CE8122ED16C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67A2-3428-9843-9FA9-6C2AA1EA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0A07-33D3-3B42-AE63-1CE8122ED16C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67A2-3428-9843-9FA9-6C2AA1EA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7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0A07-33D3-3B42-AE63-1CE8122ED16C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67A2-3428-9843-9FA9-6C2AA1EA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8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0A07-33D3-3B42-AE63-1CE8122ED16C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67A2-3428-9843-9FA9-6C2AA1EA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0A07-33D3-3B42-AE63-1CE8122ED16C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67A2-3428-9843-9FA9-6C2AA1EA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0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0A07-33D3-3B42-AE63-1CE8122ED16C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67A2-3428-9843-9FA9-6C2AA1EA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2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0A07-33D3-3B42-AE63-1CE8122ED16C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67A2-3428-9843-9FA9-6C2AA1EA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9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0A07-33D3-3B42-AE63-1CE8122ED16C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67A2-3428-9843-9FA9-6C2AA1EA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5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0A07-33D3-3B42-AE63-1CE8122ED16C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67A2-3428-9843-9FA9-6C2AA1EA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7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0A07-33D3-3B42-AE63-1CE8122ED16C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67A2-3428-9843-9FA9-6C2AA1EA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0A07-33D3-3B42-AE63-1CE8122ED16C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67A2-3428-9843-9FA9-6C2AA1EA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4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F0A07-33D3-3B42-AE63-1CE8122ED16C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67A2-3428-9843-9FA9-6C2AA1EA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8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8624"/>
            <a:ext cx="7772400" cy="1470025"/>
          </a:xfrm>
        </p:spPr>
        <p:txBody>
          <a:bodyPr/>
          <a:lstStyle/>
          <a:p>
            <a:r>
              <a:rPr lang="en-US" dirty="0" err="1" smtClean="0"/>
              <a:t>Epidemology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142" y="21336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Data analysis course 2016-Project n°3</a:t>
            </a:r>
          </a:p>
          <a:p>
            <a:r>
              <a:rPr lang="en-US" sz="2200" dirty="0" err="1" smtClean="0"/>
              <a:t>Hannes</a:t>
            </a:r>
            <a:r>
              <a:rPr lang="en-US" sz="2200" dirty="0" smtClean="0"/>
              <a:t> </a:t>
            </a:r>
            <a:r>
              <a:rPr lang="en-US" sz="2200" dirty="0" err="1" smtClean="0"/>
              <a:t>Imboden</a:t>
            </a:r>
            <a:r>
              <a:rPr lang="en-US" sz="2200" dirty="0" smtClean="0"/>
              <a:t>, Linus Leo </a:t>
            </a:r>
            <a:r>
              <a:rPr lang="en-US" sz="2200" dirty="0" err="1" smtClean="0"/>
              <a:t>Stöckli</a:t>
            </a:r>
            <a:r>
              <a:rPr lang="en-US" sz="2200" dirty="0" smtClean="0"/>
              <a:t>, </a:t>
            </a:r>
            <a:r>
              <a:rPr lang="en-US" sz="2200" dirty="0" err="1" smtClean="0"/>
              <a:t>Milo</a:t>
            </a:r>
            <a:r>
              <a:rPr lang="en-US" sz="2200" dirty="0" err="1" smtClean="0"/>
              <a:t>š</a:t>
            </a:r>
            <a:r>
              <a:rPr lang="en-US" sz="2200" dirty="0" smtClean="0"/>
              <a:t> </a:t>
            </a:r>
            <a:r>
              <a:rPr lang="en-US" sz="2200" dirty="0" err="1" smtClean="0"/>
              <a:t>Ivanovic</a:t>
            </a:r>
            <a:r>
              <a:rPr lang="en-US" sz="2200" dirty="0" smtClean="0"/>
              <a:t>, Nicola </a:t>
            </a:r>
            <a:r>
              <a:rPr lang="en-US" sz="2200" dirty="0" err="1" smtClean="0"/>
              <a:t>Gadola</a:t>
            </a:r>
            <a:r>
              <a:rPr lang="en-US" sz="2200" dirty="0" smtClean="0"/>
              <a:t>, Philipp </a:t>
            </a:r>
            <a:r>
              <a:rPr lang="en-US" sz="2200" dirty="0" err="1" smtClean="0"/>
              <a:t>A.Huber</a:t>
            </a:r>
            <a:endParaRPr lang="en-US" sz="2200" dirty="0"/>
          </a:p>
        </p:txBody>
      </p:sp>
      <p:pic>
        <p:nvPicPr>
          <p:cNvPr id="4" name="Picture 3" descr="Screen Shot 2016-12-14 at 10.21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497" y="4144939"/>
            <a:ext cx="2061504" cy="168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1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village on the 15</a:t>
            </a:r>
            <a:r>
              <a:rPr lang="en-US" baseline="30000" dirty="0" smtClean="0"/>
              <a:t>th</a:t>
            </a:r>
            <a:r>
              <a:rPr lang="en-US" dirty="0" smtClean="0"/>
              <a:t> day</a:t>
            </a:r>
            <a:endParaRPr lang="en-US" dirty="0"/>
          </a:p>
        </p:txBody>
      </p:sp>
      <p:pic>
        <p:nvPicPr>
          <p:cNvPr id="4" name="Content Placeholder 3" descr="Screen Shot 2016-12-14 at 10.24.0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" r="2135" b="15538"/>
          <a:stretch/>
        </p:blipFill>
        <p:spPr>
          <a:xfrm>
            <a:off x="876300" y="1600200"/>
            <a:ext cx="6159500" cy="4693695"/>
          </a:xfrm>
        </p:spPr>
      </p:pic>
    </p:spTree>
    <p:extLst>
      <p:ext uri="{BB962C8B-B14F-4D97-AF65-F5344CB8AC3E}">
        <p14:creationId xmlns:p14="http://schemas.microsoft.com/office/powerpoint/2010/main" val="219550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village </a:t>
            </a:r>
            <a:r>
              <a:rPr lang="en-US" smtClean="0"/>
              <a:t>on the 28</a:t>
            </a:r>
            <a:r>
              <a:rPr lang="en-US" baseline="30000" smtClean="0"/>
              <a:t>th</a:t>
            </a:r>
            <a:r>
              <a:rPr lang="en-US" smtClean="0"/>
              <a:t> day</a:t>
            </a:r>
            <a:br>
              <a:rPr lang="en-US" smtClean="0"/>
            </a:br>
            <a:endParaRPr lang="en-US"/>
          </a:p>
        </p:txBody>
      </p:sp>
      <p:pic>
        <p:nvPicPr>
          <p:cNvPr id="4" name="Content Placeholder 3" descr="Screen Shot 2016-12-14 at 10.24.1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1" t="1965" r="1063" b="16380"/>
          <a:stretch/>
        </p:blipFill>
        <p:spPr>
          <a:xfrm>
            <a:off x="1028700" y="1689100"/>
            <a:ext cx="6070600" cy="4372635"/>
          </a:xfrm>
        </p:spPr>
      </p:pic>
    </p:spTree>
    <p:extLst>
      <p:ext uri="{BB962C8B-B14F-4D97-AF65-F5344CB8AC3E}">
        <p14:creationId xmlns:p14="http://schemas.microsoft.com/office/powerpoint/2010/main" val="5712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3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data set</a:t>
            </a:r>
            <a:endParaRPr lang="en-US" dirty="0"/>
          </a:p>
        </p:txBody>
      </p:sp>
      <p:pic>
        <p:nvPicPr>
          <p:cNvPr id="14" name="Content Placeholder 13" descr="Screen Shot 2016-12-14 at 10.30.2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4" r="372" b="13568"/>
          <a:stretch/>
        </p:blipFill>
        <p:spPr>
          <a:xfrm>
            <a:off x="889000" y="1417639"/>
            <a:ext cx="6756400" cy="4573642"/>
          </a:xfrm>
        </p:spPr>
      </p:pic>
    </p:spTree>
    <p:extLst>
      <p:ext uri="{BB962C8B-B14F-4D97-AF65-F5344CB8AC3E}">
        <p14:creationId xmlns:p14="http://schemas.microsoft.com/office/powerpoint/2010/main" val="179578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Log-Likelihood function</a:t>
            </a:r>
            <a:endParaRPr lang="en-US" dirty="0"/>
          </a:p>
        </p:txBody>
      </p:sp>
      <p:pic>
        <p:nvPicPr>
          <p:cNvPr id="4" name="Content Placeholder 3" descr="Screen Shot 2016-12-14 at 10.22.3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r="5431" b="17083"/>
          <a:stretch/>
        </p:blipFill>
        <p:spPr>
          <a:xfrm>
            <a:off x="457200" y="1600199"/>
            <a:ext cx="8112034" cy="4990553"/>
          </a:xfrm>
        </p:spPr>
      </p:pic>
    </p:spTree>
    <p:extLst>
      <p:ext uri="{BB962C8B-B14F-4D97-AF65-F5344CB8AC3E}">
        <p14:creationId xmlns:p14="http://schemas.microsoft.com/office/powerpoint/2010/main" val="360604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Histogram and exponential distributions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creen Shot 2016-12-14 at 10.22.4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" r="4507" b="13574"/>
          <a:stretch/>
        </p:blipFill>
        <p:spPr>
          <a:xfrm>
            <a:off x="571500" y="1358900"/>
            <a:ext cx="8280400" cy="4889499"/>
          </a:xfrm>
        </p:spPr>
      </p:pic>
      <p:sp>
        <p:nvSpPr>
          <p:cNvPr id="5" name="TextBox 4"/>
          <p:cNvSpPr txBox="1"/>
          <p:nvPr/>
        </p:nvSpPr>
        <p:spPr>
          <a:xfrm>
            <a:off x="7493000" y="102870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1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for the data</a:t>
            </a:r>
            <a:endParaRPr lang="en-US" dirty="0"/>
          </a:p>
        </p:txBody>
      </p:sp>
      <p:pic>
        <p:nvPicPr>
          <p:cNvPr id="4" name="Content Placeholder 3" descr="Screen Shot 2016-12-14 at 10.23.00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8" t="2525" r="7135"/>
          <a:stretch/>
        </p:blipFill>
        <p:spPr>
          <a:xfrm>
            <a:off x="1092200" y="1417638"/>
            <a:ext cx="6781800" cy="4860999"/>
          </a:xfrm>
        </p:spPr>
      </p:pic>
    </p:spTree>
    <p:extLst>
      <p:ext uri="{BB962C8B-B14F-4D97-AF65-F5344CB8AC3E}">
        <p14:creationId xmlns:p14="http://schemas.microsoft.com/office/powerpoint/2010/main" val="348814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fit and errors on the slope </a:t>
            </a:r>
            <a:endParaRPr lang="en-US" dirty="0"/>
          </a:p>
        </p:txBody>
      </p:sp>
      <p:pic>
        <p:nvPicPr>
          <p:cNvPr id="4" name="Content Placeholder 3" descr="Screen Shot 2016-12-14 at 10.23.2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" r="8488" b="14047"/>
          <a:stretch/>
        </p:blipFill>
        <p:spPr>
          <a:xfrm>
            <a:off x="723900" y="1079501"/>
            <a:ext cx="6591300" cy="5166153"/>
          </a:xfrm>
        </p:spPr>
      </p:pic>
    </p:spTree>
    <p:extLst>
      <p:ext uri="{BB962C8B-B14F-4D97-AF65-F5344CB8AC3E}">
        <p14:creationId xmlns:p14="http://schemas.microsoft.com/office/powerpoint/2010/main" val="258504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of the disease in the village</a:t>
            </a:r>
            <a:endParaRPr lang="en-US" dirty="0"/>
          </a:p>
        </p:txBody>
      </p:sp>
      <p:pic>
        <p:nvPicPr>
          <p:cNvPr id="6" name="Content Placeholder 5" descr="Screen Shot 2016-12-14 at 10.23.3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t="1" r="3670" b="14009"/>
          <a:stretch/>
        </p:blipFill>
        <p:spPr>
          <a:xfrm>
            <a:off x="1485900" y="1549400"/>
            <a:ext cx="5600700" cy="4278519"/>
          </a:xfrm>
        </p:spPr>
      </p:pic>
    </p:spTree>
    <p:extLst>
      <p:ext uri="{BB962C8B-B14F-4D97-AF65-F5344CB8AC3E}">
        <p14:creationId xmlns:p14="http://schemas.microsoft.com/office/powerpoint/2010/main" val="77090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 of the disease in the village</a:t>
            </a:r>
            <a:endParaRPr lang="en-US" dirty="0"/>
          </a:p>
        </p:txBody>
      </p:sp>
      <p:pic>
        <p:nvPicPr>
          <p:cNvPr id="6" name="Content Placeholder 5" descr="Screen Shot 2016-12-14 at 10.23.4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" t="2525" r="552" b="15020"/>
          <a:stretch/>
        </p:blipFill>
        <p:spPr>
          <a:xfrm>
            <a:off x="1053564" y="1417638"/>
            <a:ext cx="7087136" cy="4851400"/>
          </a:xfrm>
        </p:spPr>
      </p:pic>
    </p:spTree>
    <p:extLst>
      <p:ext uri="{BB962C8B-B14F-4D97-AF65-F5344CB8AC3E}">
        <p14:creationId xmlns:p14="http://schemas.microsoft.com/office/powerpoint/2010/main" val="131633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village on the day the epidemic starts </a:t>
            </a:r>
            <a:endParaRPr lang="en-US" dirty="0"/>
          </a:p>
        </p:txBody>
      </p:sp>
      <p:pic>
        <p:nvPicPr>
          <p:cNvPr id="4" name="Content Placeholder 3" descr="Screen Shot 2016-12-14 at 10.23.5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1" t="2244" r="10149" b="22834"/>
          <a:stretch/>
        </p:blipFill>
        <p:spPr>
          <a:xfrm>
            <a:off x="914400" y="1417638"/>
            <a:ext cx="6718300" cy="5260368"/>
          </a:xfrm>
        </p:spPr>
      </p:pic>
    </p:spTree>
    <p:extLst>
      <p:ext uri="{BB962C8B-B14F-4D97-AF65-F5344CB8AC3E}">
        <p14:creationId xmlns:p14="http://schemas.microsoft.com/office/powerpoint/2010/main" val="292990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82</Words>
  <Application>Microsoft Macintosh PowerPoint</Application>
  <PresentationFormat>On-screen Show (4:3)</PresentationFormat>
  <Paragraphs>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Epidemology </vt:lpstr>
      <vt:lpstr>First data set</vt:lpstr>
      <vt:lpstr>Log-Likelihood function</vt:lpstr>
      <vt:lpstr>Histogram and exponential distributions </vt:lpstr>
      <vt:lpstr>Scatter plot for the data</vt:lpstr>
      <vt:lpstr>Best fit and errors on the slope </vt:lpstr>
      <vt:lpstr>Spread of the disease in the village</vt:lpstr>
      <vt:lpstr>Evolution of the disease in the village</vt:lpstr>
      <vt:lpstr>The village on the day the epidemic starts </vt:lpstr>
      <vt:lpstr>The village on the 15th day</vt:lpstr>
      <vt:lpstr>The village on the 28th day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Anar Bold</dc:creator>
  <cp:lastModifiedBy>Anar Bold</cp:lastModifiedBy>
  <cp:revision>5</cp:revision>
  <dcterms:created xsi:type="dcterms:W3CDTF">2016-12-13T14:56:10Z</dcterms:created>
  <dcterms:modified xsi:type="dcterms:W3CDTF">2016-12-14T10:09:24Z</dcterms:modified>
</cp:coreProperties>
</file>