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6369"/>
    <a:srgbClr val="225EA6"/>
    <a:srgbClr val="3399FF"/>
    <a:srgbClr val="3D9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55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24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54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1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1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5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8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4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90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2E1C-CCD6-4E70-AA1C-E728B4BA337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ACC1-37A6-49A1-8CCA-762E2DF81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03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Приложения в Google Play – Genshin Impa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9" r="20447" b="5962"/>
          <a:stretch/>
        </p:blipFill>
        <p:spPr bwMode="auto">
          <a:xfrm>
            <a:off x="3065930" y="0"/>
            <a:ext cx="8846372" cy="686297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Хорда 7"/>
          <p:cNvSpPr/>
          <p:nvPr/>
        </p:nvSpPr>
        <p:spPr>
          <a:xfrm rot="1314101">
            <a:off x="8591137" y="1256519"/>
            <a:ext cx="5249731" cy="5249731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Хорда 5"/>
          <p:cNvSpPr/>
          <p:nvPr/>
        </p:nvSpPr>
        <p:spPr>
          <a:xfrm rot="12141019">
            <a:off x="-1927238" y="55548"/>
            <a:ext cx="6165988" cy="6165988"/>
          </a:xfrm>
          <a:prstGeom prst="chord">
            <a:avLst/>
          </a:prstGeom>
          <a:solidFill>
            <a:srgbClr val="225EA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PlayGround.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05" y="1690767"/>
            <a:ext cx="64389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560888" y="4235908"/>
            <a:ext cx="434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Сделала Митюкова Ксения</a:t>
            </a:r>
            <a:endParaRPr lang="ru-RU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0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64" y="-3129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432151" y="321856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Содержание:</a:t>
            </a:r>
            <a:endParaRPr lang="ru-RU" sz="36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0615" y="1702839"/>
            <a:ext cx="90686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История создания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Общая </a:t>
            </a: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Подробнее о игре</a:t>
            </a:r>
            <a:endParaRPr lang="ru-RU" sz="32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Персонажи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Оружие </a:t>
            </a:r>
            <a:endParaRPr lang="ru-RU" sz="32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Баннеры и </a:t>
            </a:r>
            <a:r>
              <a:rPr lang="ru-RU" sz="32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донат</a:t>
            </a: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Заключение </a:t>
            </a:r>
            <a:endParaRPr lang="ru-RU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Хорда 6"/>
          <p:cNvSpPr/>
          <p:nvPr/>
        </p:nvSpPr>
        <p:spPr>
          <a:xfrm rot="1350279">
            <a:off x="7978395" y="385071"/>
            <a:ext cx="6260671" cy="6081603"/>
          </a:xfrm>
          <a:prstGeom prst="chord">
            <a:avLst/>
          </a:prstGeom>
          <a:solidFill>
            <a:srgbClr val="2D6369"/>
          </a:solidFill>
          <a:ln>
            <a:solidFill>
              <a:srgbClr val="2D6369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44245" y="311099"/>
            <a:ext cx="11489167" cy="6229550"/>
          </a:xfrm>
          <a:prstGeom prst="rect">
            <a:avLst/>
          </a:prstGeom>
          <a:noFill/>
          <a:ln w="28575">
            <a:solidFill>
              <a:srgbClr val="2D63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7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75702" y="1968649"/>
            <a:ext cx="6373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" panose="020B0502040204020203" pitchFamily="34" charset="0"/>
              </a:rPr>
              <a:t>Она создана в Китае компанией </a:t>
            </a:r>
            <a:r>
              <a:rPr lang="ru-R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miHoYo</a:t>
            </a:r>
            <a:r>
              <a:rPr lang="ru-R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Limited</a:t>
            </a:r>
            <a:r>
              <a:rPr lang="ru-RU" sz="2800" dirty="0">
                <a:solidFill>
                  <a:schemeClr val="bg1"/>
                </a:solidFill>
                <a:latin typeface="Bahnschrift" panose="020B0502040204020203" pitchFamily="34" charset="0"/>
              </a:rPr>
              <a:t>. Разработчики анонсировали выход «</a:t>
            </a:r>
            <a:r>
              <a:rPr lang="ru-R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Genshin</a:t>
            </a:r>
            <a:r>
              <a:rPr lang="ru-R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Impact</a:t>
            </a:r>
            <a:r>
              <a:rPr lang="ru-RU" sz="2800" dirty="0">
                <a:solidFill>
                  <a:schemeClr val="bg1"/>
                </a:solidFill>
                <a:latin typeface="Bahnschrift" panose="020B0502040204020203" pitchFamily="34" charset="0"/>
              </a:rPr>
              <a:t>» в июне 2019 года, а осенью 2020 года игра стала доступна пользователям.</a:t>
            </a:r>
            <a:endParaRPr lang="ru-RU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1388" y="628817"/>
            <a:ext cx="545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История создания</a:t>
            </a:r>
            <a:endParaRPr lang="ru-RU" sz="4000" dirty="0">
              <a:solidFill>
                <a:schemeClr val="accent1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7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72753" y="656217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Общая информация</a:t>
            </a:r>
            <a:endParaRPr lang="ru-RU" sz="3600" dirty="0">
              <a:solidFill>
                <a:schemeClr val="accent1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593" y="2090171"/>
            <a:ext cx="7508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«</a:t>
            </a:r>
            <a:r>
              <a:rPr lang="ru-R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Genshin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Impact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» представляет собой ролевую игру в открытом мире, в которой игрок управляет группой из 4 персонажей. Они путешествуют в поисках близнеца главного героя. При этом им требуется справляться с головоломками, бороться с врагами, находить союзников и собирать ресурсы для </a:t>
            </a: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развития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6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98663" y="516366"/>
            <a:ext cx="560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Подробнее о игре</a:t>
            </a:r>
            <a:endParaRPr lang="ru-RU" sz="3600" dirty="0">
              <a:solidFill>
                <a:schemeClr val="accent1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230" y="2090171"/>
            <a:ext cx="7153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Персонажам </a:t>
            </a:r>
            <a:r>
              <a:rPr lang="ru-RU" sz="2400" dirty="0">
                <a:solidFill>
                  <a:schemeClr val="bg1"/>
                </a:solidFill>
                <a:latin typeface="Bahnschrift" panose="020B0502040204020203" pitchFamily="34" charset="0"/>
              </a:rPr>
              <a:t>требуется справляться с головоломками, бороться с врагами, находить союзников и собирать ресурсы для развития. Выполнение указанных действий помогает игроку повысить ранг приключений – уровень аккаунта, который устанавливает раскрытие сюжета, события, сложности </a:t>
            </a:r>
            <a:r>
              <a:rPr lang="ru-RU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врагов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479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39728" y="365760"/>
            <a:ext cx="42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Персонажи </a:t>
            </a:r>
            <a:endParaRPr lang="ru-RU" sz="3600" dirty="0">
              <a:solidFill>
                <a:schemeClr val="accent1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108" y="1012091"/>
            <a:ext cx="60296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Как я уже сказала, персонажи владеют определенным оружием и стихией. Всего стихий 7: </a:t>
            </a:r>
            <a:r>
              <a:rPr lang="ru-RU" sz="32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гео</a:t>
            </a:r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пиро</a:t>
            </a:r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электро</a:t>
            </a:r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гидро</a:t>
            </a:r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дендро</a:t>
            </a:r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, крио и анемо. Видов оружия 5: лук, одноручный меч, двуручный меч, копье и катализатор. Персонажи не могут менять оружие и стихию(за исключением главного)</a:t>
            </a:r>
            <a:endParaRPr lang="ru-RU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Genshin Impact | Загружайте и играйте бесплатно в Epic Games St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54" y="1012091"/>
            <a:ext cx="4167690" cy="55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8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470" y="0"/>
            <a:ext cx="12179530" cy="6828035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292301" y="387275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Главный герой</a:t>
            </a:r>
            <a:endParaRPr lang="ru-RU" sz="3600" dirty="0">
              <a:solidFill>
                <a:schemeClr val="accent1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012" y="1710466"/>
            <a:ext cx="45182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Вначале игры нам дается выбор главного героя. Мы можем выбрать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И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тера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или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Люмин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. Способности у них одинаковые. Также главный герой может менять стихию.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Геншин Импакт: Люмин - отряды, навыки, билды и друго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42" y="1671277"/>
            <a:ext cx="4342247" cy="4342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18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9D86"/>
          </a:solidFill>
          <a:ln>
            <a:solidFill>
              <a:srgbClr val="3D9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567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227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Bahnschrift Condensed</vt:lpstr>
      <vt:lpstr>Bahnschrift SemiBold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8</cp:revision>
  <dcterms:created xsi:type="dcterms:W3CDTF">2023-02-27T07:48:17Z</dcterms:created>
  <dcterms:modified xsi:type="dcterms:W3CDTF">2023-03-06T08:10:11Z</dcterms:modified>
</cp:coreProperties>
</file>