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4" r:id="rId6"/>
    <p:sldId id="260" r:id="rId7"/>
    <p:sldId id="259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39C9-0D3B-46EB-BEE9-69400F4C341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4F03-7299-4E79-930C-5A00E562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3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3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F00659-C8CD-4BD6-81D6-78C89322A41B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D5D7-2539-485D-8554-F2F01742EB5B}" type="datetime1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124-8324-47C9-A209-42603EC64D98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2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494-DDC5-42A2-82CC-1CE1697ED279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CC4-53E7-456E-841C-3DAF64FDAF30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7A14-8EEF-4DB2-B427-89D44B9FBE4F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D45A-C345-4F1C-9984-064A621822DE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8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5A86-593D-4E61-8333-93379DFBB8E4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93B-CD98-48B3-AA0B-67D9F20A80D5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16C-7BF4-43D0-9036-FCE929A648D4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6B48-8923-43A7-BB1A-4F638D000DA6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CEEE-23A6-400D-9493-E5363C8352AE}" type="datetime1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7A58-541B-40A1-802D-8B7285B396FA}" type="datetime1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538E-3CF3-47AB-8B20-0DCCADAC4CB4}" type="datetime1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FD0D-406B-4598-B557-2804DFF753FF}" type="datetime1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5736-52E8-4197-A15A-5E7DB45C519F}" type="datetime1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7B5-AFE4-4722-AF69-374395421A05}" type="datetime1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95CB7-EA7D-4E8D-B8AB-F4C30A897425}" type="datetime1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6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dependent.academia.edu/PeterCheeseman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data-structure-tutorial/what-is-an-algorith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F62A-1647-7FB6-226C-ADDCCE2A9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Transitions For Graph Colouring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FAE8-0473-BFE2-7B18-DAFC7A684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Raphael </a:t>
            </a:r>
            <a:r>
              <a:rPr lang="en-GB" dirty="0" err="1"/>
              <a:t>Groarke</a:t>
            </a:r>
            <a:endParaRPr lang="en-GB" dirty="0"/>
          </a:p>
          <a:p>
            <a:r>
              <a:rPr lang="en-GB" dirty="0"/>
              <a:t>Vrije Universiteit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66AD-043A-47AC-4A76-772A6607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0D14-8F02-3427-A899-6C1EF75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6EE2-26AB-BC12-A524-CAF36D1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A2050-52D1-B295-B69C-C0CDA52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0D09-BD4C-B5ED-0F4F-8F2115E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737B-C657-A1C6-9449-C79B22B1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Peter Cheeseman wrote a paper called “</a:t>
            </a:r>
            <a:r>
              <a:rPr lang="en-GB" i="1" dirty="0"/>
              <a:t>Where the really hard problems are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I am currently attempting to replicate one of the experiments covered in that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EC76-3DE9-EA05-6B40-D44ADEA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2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E69D-0E53-F343-517F-FB5B67C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Original Paper by Peter Cheeseman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4A3F92-F677-828D-7F1C-E2B30252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boundary for a type of problem where the computation cost increases dramatically</a:t>
            </a:r>
          </a:p>
          <a:p>
            <a:r>
              <a:rPr lang="en-US" dirty="0"/>
              <a:t>Trying to prove that phase transitions exist for a set of existing problems:</a:t>
            </a:r>
          </a:p>
          <a:p>
            <a:pPr lvl="1"/>
            <a:r>
              <a:rPr lang="en-US" dirty="0"/>
              <a:t>Hamilton Circuits</a:t>
            </a:r>
          </a:p>
          <a:p>
            <a:pPr lvl="1"/>
            <a:r>
              <a:rPr lang="en-US" dirty="0"/>
              <a:t>Graph </a:t>
            </a:r>
            <a:r>
              <a:rPr lang="en-US" dirty="0" err="1"/>
              <a:t>Colouring</a:t>
            </a:r>
            <a:endParaRPr lang="en-US" dirty="0"/>
          </a:p>
          <a:p>
            <a:pPr lvl="1"/>
            <a:r>
              <a:rPr lang="en-US" dirty="0"/>
              <a:t>K-Satisfiability</a:t>
            </a:r>
          </a:p>
          <a:p>
            <a:pPr lvl="1"/>
            <a:r>
              <a:rPr lang="en-US" dirty="0"/>
              <a:t>Traveling Salesman</a:t>
            </a:r>
          </a:p>
        </p:txBody>
      </p:sp>
      <p:pic>
        <p:nvPicPr>
          <p:cNvPr id="1026" name="Picture 2" descr="Peter Cheeseman">
            <a:extLst>
              <a:ext uri="{FF2B5EF4-FFF2-40B4-BE49-F238E27FC236}">
                <a16:creationId xmlns:a16="http://schemas.microsoft.com/office/drawing/2014/main" id="{59BEDCC4-CD19-5F04-B86B-2843CFD5B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r="-1" b="-1"/>
          <a:stretch/>
        </p:blipFill>
        <p:spPr bwMode="auto">
          <a:xfrm>
            <a:off x="8085026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E417D-8193-A32D-BF87-4E3C5808295D}"/>
              </a:ext>
            </a:extLst>
          </p:cNvPr>
          <p:cNvSpPr txBox="1"/>
          <p:nvPr/>
        </p:nvSpPr>
        <p:spPr>
          <a:xfrm>
            <a:off x="7931481" y="5838196"/>
            <a:ext cx="304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5"/>
              </a:rPr>
              <a:t>https://independent.academia.edu/PeterCheeseman</a:t>
            </a:r>
            <a:r>
              <a:rPr lang="en-GB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EEC8-893B-A0AD-9DA2-D4C8A6357019}"/>
              </a:ext>
            </a:extLst>
          </p:cNvPr>
          <p:cNvSpPr txBox="1"/>
          <p:nvPr/>
        </p:nvSpPr>
        <p:spPr>
          <a:xfrm>
            <a:off x="8567922" y="5599669"/>
            <a:ext cx="177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Peter Cheeseman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4588-0AC6-7B33-22C9-1D052C8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4550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Find a minimal colouring for a graph</a:t>
            </a:r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The constraint: No two neighbouring nodes can share a colour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1569-E291-95AD-E5FA-5D0E6D3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2132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Clique of dimension 3</a:t>
            </a:r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Clique: induced fully connected subgraph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61DE-B01A-A08E-8599-7A40AB3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C461-1B88-E63B-82E4-D364FDD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GB" dirty="0"/>
              <a:t>The first algorithm mentioned is unclear</a:t>
            </a:r>
          </a:p>
          <a:p>
            <a:r>
              <a:rPr lang="en-GB" dirty="0"/>
              <a:t>Ambiguous sources</a:t>
            </a:r>
          </a:p>
          <a:p>
            <a:r>
              <a:rPr lang="en-GB" dirty="0"/>
              <a:t>Second algorithm which is described cannot be used</a:t>
            </a:r>
          </a:p>
        </p:txBody>
      </p:sp>
      <p:pic>
        <p:nvPicPr>
          <p:cNvPr id="1028" name="Picture 4" descr="What Is An Algorithm? [Easy to Understand Guide]">
            <a:extLst>
              <a:ext uri="{FF2B5EF4-FFF2-40B4-BE49-F238E27FC236}">
                <a16:creationId xmlns:a16="http://schemas.microsoft.com/office/drawing/2014/main" id="{169BBA45-E98F-6285-3D26-FE35D051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1172"/>
            <a:ext cx="4889698" cy="27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E8EC7-073E-3461-1B11-0C3EDED5CA2D}"/>
              </a:ext>
            </a:extLst>
          </p:cNvPr>
          <p:cNvSpPr txBox="1"/>
          <p:nvPr/>
        </p:nvSpPr>
        <p:spPr>
          <a:xfrm>
            <a:off x="6154265" y="5591627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3"/>
              </a:rPr>
              <a:t>https://www.simplilearn.com/tutorials/data-structure-tutorial/what-is-an-algorithm</a:t>
            </a:r>
            <a:r>
              <a:rPr lang="en-GB" sz="10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0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47E4B-1777-651C-09A7-D0B60875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771120" cy="1325373"/>
          </a:xfrm>
        </p:spPr>
        <p:txBody>
          <a:bodyPr anchor="b">
            <a:noAutofit/>
          </a:bodyPr>
          <a:lstStyle/>
          <a:p>
            <a:r>
              <a:rPr lang="en-GB" dirty="0"/>
              <a:t>Findings From Original Paper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1A03F-701F-CF28-ADB3-CE1C2C38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X-axis: average connectivity per node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Original plots are only partially legible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6FF6-AD57-3C19-0251-6F9BC286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11" y="982131"/>
            <a:ext cx="3413380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7DE04-FDE5-E7F0-D183-71DCDE7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1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CEC-DDDF-2495-0AAD-7AE84F0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B30EB-60BC-CC52-4C9D-E94558F8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47" y="1410995"/>
            <a:ext cx="4623939" cy="3836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E073F-9C55-B82C-B8AE-460E82DD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4" y="1410995"/>
            <a:ext cx="4870720" cy="38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E257-725B-D167-36C8-8C6F309C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2AB5-1282-877B-CE2F-3684686D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algorithm used or a close alternative</a:t>
            </a:r>
          </a:p>
          <a:p>
            <a:r>
              <a:rPr lang="en-GB" dirty="0"/>
              <a:t>Replicate the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8B0C-1DD8-A76C-689F-B98B7E4C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6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200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Phase Transitions For Graph Colouring</vt:lpstr>
      <vt:lpstr>Introduction</vt:lpstr>
      <vt:lpstr>The Original Paper by Peter Cheeseman</vt:lpstr>
      <vt:lpstr>Graph Colouring</vt:lpstr>
      <vt:lpstr>Graph Colouring</vt:lpstr>
      <vt:lpstr>The Original Algorithm</vt:lpstr>
      <vt:lpstr>Findings From Original Paper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For Graph Colouring</dc:title>
  <dc:creator>raphael rgoarke</dc:creator>
  <cp:lastModifiedBy>raphael rgoarke</cp:lastModifiedBy>
  <cp:revision>10</cp:revision>
  <dcterms:created xsi:type="dcterms:W3CDTF">2024-04-19T09:29:07Z</dcterms:created>
  <dcterms:modified xsi:type="dcterms:W3CDTF">2024-04-24T11:21:23Z</dcterms:modified>
</cp:coreProperties>
</file>