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7" r:id="rId3"/>
    <p:sldId id="288" r:id="rId4"/>
    <p:sldId id="257" r:id="rId5"/>
    <p:sldId id="270" r:id="rId6"/>
    <p:sldId id="271" r:id="rId7"/>
    <p:sldId id="272" r:id="rId8"/>
    <p:sldId id="286" r:id="rId9"/>
    <p:sldId id="282" r:id="rId10"/>
    <p:sldId id="289" r:id="rId11"/>
    <p:sldId id="274" r:id="rId12"/>
    <p:sldId id="275" r:id="rId13"/>
    <p:sldId id="276" r:id="rId14"/>
    <p:sldId id="283" r:id="rId15"/>
    <p:sldId id="284" r:id="rId16"/>
    <p:sldId id="280" r:id="rId17"/>
    <p:sldId id="281" r:id="rId18"/>
    <p:sldId id="285" r:id="rId19"/>
    <p:sldId id="265"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6716"/>
    <a:srgbClr val="1D8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sp>
        <p:nvSpPr>
          <p:cNvPr id="17" name="bg object 17"/>
          <p:cNvSpPr/>
          <p:nvPr/>
        </p:nvSpPr>
        <p:spPr>
          <a:xfrm>
            <a:off x="0" y="2050542"/>
            <a:ext cx="1395730" cy="1438910"/>
          </a:xfrm>
          <a:custGeom>
            <a:avLst/>
            <a:gdLst/>
            <a:ahLst/>
            <a:cxnLst/>
            <a:rect l="l" t="t" r="r" b="b"/>
            <a:pathLst>
              <a:path w="1395730" h="1438910">
                <a:moveTo>
                  <a:pt x="0" y="327285"/>
                </a:moveTo>
                <a:lnTo>
                  <a:pt x="23750" y="294509"/>
                </a:lnTo>
                <a:lnTo>
                  <a:pt x="52484" y="259647"/>
                </a:lnTo>
                <a:lnTo>
                  <a:pt x="83380" y="226550"/>
                </a:lnTo>
                <a:lnTo>
                  <a:pt x="116338" y="195312"/>
                </a:lnTo>
                <a:lnTo>
                  <a:pt x="151258" y="166028"/>
                </a:lnTo>
                <a:lnTo>
                  <a:pt x="188040" y="138793"/>
                </a:lnTo>
                <a:lnTo>
                  <a:pt x="226584" y="113702"/>
                </a:lnTo>
                <a:lnTo>
                  <a:pt x="266790" y="90850"/>
                </a:lnTo>
                <a:lnTo>
                  <a:pt x="308558" y="70331"/>
                </a:lnTo>
                <a:lnTo>
                  <a:pt x="351788" y="52241"/>
                </a:lnTo>
                <a:lnTo>
                  <a:pt x="396380" y="36673"/>
                </a:lnTo>
                <a:lnTo>
                  <a:pt x="442234" y="23723"/>
                </a:lnTo>
                <a:lnTo>
                  <a:pt x="489250" y="13486"/>
                </a:lnTo>
                <a:lnTo>
                  <a:pt x="537328" y="6057"/>
                </a:lnTo>
                <a:lnTo>
                  <a:pt x="586368" y="1530"/>
                </a:lnTo>
                <a:lnTo>
                  <a:pt x="636270" y="0"/>
                </a:lnTo>
                <a:lnTo>
                  <a:pt x="686171" y="1530"/>
                </a:lnTo>
                <a:lnTo>
                  <a:pt x="735211" y="6057"/>
                </a:lnTo>
                <a:lnTo>
                  <a:pt x="783289" y="13486"/>
                </a:lnTo>
                <a:lnTo>
                  <a:pt x="830305" y="23723"/>
                </a:lnTo>
                <a:lnTo>
                  <a:pt x="876159" y="36673"/>
                </a:lnTo>
                <a:lnTo>
                  <a:pt x="920751" y="52241"/>
                </a:lnTo>
                <a:lnTo>
                  <a:pt x="963981" y="70331"/>
                </a:lnTo>
                <a:lnTo>
                  <a:pt x="1005749" y="90850"/>
                </a:lnTo>
                <a:lnTo>
                  <a:pt x="1045955" y="113702"/>
                </a:lnTo>
                <a:lnTo>
                  <a:pt x="1084499" y="138793"/>
                </a:lnTo>
                <a:lnTo>
                  <a:pt x="1121281" y="166028"/>
                </a:lnTo>
                <a:lnTo>
                  <a:pt x="1156201" y="195312"/>
                </a:lnTo>
                <a:lnTo>
                  <a:pt x="1189159" y="226550"/>
                </a:lnTo>
                <a:lnTo>
                  <a:pt x="1220055" y="259647"/>
                </a:lnTo>
                <a:lnTo>
                  <a:pt x="1248789" y="294509"/>
                </a:lnTo>
                <a:lnTo>
                  <a:pt x="1275262" y="331041"/>
                </a:lnTo>
                <a:lnTo>
                  <a:pt x="1299372" y="369148"/>
                </a:lnTo>
                <a:lnTo>
                  <a:pt x="1321020" y="408735"/>
                </a:lnTo>
                <a:lnTo>
                  <a:pt x="1340106" y="449708"/>
                </a:lnTo>
                <a:lnTo>
                  <a:pt x="1356530" y="491971"/>
                </a:lnTo>
                <a:lnTo>
                  <a:pt x="1370192" y="535430"/>
                </a:lnTo>
                <a:lnTo>
                  <a:pt x="1380993" y="579990"/>
                </a:lnTo>
                <a:lnTo>
                  <a:pt x="1388831" y="625556"/>
                </a:lnTo>
                <a:lnTo>
                  <a:pt x="1393607" y="672033"/>
                </a:lnTo>
                <a:lnTo>
                  <a:pt x="1395222" y="719327"/>
                </a:lnTo>
                <a:lnTo>
                  <a:pt x="1393607" y="766622"/>
                </a:lnTo>
                <a:lnTo>
                  <a:pt x="1388831" y="813099"/>
                </a:lnTo>
                <a:lnTo>
                  <a:pt x="1380993" y="858665"/>
                </a:lnTo>
                <a:lnTo>
                  <a:pt x="1370192" y="903225"/>
                </a:lnTo>
                <a:lnTo>
                  <a:pt x="1356530" y="946684"/>
                </a:lnTo>
                <a:lnTo>
                  <a:pt x="1340106" y="988947"/>
                </a:lnTo>
                <a:lnTo>
                  <a:pt x="1321020" y="1029920"/>
                </a:lnTo>
                <a:lnTo>
                  <a:pt x="1299372" y="1069507"/>
                </a:lnTo>
                <a:lnTo>
                  <a:pt x="1275262" y="1107614"/>
                </a:lnTo>
                <a:lnTo>
                  <a:pt x="1248789" y="1144146"/>
                </a:lnTo>
                <a:lnTo>
                  <a:pt x="1220055" y="1179008"/>
                </a:lnTo>
                <a:lnTo>
                  <a:pt x="1189159" y="1212105"/>
                </a:lnTo>
                <a:lnTo>
                  <a:pt x="1156201" y="1243343"/>
                </a:lnTo>
                <a:lnTo>
                  <a:pt x="1121281" y="1272627"/>
                </a:lnTo>
                <a:lnTo>
                  <a:pt x="1084499" y="1299862"/>
                </a:lnTo>
                <a:lnTo>
                  <a:pt x="1045955" y="1324953"/>
                </a:lnTo>
                <a:lnTo>
                  <a:pt x="1005749" y="1347805"/>
                </a:lnTo>
                <a:lnTo>
                  <a:pt x="963981" y="1368324"/>
                </a:lnTo>
                <a:lnTo>
                  <a:pt x="920751" y="1386414"/>
                </a:lnTo>
                <a:lnTo>
                  <a:pt x="876159" y="1401982"/>
                </a:lnTo>
                <a:lnTo>
                  <a:pt x="830305" y="1414932"/>
                </a:lnTo>
                <a:lnTo>
                  <a:pt x="783289" y="1425169"/>
                </a:lnTo>
                <a:lnTo>
                  <a:pt x="735211" y="1432598"/>
                </a:lnTo>
                <a:lnTo>
                  <a:pt x="686171" y="1437125"/>
                </a:lnTo>
                <a:lnTo>
                  <a:pt x="636270" y="1438656"/>
                </a:lnTo>
                <a:lnTo>
                  <a:pt x="586368" y="1437125"/>
                </a:lnTo>
                <a:lnTo>
                  <a:pt x="537328" y="1432598"/>
                </a:lnTo>
                <a:lnTo>
                  <a:pt x="489250" y="1425169"/>
                </a:lnTo>
                <a:lnTo>
                  <a:pt x="442234" y="1414932"/>
                </a:lnTo>
                <a:lnTo>
                  <a:pt x="396380" y="1401982"/>
                </a:lnTo>
                <a:lnTo>
                  <a:pt x="351788" y="1386414"/>
                </a:lnTo>
                <a:lnTo>
                  <a:pt x="308558" y="1368324"/>
                </a:lnTo>
                <a:lnTo>
                  <a:pt x="266790" y="1347805"/>
                </a:lnTo>
                <a:lnTo>
                  <a:pt x="226584" y="1324953"/>
                </a:lnTo>
                <a:lnTo>
                  <a:pt x="188040" y="1299862"/>
                </a:lnTo>
                <a:lnTo>
                  <a:pt x="151258" y="1272627"/>
                </a:lnTo>
                <a:lnTo>
                  <a:pt x="116338" y="1243343"/>
                </a:lnTo>
                <a:lnTo>
                  <a:pt x="83380" y="1212105"/>
                </a:lnTo>
                <a:lnTo>
                  <a:pt x="52484" y="1179008"/>
                </a:lnTo>
                <a:lnTo>
                  <a:pt x="23750" y="1144146"/>
                </a:lnTo>
                <a:lnTo>
                  <a:pt x="0" y="1111370"/>
                </a:lnTo>
              </a:path>
            </a:pathLst>
          </a:custGeom>
          <a:ln w="50292">
            <a:solidFill>
              <a:srgbClr val="588280"/>
            </a:solidFill>
          </a:ln>
        </p:spPr>
        <p:txBody>
          <a:bodyPr wrap="square" lIns="0" tIns="0" rIns="0" bIns="0" rtlCol="0"/>
          <a:lstStyle/>
          <a:p>
            <a:endParaRPr/>
          </a:p>
        </p:txBody>
      </p:sp>
      <p:sp>
        <p:nvSpPr>
          <p:cNvPr id="18" name="bg object 18"/>
          <p:cNvSpPr/>
          <p:nvPr/>
        </p:nvSpPr>
        <p:spPr>
          <a:xfrm>
            <a:off x="0" y="1868423"/>
            <a:ext cx="1562100" cy="1800225"/>
          </a:xfrm>
          <a:custGeom>
            <a:avLst/>
            <a:gdLst/>
            <a:ahLst/>
            <a:cxnLst/>
            <a:rect l="l" t="t" r="r" b="b"/>
            <a:pathLst>
              <a:path w="1562100" h="1800225">
                <a:moveTo>
                  <a:pt x="0" y="245164"/>
                </a:moveTo>
                <a:lnTo>
                  <a:pt x="30751" y="218102"/>
                </a:lnTo>
                <a:lnTo>
                  <a:pt x="66269" y="189810"/>
                </a:lnTo>
                <a:lnTo>
                  <a:pt x="103225" y="163225"/>
                </a:lnTo>
                <a:lnTo>
                  <a:pt x="141554" y="138409"/>
                </a:lnTo>
                <a:lnTo>
                  <a:pt x="181193" y="115425"/>
                </a:lnTo>
                <a:lnTo>
                  <a:pt x="222077" y="94334"/>
                </a:lnTo>
                <a:lnTo>
                  <a:pt x="264143" y="75199"/>
                </a:lnTo>
                <a:lnTo>
                  <a:pt x="307325" y="58083"/>
                </a:lnTo>
                <a:lnTo>
                  <a:pt x="351561" y="43046"/>
                </a:lnTo>
                <a:lnTo>
                  <a:pt x="396786" y="30152"/>
                </a:lnTo>
                <a:lnTo>
                  <a:pt x="442936" y="19463"/>
                </a:lnTo>
                <a:lnTo>
                  <a:pt x="489948" y="11041"/>
                </a:lnTo>
                <a:lnTo>
                  <a:pt x="537756" y="4948"/>
                </a:lnTo>
                <a:lnTo>
                  <a:pt x="586297" y="1247"/>
                </a:lnTo>
                <a:lnTo>
                  <a:pt x="635508" y="0"/>
                </a:lnTo>
                <a:lnTo>
                  <a:pt x="684718" y="1247"/>
                </a:lnTo>
                <a:lnTo>
                  <a:pt x="733260" y="4948"/>
                </a:lnTo>
                <a:lnTo>
                  <a:pt x="781068" y="11041"/>
                </a:lnTo>
                <a:lnTo>
                  <a:pt x="828080" y="19463"/>
                </a:lnTo>
                <a:lnTo>
                  <a:pt x="874230" y="30152"/>
                </a:lnTo>
                <a:lnTo>
                  <a:pt x="919455" y="43046"/>
                </a:lnTo>
                <a:lnTo>
                  <a:pt x="963691" y="58083"/>
                </a:lnTo>
                <a:lnTo>
                  <a:pt x="1006874" y="75199"/>
                </a:lnTo>
                <a:lnTo>
                  <a:pt x="1048939" y="94334"/>
                </a:lnTo>
                <a:lnTo>
                  <a:pt x="1089823" y="115425"/>
                </a:lnTo>
                <a:lnTo>
                  <a:pt x="1129462" y="138409"/>
                </a:lnTo>
                <a:lnTo>
                  <a:pt x="1167792" y="163225"/>
                </a:lnTo>
                <a:lnTo>
                  <a:pt x="1204748" y="189810"/>
                </a:lnTo>
                <a:lnTo>
                  <a:pt x="1240266" y="218102"/>
                </a:lnTo>
                <a:lnTo>
                  <a:pt x="1274283" y="248038"/>
                </a:lnTo>
                <a:lnTo>
                  <a:pt x="1306734" y="279557"/>
                </a:lnTo>
                <a:lnTo>
                  <a:pt x="1337556" y="312597"/>
                </a:lnTo>
                <a:lnTo>
                  <a:pt x="1366685" y="347094"/>
                </a:lnTo>
                <a:lnTo>
                  <a:pt x="1394055" y="382987"/>
                </a:lnTo>
                <a:lnTo>
                  <a:pt x="1419604" y="420213"/>
                </a:lnTo>
                <a:lnTo>
                  <a:pt x="1443268" y="458711"/>
                </a:lnTo>
                <a:lnTo>
                  <a:pt x="1464981" y="498418"/>
                </a:lnTo>
                <a:lnTo>
                  <a:pt x="1484681" y="539272"/>
                </a:lnTo>
                <a:lnTo>
                  <a:pt x="1502303" y="581211"/>
                </a:lnTo>
                <a:lnTo>
                  <a:pt x="1517783" y="624171"/>
                </a:lnTo>
                <a:lnTo>
                  <a:pt x="1531057" y="668092"/>
                </a:lnTo>
                <a:lnTo>
                  <a:pt x="1542062" y="712911"/>
                </a:lnTo>
                <a:lnTo>
                  <a:pt x="1550732" y="758566"/>
                </a:lnTo>
                <a:lnTo>
                  <a:pt x="1557005" y="804994"/>
                </a:lnTo>
                <a:lnTo>
                  <a:pt x="1560815" y="852133"/>
                </a:lnTo>
                <a:lnTo>
                  <a:pt x="1562100" y="899921"/>
                </a:lnTo>
                <a:lnTo>
                  <a:pt x="1560815" y="947710"/>
                </a:lnTo>
                <a:lnTo>
                  <a:pt x="1557005" y="994849"/>
                </a:lnTo>
                <a:lnTo>
                  <a:pt x="1550732" y="1041277"/>
                </a:lnTo>
                <a:lnTo>
                  <a:pt x="1542062" y="1086932"/>
                </a:lnTo>
                <a:lnTo>
                  <a:pt x="1531057" y="1131751"/>
                </a:lnTo>
                <a:lnTo>
                  <a:pt x="1517783" y="1175672"/>
                </a:lnTo>
                <a:lnTo>
                  <a:pt x="1502303" y="1218632"/>
                </a:lnTo>
                <a:lnTo>
                  <a:pt x="1484681" y="1260571"/>
                </a:lnTo>
                <a:lnTo>
                  <a:pt x="1464981" y="1301425"/>
                </a:lnTo>
                <a:lnTo>
                  <a:pt x="1443268" y="1341132"/>
                </a:lnTo>
                <a:lnTo>
                  <a:pt x="1419604" y="1379630"/>
                </a:lnTo>
                <a:lnTo>
                  <a:pt x="1394055" y="1416856"/>
                </a:lnTo>
                <a:lnTo>
                  <a:pt x="1366685" y="1452749"/>
                </a:lnTo>
                <a:lnTo>
                  <a:pt x="1337556" y="1487246"/>
                </a:lnTo>
                <a:lnTo>
                  <a:pt x="1306734" y="1520286"/>
                </a:lnTo>
                <a:lnTo>
                  <a:pt x="1274283" y="1551805"/>
                </a:lnTo>
                <a:lnTo>
                  <a:pt x="1240266" y="1581741"/>
                </a:lnTo>
                <a:lnTo>
                  <a:pt x="1204748" y="1610033"/>
                </a:lnTo>
                <a:lnTo>
                  <a:pt x="1167792" y="1636618"/>
                </a:lnTo>
                <a:lnTo>
                  <a:pt x="1129462" y="1661434"/>
                </a:lnTo>
                <a:lnTo>
                  <a:pt x="1089823" y="1684418"/>
                </a:lnTo>
                <a:lnTo>
                  <a:pt x="1048939" y="1705509"/>
                </a:lnTo>
                <a:lnTo>
                  <a:pt x="1006874" y="1724644"/>
                </a:lnTo>
                <a:lnTo>
                  <a:pt x="963691" y="1741760"/>
                </a:lnTo>
                <a:lnTo>
                  <a:pt x="919455" y="1756797"/>
                </a:lnTo>
                <a:lnTo>
                  <a:pt x="874230" y="1769691"/>
                </a:lnTo>
                <a:lnTo>
                  <a:pt x="828080" y="1780380"/>
                </a:lnTo>
                <a:lnTo>
                  <a:pt x="781068" y="1788802"/>
                </a:lnTo>
                <a:lnTo>
                  <a:pt x="733260" y="1794895"/>
                </a:lnTo>
                <a:lnTo>
                  <a:pt x="684718" y="1798596"/>
                </a:lnTo>
                <a:lnTo>
                  <a:pt x="635508" y="1799844"/>
                </a:lnTo>
                <a:lnTo>
                  <a:pt x="586297" y="1798596"/>
                </a:lnTo>
                <a:lnTo>
                  <a:pt x="537756" y="1794895"/>
                </a:lnTo>
                <a:lnTo>
                  <a:pt x="489948" y="1788802"/>
                </a:lnTo>
                <a:lnTo>
                  <a:pt x="442936" y="1780380"/>
                </a:lnTo>
                <a:lnTo>
                  <a:pt x="396786" y="1769691"/>
                </a:lnTo>
                <a:lnTo>
                  <a:pt x="351561" y="1756797"/>
                </a:lnTo>
                <a:lnTo>
                  <a:pt x="307325" y="1741760"/>
                </a:lnTo>
                <a:lnTo>
                  <a:pt x="264143" y="1724644"/>
                </a:lnTo>
                <a:lnTo>
                  <a:pt x="222077" y="1705509"/>
                </a:lnTo>
                <a:lnTo>
                  <a:pt x="181193" y="1684418"/>
                </a:lnTo>
                <a:lnTo>
                  <a:pt x="141554" y="1661434"/>
                </a:lnTo>
                <a:lnTo>
                  <a:pt x="103225" y="1636618"/>
                </a:lnTo>
                <a:lnTo>
                  <a:pt x="66269" y="1610033"/>
                </a:lnTo>
                <a:lnTo>
                  <a:pt x="30751" y="1581741"/>
                </a:lnTo>
                <a:lnTo>
                  <a:pt x="0" y="1554679"/>
                </a:lnTo>
              </a:path>
            </a:pathLst>
          </a:custGeom>
          <a:ln w="76200">
            <a:solidFill>
              <a:srgbClr val="FF6C0F"/>
            </a:solidFill>
          </a:ln>
        </p:spPr>
        <p:txBody>
          <a:bodyPr wrap="square" lIns="0" tIns="0" rIns="0" bIns="0" rtlCol="0"/>
          <a:lstStyle/>
          <a:p>
            <a:endParaRPr/>
          </a:p>
        </p:txBody>
      </p:sp>
      <p:sp>
        <p:nvSpPr>
          <p:cNvPr id="19" name="bg object 19"/>
          <p:cNvSpPr/>
          <p:nvPr/>
        </p:nvSpPr>
        <p:spPr>
          <a:xfrm>
            <a:off x="0" y="1507997"/>
            <a:ext cx="1847850" cy="2447925"/>
          </a:xfrm>
          <a:custGeom>
            <a:avLst/>
            <a:gdLst/>
            <a:ahLst/>
            <a:cxnLst/>
            <a:rect l="l" t="t" r="r" b="b"/>
            <a:pathLst>
              <a:path w="1847850" h="2447925">
                <a:moveTo>
                  <a:pt x="0" y="181634"/>
                </a:moveTo>
                <a:lnTo>
                  <a:pt x="62548" y="145017"/>
                </a:lnTo>
                <a:lnTo>
                  <a:pt x="102350" y="124381"/>
                </a:lnTo>
                <a:lnTo>
                  <a:pt x="142988" y="105200"/>
                </a:lnTo>
                <a:lnTo>
                  <a:pt x="184427" y="87509"/>
                </a:lnTo>
                <a:lnTo>
                  <a:pt x="226635" y="71341"/>
                </a:lnTo>
                <a:lnTo>
                  <a:pt x="269576" y="56731"/>
                </a:lnTo>
                <a:lnTo>
                  <a:pt x="313219" y="43712"/>
                </a:lnTo>
                <a:lnTo>
                  <a:pt x="357529" y="32319"/>
                </a:lnTo>
                <a:lnTo>
                  <a:pt x="402472" y="22585"/>
                </a:lnTo>
                <a:lnTo>
                  <a:pt x="448014" y="14545"/>
                </a:lnTo>
                <a:lnTo>
                  <a:pt x="494123" y="8232"/>
                </a:lnTo>
                <a:lnTo>
                  <a:pt x="540764" y="3681"/>
                </a:lnTo>
                <a:lnTo>
                  <a:pt x="587903" y="926"/>
                </a:lnTo>
                <a:lnTo>
                  <a:pt x="635508" y="0"/>
                </a:lnTo>
                <a:lnTo>
                  <a:pt x="683111" y="926"/>
                </a:lnTo>
                <a:lnTo>
                  <a:pt x="730250" y="3681"/>
                </a:lnTo>
                <a:lnTo>
                  <a:pt x="776890" y="8232"/>
                </a:lnTo>
                <a:lnTo>
                  <a:pt x="822998" y="14545"/>
                </a:lnTo>
                <a:lnTo>
                  <a:pt x="868540" y="22585"/>
                </a:lnTo>
                <a:lnTo>
                  <a:pt x="913482" y="32319"/>
                </a:lnTo>
                <a:lnTo>
                  <a:pt x="957791" y="43712"/>
                </a:lnTo>
                <a:lnTo>
                  <a:pt x="1001433" y="56731"/>
                </a:lnTo>
                <a:lnTo>
                  <a:pt x="1044375" y="71341"/>
                </a:lnTo>
                <a:lnTo>
                  <a:pt x="1086582" y="87509"/>
                </a:lnTo>
                <a:lnTo>
                  <a:pt x="1128021" y="105200"/>
                </a:lnTo>
                <a:lnTo>
                  <a:pt x="1168659" y="124381"/>
                </a:lnTo>
                <a:lnTo>
                  <a:pt x="1208461" y="145017"/>
                </a:lnTo>
                <a:lnTo>
                  <a:pt x="1247394" y="167075"/>
                </a:lnTo>
                <a:lnTo>
                  <a:pt x="1285424" y="190520"/>
                </a:lnTo>
                <a:lnTo>
                  <a:pt x="1322517" y="215319"/>
                </a:lnTo>
                <a:lnTo>
                  <a:pt x="1358640" y="241437"/>
                </a:lnTo>
                <a:lnTo>
                  <a:pt x="1393760" y="268841"/>
                </a:lnTo>
                <a:lnTo>
                  <a:pt x="1427841" y="297496"/>
                </a:lnTo>
                <a:lnTo>
                  <a:pt x="1460852" y="327369"/>
                </a:lnTo>
                <a:lnTo>
                  <a:pt x="1492758" y="358425"/>
                </a:lnTo>
                <a:lnTo>
                  <a:pt x="1523524" y="390631"/>
                </a:lnTo>
                <a:lnTo>
                  <a:pt x="1553119" y="423952"/>
                </a:lnTo>
                <a:lnTo>
                  <a:pt x="1581507" y="458355"/>
                </a:lnTo>
                <a:lnTo>
                  <a:pt x="1608656" y="493805"/>
                </a:lnTo>
                <a:lnTo>
                  <a:pt x="1634531" y="530268"/>
                </a:lnTo>
                <a:lnTo>
                  <a:pt x="1659099" y="567711"/>
                </a:lnTo>
                <a:lnTo>
                  <a:pt x="1682326" y="606100"/>
                </a:lnTo>
                <a:lnTo>
                  <a:pt x="1704179" y="645400"/>
                </a:lnTo>
                <a:lnTo>
                  <a:pt x="1724623" y="685577"/>
                </a:lnTo>
                <a:lnTo>
                  <a:pt x="1743626" y="726598"/>
                </a:lnTo>
                <a:lnTo>
                  <a:pt x="1761153" y="768429"/>
                </a:lnTo>
                <a:lnTo>
                  <a:pt x="1777170" y="811034"/>
                </a:lnTo>
                <a:lnTo>
                  <a:pt x="1791645" y="854382"/>
                </a:lnTo>
                <a:lnTo>
                  <a:pt x="1804543" y="898436"/>
                </a:lnTo>
                <a:lnTo>
                  <a:pt x="1815830" y="943164"/>
                </a:lnTo>
                <a:lnTo>
                  <a:pt x="1825473" y="988532"/>
                </a:lnTo>
                <a:lnTo>
                  <a:pt x="1833439" y="1034505"/>
                </a:lnTo>
                <a:lnTo>
                  <a:pt x="1839693" y="1081050"/>
                </a:lnTo>
                <a:lnTo>
                  <a:pt x="1844202" y="1128131"/>
                </a:lnTo>
                <a:lnTo>
                  <a:pt x="1846932" y="1175717"/>
                </a:lnTo>
                <a:lnTo>
                  <a:pt x="1847850" y="1223771"/>
                </a:lnTo>
                <a:lnTo>
                  <a:pt x="1846932" y="1271826"/>
                </a:lnTo>
                <a:lnTo>
                  <a:pt x="1844202" y="1319412"/>
                </a:lnTo>
                <a:lnTo>
                  <a:pt x="1839693" y="1366493"/>
                </a:lnTo>
                <a:lnTo>
                  <a:pt x="1833439" y="1413038"/>
                </a:lnTo>
                <a:lnTo>
                  <a:pt x="1825473" y="1459011"/>
                </a:lnTo>
                <a:lnTo>
                  <a:pt x="1815830" y="1504379"/>
                </a:lnTo>
                <a:lnTo>
                  <a:pt x="1804543" y="1549107"/>
                </a:lnTo>
                <a:lnTo>
                  <a:pt x="1791645" y="1593161"/>
                </a:lnTo>
                <a:lnTo>
                  <a:pt x="1777170" y="1636509"/>
                </a:lnTo>
                <a:lnTo>
                  <a:pt x="1761153" y="1679114"/>
                </a:lnTo>
                <a:lnTo>
                  <a:pt x="1743626" y="1720945"/>
                </a:lnTo>
                <a:lnTo>
                  <a:pt x="1724623" y="1761966"/>
                </a:lnTo>
                <a:lnTo>
                  <a:pt x="1704179" y="1802143"/>
                </a:lnTo>
                <a:lnTo>
                  <a:pt x="1682326" y="1841443"/>
                </a:lnTo>
                <a:lnTo>
                  <a:pt x="1659099" y="1879832"/>
                </a:lnTo>
                <a:lnTo>
                  <a:pt x="1634531" y="1917275"/>
                </a:lnTo>
                <a:lnTo>
                  <a:pt x="1608656" y="1953738"/>
                </a:lnTo>
                <a:lnTo>
                  <a:pt x="1581507" y="1989188"/>
                </a:lnTo>
                <a:lnTo>
                  <a:pt x="1553119" y="2023591"/>
                </a:lnTo>
                <a:lnTo>
                  <a:pt x="1523524" y="2056912"/>
                </a:lnTo>
                <a:lnTo>
                  <a:pt x="1492758" y="2089118"/>
                </a:lnTo>
                <a:lnTo>
                  <a:pt x="1460852" y="2120174"/>
                </a:lnTo>
                <a:lnTo>
                  <a:pt x="1427841" y="2150047"/>
                </a:lnTo>
                <a:lnTo>
                  <a:pt x="1393760" y="2178702"/>
                </a:lnTo>
                <a:lnTo>
                  <a:pt x="1358640" y="2206106"/>
                </a:lnTo>
                <a:lnTo>
                  <a:pt x="1322517" y="2232224"/>
                </a:lnTo>
                <a:lnTo>
                  <a:pt x="1285424" y="2257023"/>
                </a:lnTo>
                <a:lnTo>
                  <a:pt x="1247394" y="2280468"/>
                </a:lnTo>
                <a:lnTo>
                  <a:pt x="1208461" y="2302526"/>
                </a:lnTo>
                <a:lnTo>
                  <a:pt x="1168659" y="2323162"/>
                </a:lnTo>
                <a:lnTo>
                  <a:pt x="1128021" y="2342343"/>
                </a:lnTo>
                <a:lnTo>
                  <a:pt x="1086582" y="2360034"/>
                </a:lnTo>
                <a:lnTo>
                  <a:pt x="1044375" y="2376202"/>
                </a:lnTo>
                <a:lnTo>
                  <a:pt x="1001433" y="2390812"/>
                </a:lnTo>
                <a:lnTo>
                  <a:pt x="957791" y="2403831"/>
                </a:lnTo>
                <a:lnTo>
                  <a:pt x="913482" y="2415224"/>
                </a:lnTo>
                <a:lnTo>
                  <a:pt x="868540" y="2424958"/>
                </a:lnTo>
                <a:lnTo>
                  <a:pt x="822998" y="2432998"/>
                </a:lnTo>
                <a:lnTo>
                  <a:pt x="776890" y="2439311"/>
                </a:lnTo>
                <a:lnTo>
                  <a:pt x="730250" y="2443862"/>
                </a:lnTo>
                <a:lnTo>
                  <a:pt x="683111" y="2446617"/>
                </a:lnTo>
                <a:lnTo>
                  <a:pt x="635508" y="2447543"/>
                </a:lnTo>
                <a:lnTo>
                  <a:pt x="587903" y="2446617"/>
                </a:lnTo>
                <a:lnTo>
                  <a:pt x="540764" y="2443862"/>
                </a:lnTo>
                <a:lnTo>
                  <a:pt x="494123" y="2439311"/>
                </a:lnTo>
                <a:lnTo>
                  <a:pt x="448014" y="2432998"/>
                </a:lnTo>
                <a:lnTo>
                  <a:pt x="402472" y="2424958"/>
                </a:lnTo>
                <a:lnTo>
                  <a:pt x="357529" y="2415224"/>
                </a:lnTo>
                <a:lnTo>
                  <a:pt x="313219" y="2403831"/>
                </a:lnTo>
                <a:lnTo>
                  <a:pt x="269576" y="2390812"/>
                </a:lnTo>
                <a:lnTo>
                  <a:pt x="226635" y="2376202"/>
                </a:lnTo>
                <a:lnTo>
                  <a:pt x="184427" y="2360034"/>
                </a:lnTo>
                <a:lnTo>
                  <a:pt x="142988" y="2342343"/>
                </a:lnTo>
                <a:lnTo>
                  <a:pt x="102350" y="2323162"/>
                </a:lnTo>
                <a:lnTo>
                  <a:pt x="62548" y="2302526"/>
                </a:lnTo>
                <a:lnTo>
                  <a:pt x="23615" y="2280468"/>
                </a:lnTo>
                <a:lnTo>
                  <a:pt x="0" y="2265909"/>
                </a:lnTo>
              </a:path>
            </a:pathLst>
          </a:custGeom>
          <a:ln w="50292">
            <a:solidFill>
              <a:srgbClr val="71C8C4"/>
            </a:solidFill>
          </a:ln>
        </p:spPr>
        <p:txBody>
          <a:bodyPr wrap="square" lIns="0" tIns="0" rIns="0" bIns="0" rtlCol="0"/>
          <a:lstStyle/>
          <a:p>
            <a:endParaRPr/>
          </a:p>
        </p:txBody>
      </p:sp>
      <p:sp>
        <p:nvSpPr>
          <p:cNvPr id="20" name="bg object 20"/>
          <p:cNvSpPr/>
          <p:nvPr/>
        </p:nvSpPr>
        <p:spPr>
          <a:xfrm>
            <a:off x="1442466" y="3931158"/>
            <a:ext cx="591820" cy="576580"/>
          </a:xfrm>
          <a:custGeom>
            <a:avLst/>
            <a:gdLst/>
            <a:ahLst/>
            <a:cxnLst/>
            <a:rect l="l" t="t" r="r" b="b"/>
            <a:pathLst>
              <a:path w="591819" h="576579">
                <a:moveTo>
                  <a:pt x="0" y="288035"/>
                </a:moveTo>
                <a:lnTo>
                  <a:pt x="3868" y="241314"/>
                </a:lnTo>
                <a:lnTo>
                  <a:pt x="15069" y="196993"/>
                </a:lnTo>
                <a:lnTo>
                  <a:pt x="32993" y="155665"/>
                </a:lnTo>
                <a:lnTo>
                  <a:pt x="57034" y="117924"/>
                </a:lnTo>
                <a:lnTo>
                  <a:pt x="86582" y="84362"/>
                </a:lnTo>
                <a:lnTo>
                  <a:pt x="121029" y="55573"/>
                </a:lnTo>
                <a:lnTo>
                  <a:pt x="159769" y="32149"/>
                </a:lnTo>
                <a:lnTo>
                  <a:pt x="202192" y="14684"/>
                </a:lnTo>
                <a:lnTo>
                  <a:pt x="247690" y="3769"/>
                </a:lnTo>
                <a:lnTo>
                  <a:pt x="295656" y="0"/>
                </a:lnTo>
                <a:lnTo>
                  <a:pt x="343621" y="3769"/>
                </a:lnTo>
                <a:lnTo>
                  <a:pt x="389119" y="14684"/>
                </a:lnTo>
                <a:lnTo>
                  <a:pt x="431542" y="32149"/>
                </a:lnTo>
                <a:lnTo>
                  <a:pt x="470282" y="55573"/>
                </a:lnTo>
                <a:lnTo>
                  <a:pt x="504729" y="84362"/>
                </a:lnTo>
                <a:lnTo>
                  <a:pt x="534277" y="117924"/>
                </a:lnTo>
                <a:lnTo>
                  <a:pt x="558318" y="155665"/>
                </a:lnTo>
                <a:lnTo>
                  <a:pt x="576242" y="196993"/>
                </a:lnTo>
                <a:lnTo>
                  <a:pt x="587443" y="241314"/>
                </a:lnTo>
                <a:lnTo>
                  <a:pt x="591311" y="288035"/>
                </a:lnTo>
                <a:lnTo>
                  <a:pt x="587443" y="334757"/>
                </a:lnTo>
                <a:lnTo>
                  <a:pt x="576242" y="379078"/>
                </a:lnTo>
                <a:lnTo>
                  <a:pt x="558318" y="420406"/>
                </a:lnTo>
                <a:lnTo>
                  <a:pt x="534277" y="458147"/>
                </a:lnTo>
                <a:lnTo>
                  <a:pt x="504729" y="491709"/>
                </a:lnTo>
                <a:lnTo>
                  <a:pt x="470282" y="520498"/>
                </a:lnTo>
                <a:lnTo>
                  <a:pt x="431542" y="543922"/>
                </a:lnTo>
                <a:lnTo>
                  <a:pt x="389119" y="561387"/>
                </a:lnTo>
                <a:lnTo>
                  <a:pt x="343621" y="572302"/>
                </a:lnTo>
                <a:lnTo>
                  <a:pt x="295656" y="576071"/>
                </a:lnTo>
                <a:lnTo>
                  <a:pt x="247690" y="572302"/>
                </a:lnTo>
                <a:lnTo>
                  <a:pt x="202192" y="561387"/>
                </a:lnTo>
                <a:lnTo>
                  <a:pt x="159769" y="543922"/>
                </a:lnTo>
                <a:lnTo>
                  <a:pt x="121029" y="520498"/>
                </a:lnTo>
                <a:lnTo>
                  <a:pt x="86582" y="491709"/>
                </a:lnTo>
                <a:lnTo>
                  <a:pt x="57034" y="458147"/>
                </a:lnTo>
                <a:lnTo>
                  <a:pt x="32993" y="420406"/>
                </a:lnTo>
                <a:lnTo>
                  <a:pt x="15069" y="379078"/>
                </a:lnTo>
                <a:lnTo>
                  <a:pt x="3868" y="334757"/>
                </a:lnTo>
                <a:lnTo>
                  <a:pt x="0" y="288035"/>
                </a:lnTo>
                <a:close/>
              </a:path>
            </a:pathLst>
          </a:custGeom>
          <a:ln w="50292">
            <a:solidFill>
              <a:srgbClr val="71C8C4"/>
            </a:solidFill>
          </a:ln>
        </p:spPr>
        <p:txBody>
          <a:bodyPr wrap="square" lIns="0" tIns="0" rIns="0" bIns="0" rtlCol="0"/>
          <a:lstStyle/>
          <a:p>
            <a:endParaRPr/>
          </a:p>
        </p:txBody>
      </p:sp>
      <p:sp>
        <p:nvSpPr>
          <p:cNvPr id="21" name="bg object 21"/>
          <p:cNvSpPr/>
          <p:nvPr/>
        </p:nvSpPr>
        <p:spPr>
          <a:xfrm>
            <a:off x="793241" y="771905"/>
            <a:ext cx="8274050" cy="1278890"/>
          </a:xfrm>
          <a:custGeom>
            <a:avLst/>
            <a:gdLst/>
            <a:ahLst/>
            <a:cxnLst/>
            <a:rect l="l" t="t" r="r" b="b"/>
            <a:pathLst>
              <a:path w="8274050" h="1278889">
                <a:moveTo>
                  <a:pt x="0" y="558546"/>
                </a:moveTo>
                <a:lnTo>
                  <a:pt x="2010" y="510351"/>
                </a:lnTo>
                <a:lnTo>
                  <a:pt x="7934" y="463295"/>
                </a:lnTo>
                <a:lnTo>
                  <a:pt x="17605" y="417546"/>
                </a:lnTo>
                <a:lnTo>
                  <a:pt x="30860" y="373270"/>
                </a:lnTo>
                <a:lnTo>
                  <a:pt x="47534" y="330636"/>
                </a:lnTo>
                <a:lnTo>
                  <a:pt x="67462" y="289811"/>
                </a:lnTo>
                <a:lnTo>
                  <a:pt x="90481" y="250963"/>
                </a:lnTo>
                <a:lnTo>
                  <a:pt x="116425" y="214259"/>
                </a:lnTo>
                <a:lnTo>
                  <a:pt x="145130" y="179868"/>
                </a:lnTo>
                <a:lnTo>
                  <a:pt x="176433" y="147956"/>
                </a:lnTo>
                <a:lnTo>
                  <a:pt x="210167" y="118692"/>
                </a:lnTo>
                <a:lnTo>
                  <a:pt x="246170" y="92242"/>
                </a:lnTo>
                <a:lnTo>
                  <a:pt x="284276" y="68775"/>
                </a:lnTo>
                <a:lnTo>
                  <a:pt x="324321" y="48459"/>
                </a:lnTo>
                <a:lnTo>
                  <a:pt x="366141" y="31461"/>
                </a:lnTo>
                <a:lnTo>
                  <a:pt x="409571" y="17948"/>
                </a:lnTo>
                <a:lnTo>
                  <a:pt x="454447" y="8088"/>
                </a:lnTo>
                <a:lnTo>
                  <a:pt x="500604" y="2050"/>
                </a:lnTo>
                <a:lnTo>
                  <a:pt x="547877" y="0"/>
                </a:lnTo>
                <a:lnTo>
                  <a:pt x="595158" y="2050"/>
                </a:lnTo>
                <a:lnTo>
                  <a:pt x="641321" y="8088"/>
                </a:lnTo>
                <a:lnTo>
                  <a:pt x="686201" y="17948"/>
                </a:lnTo>
                <a:lnTo>
                  <a:pt x="729634" y="31461"/>
                </a:lnTo>
                <a:lnTo>
                  <a:pt x="771455" y="48459"/>
                </a:lnTo>
                <a:lnTo>
                  <a:pt x="811501" y="68775"/>
                </a:lnTo>
                <a:lnTo>
                  <a:pt x="849607" y="92242"/>
                </a:lnTo>
                <a:lnTo>
                  <a:pt x="885609" y="118692"/>
                </a:lnTo>
                <a:lnTo>
                  <a:pt x="919342" y="147956"/>
                </a:lnTo>
                <a:lnTo>
                  <a:pt x="950643" y="179868"/>
                </a:lnTo>
                <a:lnTo>
                  <a:pt x="979346" y="214259"/>
                </a:lnTo>
                <a:lnTo>
                  <a:pt x="1005287" y="250963"/>
                </a:lnTo>
                <a:lnTo>
                  <a:pt x="1028303" y="289811"/>
                </a:lnTo>
                <a:lnTo>
                  <a:pt x="1048229" y="330636"/>
                </a:lnTo>
                <a:lnTo>
                  <a:pt x="1064900" y="373270"/>
                </a:lnTo>
                <a:lnTo>
                  <a:pt x="1078153" y="417546"/>
                </a:lnTo>
                <a:lnTo>
                  <a:pt x="1087823" y="463295"/>
                </a:lnTo>
                <a:lnTo>
                  <a:pt x="1093745" y="510351"/>
                </a:lnTo>
                <a:lnTo>
                  <a:pt x="1095756" y="558546"/>
                </a:lnTo>
                <a:lnTo>
                  <a:pt x="1093745" y="606740"/>
                </a:lnTo>
                <a:lnTo>
                  <a:pt x="1087823" y="653796"/>
                </a:lnTo>
                <a:lnTo>
                  <a:pt x="1078153" y="699545"/>
                </a:lnTo>
                <a:lnTo>
                  <a:pt x="1064900" y="743821"/>
                </a:lnTo>
                <a:lnTo>
                  <a:pt x="1048229" y="786455"/>
                </a:lnTo>
                <a:lnTo>
                  <a:pt x="1028303" y="827280"/>
                </a:lnTo>
                <a:lnTo>
                  <a:pt x="1005287" y="866128"/>
                </a:lnTo>
                <a:lnTo>
                  <a:pt x="979346" y="902832"/>
                </a:lnTo>
                <a:lnTo>
                  <a:pt x="950643" y="937223"/>
                </a:lnTo>
                <a:lnTo>
                  <a:pt x="919342" y="969135"/>
                </a:lnTo>
                <a:lnTo>
                  <a:pt x="885609" y="998399"/>
                </a:lnTo>
                <a:lnTo>
                  <a:pt x="849607" y="1024849"/>
                </a:lnTo>
                <a:lnTo>
                  <a:pt x="811501" y="1048316"/>
                </a:lnTo>
                <a:lnTo>
                  <a:pt x="771455" y="1068632"/>
                </a:lnTo>
                <a:lnTo>
                  <a:pt x="729634" y="1085630"/>
                </a:lnTo>
                <a:lnTo>
                  <a:pt x="686201" y="1099143"/>
                </a:lnTo>
                <a:lnTo>
                  <a:pt x="641321" y="1109003"/>
                </a:lnTo>
                <a:lnTo>
                  <a:pt x="595158" y="1115041"/>
                </a:lnTo>
                <a:lnTo>
                  <a:pt x="547877" y="1117092"/>
                </a:lnTo>
                <a:lnTo>
                  <a:pt x="500604" y="1115041"/>
                </a:lnTo>
                <a:lnTo>
                  <a:pt x="454447" y="1109003"/>
                </a:lnTo>
                <a:lnTo>
                  <a:pt x="409571" y="1099143"/>
                </a:lnTo>
                <a:lnTo>
                  <a:pt x="366141" y="1085630"/>
                </a:lnTo>
                <a:lnTo>
                  <a:pt x="324321" y="1068632"/>
                </a:lnTo>
                <a:lnTo>
                  <a:pt x="284276" y="1048316"/>
                </a:lnTo>
                <a:lnTo>
                  <a:pt x="246170" y="1024849"/>
                </a:lnTo>
                <a:lnTo>
                  <a:pt x="210167" y="998399"/>
                </a:lnTo>
                <a:lnTo>
                  <a:pt x="176433" y="969135"/>
                </a:lnTo>
                <a:lnTo>
                  <a:pt x="145130" y="937223"/>
                </a:lnTo>
                <a:lnTo>
                  <a:pt x="116425" y="902832"/>
                </a:lnTo>
                <a:lnTo>
                  <a:pt x="90481" y="866128"/>
                </a:lnTo>
                <a:lnTo>
                  <a:pt x="67462" y="827280"/>
                </a:lnTo>
                <a:lnTo>
                  <a:pt x="47534" y="786455"/>
                </a:lnTo>
                <a:lnTo>
                  <a:pt x="30860" y="743821"/>
                </a:lnTo>
                <a:lnTo>
                  <a:pt x="17605" y="699545"/>
                </a:lnTo>
                <a:lnTo>
                  <a:pt x="7934" y="653796"/>
                </a:lnTo>
                <a:lnTo>
                  <a:pt x="2010" y="606740"/>
                </a:lnTo>
                <a:lnTo>
                  <a:pt x="0" y="558546"/>
                </a:lnTo>
                <a:close/>
              </a:path>
              <a:path w="8274050" h="1278889">
                <a:moveTo>
                  <a:pt x="7834883" y="1062990"/>
                </a:moveTo>
                <a:lnTo>
                  <a:pt x="7840682" y="1013535"/>
                </a:lnTo>
                <a:lnTo>
                  <a:pt x="7857197" y="968142"/>
                </a:lnTo>
                <a:lnTo>
                  <a:pt x="7883109" y="928102"/>
                </a:lnTo>
                <a:lnTo>
                  <a:pt x="7917100" y="894710"/>
                </a:lnTo>
                <a:lnTo>
                  <a:pt x="7957848" y="869257"/>
                </a:lnTo>
                <a:lnTo>
                  <a:pt x="8004034" y="853037"/>
                </a:lnTo>
                <a:lnTo>
                  <a:pt x="8054339" y="847344"/>
                </a:lnTo>
                <a:lnTo>
                  <a:pt x="8104645" y="853037"/>
                </a:lnTo>
                <a:lnTo>
                  <a:pt x="8150831" y="869257"/>
                </a:lnTo>
                <a:lnTo>
                  <a:pt x="8191579" y="894710"/>
                </a:lnTo>
                <a:lnTo>
                  <a:pt x="8225570" y="928102"/>
                </a:lnTo>
                <a:lnTo>
                  <a:pt x="8251482" y="968142"/>
                </a:lnTo>
                <a:lnTo>
                  <a:pt x="8267997" y="1013535"/>
                </a:lnTo>
                <a:lnTo>
                  <a:pt x="8273796" y="1062990"/>
                </a:lnTo>
                <a:lnTo>
                  <a:pt x="8267997" y="1112444"/>
                </a:lnTo>
                <a:lnTo>
                  <a:pt x="8251482" y="1157837"/>
                </a:lnTo>
                <a:lnTo>
                  <a:pt x="8225570" y="1197877"/>
                </a:lnTo>
                <a:lnTo>
                  <a:pt x="8191579" y="1231269"/>
                </a:lnTo>
                <a:lnTo>
                  <a:pt x="8150831" y="1256722"/>
                </a:lnTo>
                <a:lnTo>
                  <a:pt x="8104645" y="1272942"/>
                </a:lnTo>
                <a:lnTo>
                  <a:pt x="8054339" y="1278636"/>
                </a:lnTo>
                <a:lnTo>
                  <a:pt x="8004034" y="1272942"/>
                </a:lnTo>
                <a:lnTo>
                  <a:pt x="7957848" y="1256722"/>
                </a:lnTo>
                <a:lnTo>
                  <a:pt x="7917100" y="1231269"/>
                </a:lnTo>
                <a:lnTo>
                  <a:pt x="7883109" y="1197877"/>
                </a:lnTo>
                <a:lnTo>
                  <a:pt x="7857197" y="1157837"/>
                </a:lnTo>
                <a:lnTo>
                  <a:pt x="7840682" y="1112444"/>
                </a:lnTo>
                <a:lnTo>
                  <a:pt x="7834883" y="1062990"/>
                </a:lnTo>
                <a:close/>
              </a:path>
            </a:pathLst>
          </a:custGeom>
          <a:ln w="50292">
            <a:solidFill>
              <a:srgbClr val="849B95"/>
            </a:solidFill>
          </a:ln>
        </p:spPr>
        <p:txBody>
          <a:bodyPr wrap="square" lIns="0" tIns="0" rIns="0" bIns="0" rtlCol="0"/>
          <a:lstStyle/>
          <a:p>
            <a:endParaRPr/>
          </a:p>
        </p:txBody>
      </p:sp>
      <p:sp>
        <p:nvSpPr>
          <p:cNvPr id="22" name="bg object 22"/>
          <p:cNvSpPr/>
          <p:nvPr/>
        </p:nvSpPr>
        <p:spPr>
          <a:xfrm>
            <a:off x="8279130" y="2364485"/>
            <a:ext cx="439420" cy="431800"/>
          </a:xfrm>
          <a:custGeom>
            <a:avLst/>
            <a:gdLst/>
            <a:ahLst/>
            <a:cxnLst/>
            <a:rect l="l" t="t" r="r" b="b"/>
            <a:pathLst>
              <a:path w="439420" h="431800">
                <a:moveTo>
                  <a:pt x="0" y="215645"/>
                </a:moveTo>
                <a:lnTo>
                  <a:pt x="5798" y="166191"/>
                </a:lnTo>
                <a:lnTo>
                  <a:pt x="22313" y="120798"/>
                </a:lnTo>
                <a:lnTo>
                  <a:pt x="48225" y="80758"/>
                </a:lnTo>
                <a:lnTo>
                  <a:pt x="82216" y="47366"/>
                </a:lnTo>
                <a:lnTo>
                  <a:pt x="122964" y="21913"/>
                </a:lnTo>
                <a:lnTo>
                  <a:pt x="169150" y="5693"/>
                </a:lnTo>
                <a:lnTo>
                  <a:pt x="219455" y="0"/>
                </a:lnTo>
                <a:lnTo>
                  <a:pt x="269761" y="5693"/>
                </a:lnTo>
                <a:lnTo>
                  <a:pt x="315947" y="21913"/>
                </a:lnTo>
                <a:lnTo>
                  <a:pt x="356695" y="47366"/>
                </a:lnTo>
                <a:lnTo>
                  <a:pt x="390686" y="80758"/>
                </a:lnTo>
                <a:lnTo>
                  <a:pt x="416598" y="120798"/>
                </a:lnTo>
                <a:lnTo>
                  <a:pt x="433113" y="166191"/>
                </a:lnTo>
                <a:lnTo>
                  <a:pt x="438912" y="215645"/>
                </a:lnTo>
                <a:lnTo>
                  <a:pt x="433113" y="265100"/>
                </a:lnTo>
                <a:lnTo>
                  <a:pt x="416598" y="310493"/>
                </a:lnTo>
                <a:lnTo>
                  <a:pt x="390686" y="350533"/>
                </a:lnTo>
                <a:lnTo>
                  <a:pt x="356695" y="383925"/>
                </a:lnTo>
                <a:lnTo>
                  <a:pt x="315947" y="409378"/>
                </a:lnTo>
                <a:lnTo>
                  <a:pt x="269761" y="425598"/>
                </a:lnTo>
                <a:lnTo>
                  <a:pt x="219455" y="431291"/>
                </a:lnTo>
                <a:lnTo>
                  <a:pt x="169150" y="425598"/>
                </a:lnTo>
                <a:lnTo>
                  <a:pt x="122964" y="409378"/>
                </a:lnTo>
                <a:lnTo>
                  <a:pt x="82216" y="383925"/>
                </a:lnTo>
                <a:lnTo>
                  <a:pt x="48225" y="350533"/>
                </a:lnTo>
                <a:lnTo>
                  <a:pt x="22313" y="310493"/>
                </a:lnTo>
                <a:lnTo>
                  <a:pt x="5798" y="265100"/>
                </a:lnTo>
                <a:lnTo>
                  <a:pt x="0" y="215645"/>
                </a:lnTo>
                <a:close/>
              </a:path>
            </a:pathLst>
          </a:custGeom>
          <a:ln w="50292">
            <a:solidFill>
              <a:srgbClr val="71C8C4"/>
            </a:solidFill>
          </a:ln>
        </p:spPr>
        <p:txBody>
          <a:bodyPr wrap="square" lIns="0" tIns="0" rIns="0" bIns="0" rtlCol="0"/>
          <a:lstStyle/>
          <a:p>
            <a:endParaRPr/>
          </a:p>
        </p:txBody>
      </p:sp>
      <p:pic>
        <p:nvPicPr>
          <p:cNvPr id="23" name="bg object 23"/>
          <p:cNvPicPr/>
          <p:nvPr/>
        </p:nvPicPr>
        <p:blipFill>
          <a:blip r:embed="rId3" cstate="print"/>
          <a:stretch>
            <a:fillRect/>
          </a:stretch>
        </p:blipFill>
        <p:spPr>
          <a:xfrm>
            <a:off x="0" y="1938527"/>
            <a:ext cx="1659636" cy="1722120"/>
          </a:xfrm>
          <a:prstGeom prst="rect">
            <a:avLst/>
          </a:prstGeom>
        </p:spPr>
      </p:pic>
      <p:sp>
        <p:nvSpPr>
          <p:cNvPr id="2" name="Holder 2"/>
          <p:cNvSpPr>
            <a:spLocks noGrp="1"/>
          </p:cNvSpPr>
          <p:nvPr>
            <p:ph type="title"/>
          </p:nvPr>
        </p:nvSpPr>
        <p:spPr/>
        <p:txBody>
          <a:bodyPr lIns="0" tIns="0" rIns="0" bIns="0"/>
          <a:lstStyle>
            <a:lvl1pPr>
              <a:defRPr sz="14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041900"/>
          </a:xfrm>
          <a:custGeom>
            <a:avLst/>
            <a:gdLst/>
            <a:ahLst/>
            <a:cxnLst/>
            <a:rect l="l" t="t" r="r" b="b"/>
            <a:pathLst>
              <a:path w="9144000" h="5041900">
                <a:moveTo>
                  <a:pt x="0" y="5041392"/>
                </a:moveTo>
                <a:lnTo>
                  <a:pt x="9144000" y="5041392"/>
                </a:lnTo>
                <a:lnTo>
                  <a:pt x="9144000" y="0"/>
                </a:lnTo>
                <a:lnTo>
                  <a:pt x="0" y="0"/>
                </a:lnTo>
                <a:lnTo>
                  <a:pt x="0" y="5041392"/>
                </a:lnTo>
                <a:close/>
              </a:path>
            </a:pathLst>
          </a:custGeom>
          <a:solidFill>
            <a:srgbClr val="E4E4E4"/>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556259" y="73152"/>
            <a:ext cx="908304" cy="304800"/>
          </a:xfrm>
          <a:prstGeom prst="rect">
            <a:avLst/>
          </a:prstGeom>
        </p:spPr>
      </p:pic>
      <p:sp>
        <p:nvSpPr>
          <p:cNvPr id="18" name="bg object 18"/>
          <p:cNvSpPr/>
          <p:nvPr/>
        </p:nvSpPr>
        <p:spPr>
          <a:xfrm>
            <a:off x="0" y="5041391"/>
            <a:ext cx="9144000" cy="102235"/>
          </a:xfrm>
          <a:custGeom>
            <a:avLst/>
            <a:gdLst/>
            <a:ahLst/>
            <a:cxnLst/>
            <a:rect l="l" t="t" r="r" b="b"/>
            <a:pathLst>
              <a:path w="9144000" h="102235">
                <a:moveTo>
                  <a:pt x="9144000" y="0"/>
                </a:moveTo>
                <a:lnTo>
                  <a:pt x="0" y="0"/>
                </a:lnTo>
                <a:lnTo>
                  <a:pt x="0" y="102107"/>
                </a:lnTo>
                <a:lnTo>
                  <a:pt x="9144000" y="102107"/>
                </a:lnTo>
                <a:lnTo>
                  <a:pt x="9144000" y="0"/>
                </a:lnTo>
                <a:close/>
              </a:path>
            </a:pathLst>
          </a:custGeom>
          <a:solidFill>
            <a:srgbClr val="363636"/>
          </a:solidFill>
        </p:spPr>
        <p:txBody>
          <a:bodyPr wrap="square" lIns="0" tIns="0" rIns="0" bIns="0" rtlCol="0"/>
          <a:lstStyle/>
          <a:p>
            <a:endParaRPr/>
          </a:p>
        </p:txBody>
      </p:sp>
      <p:sp>
        <p:nvSpPr>
          <p:cNvPr id="19" name="bg object 19"/>
          <p:cNvSpPr/>
          <p:nvPr/>
        </p:nvSpPr>
        <p:spPr>
          <a:xfrm>
            <a:off x="2065020" y="0"/>
            <a:ext cx="7078980" cy="455930"/>
          </a:xfrm>
          <a:custGeom>
            <a:avLst/>
            <a:gdLst/>
            <a:ahLst/>
            <a:cxnLst/>
            <a:rect l="l" t="t" r="r" b="b"/>
            <a:pathLst>
              <a:path w="7078980" h="455930">
                <a:moveTo>
                  <a:pt x="7078980" y="0"/>
                </a:moveTo>
                <a:lnTo>
                  <a:pt x="198119" y="0"/>
                </a:lnTo>
                <a:lnTo>
                  <a:pt x="0" y="455675"/>
                </a:lnTo>
                <a:lnTo>
                  <a:pt x="7078980" y="453389"/>
                </a:lnTo>
                <a:lnTo>
                  <a:pt x="7078980" y="0"/>
                </a:lnTo>
                <a:close/>
              </a:path>
            </a:pathLst>
          </a:custGeom>
          <a:solidFill>
            <a:srgbClr val="E96716"/>
          </a:solidFill>
        </p:spPr>
        <p:txBody>
          <a:bodyPr wrap="square" lIns="0" tIns="0" rIns="0" bIns="0" rtlCol="0"/>
          <a:lstStyle/>
          <a:p>
            <a:endParaRPr/>
          </a:p>
        </p:txBody>
      </p:sp>
      <p:sp>
        <p:nvSpPr>
          <p:cNvPr id="20" name="bg object 20"/>
          <p:cNvSpPr/>
          <p:nvPr/>
        </p:nvSpPr>
        <p:spPr>
          <a:xfrm>
            <a:off x="0" y="452627"/>
            <a:ext cx="9144000" cy="13970"/>
          </a:xfrm>
          <a:custGeom>
            <a:avLst/>
            <a:gdLst/>
            <a:ahLst/>
            <a:cxnLst/>
            <a:rect l="l" t="t" r="r" b="b"/>
            <a:pathLst>
              <a:path w="9144000" h="13970">
                <a:moveTo>
                  <a:pt x="9144000" y="0"/>
                </a:moveTo>
                <a:lnTo>
                  <a:pt x="0" y="0"/>
                </a:lnTo>
                <a:lnTo>
                  <a:pt x="0" y="13715"/>
                </a:lnTo>
                <a:lnTo>
                  <a:pt x="9144000" y="13715"/>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75640" y="117094"/>
            <a:ext cx="8792718" cy="239395"/>
          </a:xfrm>
          <a:prstGeom prst="rect">
            <a:avLst/>
          </a:prstGeom>
        </p:spPr>
        <p:txBody>
          <a:bodyPr wrap="square" lIns="0" tIns="0" rIns="0" bIns="0">
            <a:spAutoFit/>
          </a:bodyPr>
          <a:lstStyle>
            <a:lvl1pPr>
              <a:defRPr sz="14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100" y="4736"/>
            <a:ext cx="9182100" cy="5143500"/>
            <a:chOff x="-38100" y="0"/>
            <a:chExt cx="918210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0" y="2050542"/>
              <a:ext cx="1395730" cy="1438910"/>
            </a:xfrm>
            <a:custGeom>
              <a:avLst/>
              <a:gdLst/>
              <a:ahLst/>
              <a:cxnLst/>
              <a:rect l="l" t="t" r="r" b="b"/>
              <a:pathLst>
                <a:path w="1395730" h="1438910">
                  <a:moveTo>
                    <a:pt x="0" y="327285"/>
                  </a:moveTo>
                  <a:lnTo>
                    <a:pt x="23750" y="294509"/>
                  </a:lnTo>
                  <a:lnTo>
                    <a:pt x="52484" y="259647"/>
                  </a:lnTo>
                  <a:lnTo>
                    <a:pt x="83380" y="226550"/>
                  </a:lnTo>
                  <a:lnTo>
                    <a:pt x="116338" y="195312"/>
                  </a:lnTo>
                  <a:lnTo>
                    <a:pt x="151258" y="166028"/>
                  </a:lnTo>
                  <a:lnTo>
                    <a:pt x="188040" y="138793"/>
                  </a:lnTo>
                  <a:lnTo>
                    <a:pt x="226584" y="113702"/>
                  </a:lnTo>
                  <a:lnTo>
                    <a:pt x="266790" y="90850"/>
                  </a:lnTo>
                  <a:lnTo>
                    <a:pt x="308558" y="70331"/>
                  </a:lnTo>
                  <a:lnTo>
                    <a:pt x="351788" y="52241"/>
                  </a:lnTo>
                  <a:lnTo>
                    <a:pt x="396380" y="36673"/>
                  </a:lnTo>
                  <a:lnTo>
                    <a:pt x="442234" y="23723"/>
                  </a:lnTo>
                  <a:lnTo>
                    <a:pt x="489250" y="13486"/>
                  </a:lnTo>
                  <a:lnTo>
                    <a:pt x="537328" y="6057"/>
                  </a:lnTo>
                  <a:lnTo>
                    <a:pt x="586368" y="1530"/>
                  </a:lnTo>
                  <a:lnTo>
                    <a:pt x="636270" y="0"/>
                  </a:lnTo>
                  <a:lnTo>
                    <a:pt x="686171" y="1530"/>
                  </a:lnTo>
                  <a:lnTo>
                    <a:pt x="735211" y="6057"/>
                  </a:lnTo>
                  <a:lnTo>
                    <a:pt x="783289" y="13486"/>
                  </a:lnTo>
                  <a:lnTo>
                    <a:pt x="830305" y="23723"/>
                  </a:lnTo>
                  <a:lnTo>
                    <a:pt x="876159" y="36673"/>
                  </a:lnTo>
                  <a:lnTo>
                    <a:pt x="920751" y="52241"/>
                  </a:lnTo>
                  <a:lnTo>
                    <a:pt x="963981" y="70331"/>
                  </a:lnTo>
                  <a:lnTo>
                    <a:pt x="1005749" y="90850"/>
                  </a:lnTo>
                  <a:lnTo>
                    <a:pt x="1045955" y="113702"/>
                  </a:lnTo>
                  <a:lnTo>
                    <a:pt x="1084499" y="138793"/>
                  </a:lnTo>
                  <a:lnTo>
                    <a:pt x="1121281" y="166028"/>
                  </a:lnTo>
                  <a:lnTo>
                    <a:pt x="1156201" y="195312"/>
                  </a:lnTo>
                  <a:lnTo>
                    <a:pt x="1189159" y="226550"/>
                  </a:lnTo>
                  <a:lnTo>
                    <a:pt x="1220055" y="259647"/>
                  </a:lnTo>
                  <a:lnTo>
                    <a:pt x="1248789" y="294509"/>
                  </a:lnTo>
                  <a:lnTo>
                    <a:pt x="1275262" y="331041"/>
                  </a:lnTo>
                  <a:lnTo>
                    <a:pt x="1299372" y="369148"/>
                  </a:lnTo>
                  <a:lnTo>
                    <a:pt x="1321020" y="408735"/>
                  </a:lnTo>
                  <a:lnTo>
                    <a:pt x="1340106" y="449708"/>
                  </a:lnTo>
                  <a:lnTo>
                    <a:pt x="1356530" y="491971"/>
                  </a:lnTo>
                  <a:lnTo>
                    <a:pt x="1370192" y="535430"/>
                  </a:lnTo>
                  <a:lnTo>
                    <a:pt x="1380993" y="579990"/>
                  </a:lnTo>
                  <a:lnTo>
                    <a:pt x="1388831" y="625556"/>
                  </a:lnTo>
                  <a:lnTo>
                    <a:pt x="1393607" y="672033"/>
                  </a:lnTo>
                  <a:lnTo>
                    <a:pt x="1395222" y="719327"/>
                  </a:lnTo>
                  <a:lnTo>
                    <a:pt x="1393607" y="766622"/>
                  </a:lnTo>
                  <a:lnTo>
                    <a:pt x="1388831" y="813099"/>
                  </a:lnTo>
                  <a:lnTo>
                    <a:pt x="1380993" y="858665"/>
                  </a:lnTo>
                  <a:lnTo>
                    <a:pt x="1370192" y="903225"/>
                  </a:lnTo>
                  <a:lnTo>
                    <a:pt x="1356530" y="946684"/>
                  </a:lnTo>
                  <a:lnTo>
                    <a:pt x="1340106" y="988947"/>
                  </a:lnTo>
                  <a:lnTo>
                    <a:pt x="1321020" y="1029920"/>
                  </a:lnTo>
                  <a:lnTo>
                    <a:pt x="1299372" y="1069507"/>
                  </a:lnTo>
                  <a:lnTo>
                    <a:pt x="1275262" y="1107614"/>
                  </a:lnTo>
                  <a:lnTo>
                    <a:pt x="1248789" y="1144146"/>
                  </a:lnTo>
                  <a:lnTo>
                    <a:pt x="1220055" y="1179008"/>
                  </a:lnTo>
                  <a:lnTo>
                    <a:pt x="1189159" y="1212105"/>
                  </a:lnTo>
                  <a:lnTo>
                    <a:pt x="1156201" y="1243343"/>
                  </a:lnTo>
                  <a:lnTo>
                    <a:pt x="1121281" y="1272627"/>
                  </a:lnTo>
                  <a:lnTo>
                    <a:pt x="1084499" y="1299862"/>
                  </a:lnTo>
                  <a:lnTo>
                    <a:pt x="1045955" y="1324953"/>
                  </a:lnTo>
                  <a:lnTo>
                    <a:pt x="1005749" y="1347805"/>
                  </a:lnTo>
                  <a:lnTo>
                    <a:pt x="963981" y="1368324"/>
                  </a:lnTo>
                  <a:lnTo>
                    <a:pt x="920751" y="1386414"/>
                  </a:lnTo>
                  <a:lnTo>
                    <a:pt x="876159" y="1401982"/>
                  </a:lnTo>
                  <a:lnTo>
                    <a:pt x="830305" y="1414932"/>
                  </a:lnTo>
                  <a:lnTo>
                    <a:pt x="783289" y="1425169"/>
                  </a:lnTo>
                  <a:lnTo>
                    <a:pt x="735211" y="1432598"/>
                  </a:lnTo>
                  <a:lnTo>
                    <a:pt x="686171" y="1437125"/>
                  </a:lnTo>
                  <a:lnTo>
                    <a:pt x="636270" y="1438656"/>
                  </a:lnTo>
                  <a:lnTo>
                    <a:pt x="586368" y="1437125"/>
                  </a:lnTo>
                  <a:lnTo>
                    <a:pt x="537328" y="1432598"/>
                  </a:lnTo>
                  <a:lnTo>
                    <a:pt x="489250" y="1425169"/>
                  </a:lnTo>
                  <a:lnTo>
                    <a:pt x="442234" y="1414932"/>
                  </a:lnTo>
                  <a:lnTo>
                    <a:pt x="396380" y="1401982"/>
                  </a:lnTo>
                  <a:lnTo>
                    <a:pt x="351788" y="1386414"/>
                  </a:lnTo>
                  <a:lnTo>
                    <a:pt x="308558" y="1368324"/>
                  </a:lnTo>
                  <a:lnTo>
                    <a:pt x="266790" y="1347805"/>
                  </a:lnTo>
                  <a:lnTo>
                    <a:pt x="226584" y="1324953"/>
                  </a:lnTo>
                  <a:lnTo>
                    <a:pt x="188040" y="1299862"/>
                  </a:lnTo>
                  <a:lnTo>
                    <a:pt x="151258" y="1272627"/>
                  </a:lnTo>
                  <a:lnTo>
                    <a:pt x="116338" y="1243343"/>
                  </a:lnTo>
                  <a:lnTo>
                    <a:pt x="83380" y="1212105"/>
                  </a:lnTo>
                  <a:lnTo>
                    <a:pt x="52484" y="1179008"/>
                  </a:lnTo>
                  <a:lnTo>
                    <a:pt x="23750" y="1144146"/>
                  </a:lnTo>
                  <a:lnTo>
                    <a:pt x="0" y="1111370"/>
                  </a:lnTo>
                </a:path>
              </a:pathLst>
            </a:custGeom>
            <a:ln w="50292">
              <a:solidFill>
                <a:srgbClr val="588280"/>
              </a:solidFill>
            </a:ln>
          </p:spPr>
          <p:txBody>
            <a:bodyPr wrap="square" lIns="0" tIns="0" rIns="0" bIns="0" rtlCol="0"/>
            <a:lstStyle/>
            <a:p>
              <a:endParaRPr/>
            </a:p>
          </p:txBody>
        </p:sp>
        <p:sp>
          <p:nvSpPr>
            <p:cNvPr id="5" name="object 5"/>
            <p:cNvSpPr/>
            <p:nvPr/>
          </p:nvSpPr>
          <p:spPr>
            <a:xfrm>
              <a:off x="0" y="1868423"/>
              <a:ext cx="1562100" cy="1800225"/>
            </a:xfrm>
            <a:custGeom>
              <a:avLst/>
              <a:gdLst/>
              <a:ahLst/>
              <a:cxnLst/>
              <a:rect l="l" t="t" r="r" b="b"/>
              <a:pathLst>
                <a:path w="1562100" h="1800225">
                  <a:moveTo>
                    <a:pt x="0" y="245164"/>
                  </a:moveTo>
                  <a:lnTo>
                    <a:pt x="30751" y="218102"/>
                  </a:lnTo>
                  <a:lnTo>
                    <a:pt x="66269" y="189810"/>
                  </a:lnTo>
                  <a:lnTo>
                    <a:pt x="103225" y="163225"/>
                  </a:lnTo>
                  <a:lnTo>
                    <a:pt x="141554" y="138409"/>
                  </a:lnTo>
                  <a:lnTo>
                    <a:pt x="181193" y="115425"/>
                  </a:lnTo>
                  <a:lnTo>
                    <a:pt x="222077" y="94334"/>
                  </a:lnTo>
                  <a:lnTo>
                    <a:pt x="264143" y="75199"/>
                  </a:lnTo>
                  <a:lnTo>
                    <a:pt x="307325" y="58083"/>
                  </a:lnTo>
                  <a:lnTo>
                    <a:pt x="351561" y="43046"/>
                  </a:lnTo>
                  <a:lnTo>
                    <a:pt x="396786" y="30152"/>
                  </a:lnTo>
                  <a:lnTo>
                    <a:pt x="442936" y="19463"/>
                  </a:lnTo>
                  <a:lnTo>
                    <a:pt x="489948" y="11041"/>
                  </a:lnTo>
                  <a:lnTo>
                    <a:pt x="537756" y="4948"/>
                  </a:lnTo>
                  <a:lnTo>
                    <a:pt x="586297" y="1247"/>
                  </a:lnTo>
                  <a:lnTo>
                    <a:pt x="635508" y="0"/>
                  </a:lnTo>
                  <a:lnTo>
                    <a:pt x="684718" y="1247"/>
                  </a:lnTo>
                  <a:lnTo>
                    <a:pt x="733260" y="4948"/>
                  </a:lnTo>
                  <a:lnTo>
                    <a:pt x="781068" y="11041"/>
                  </a:lnTo>
                  <a:lnTo>
                    <a:pt x="828080" y="19463"/>
                  </a:lnTo>
                  <a:lnTo>
                    <a:pt x="874230" y="30152"/>
                  </a:lnTo>
                  <a:lnTo>
                    <a:pt x="919455" y="43046"/>
                  </a:lnTo>
                  <a:lnTo>
                    <a:pt x="963691" y="58083"/>
                  </a:lnTo>
                  <a:lnTo>
                    <a:pt x="1006874" y="75199"/>
                  </a:lnTo>
                  <a:lnTo>
                    <a:pt x="1048939" y="94334"/>
                  </a:lnTo>
                  <a:lnTo>
                    <a:pt x="1089823" y="115425"/>
                  </a:lnTo>
                  <a:lnTo>
                    <a:pt x="1129462" y="138409"/>
                  </a:lnTo>
                  <a:lnTo>
                    <a:pt x="1167792" y="163225"/>
                  </a:lnTo>
                  <a:lnTo>
                    <a:pt x="1204748" y="189810"/>
                  </a:lnTo>
                  <a:lnTo>
                    <a:pt x="1240266" y="218102"/>
                  </a:lnTo>
                  <a:lnTo>
                    <a:pt x="1274283" y="248038"/>
                  </a:lnTo>
                  <a:lnTo>
                    <a:pt x="1306734" y="279557"/>
                  </a:lnTo>
                  <a:lnTo>
                    <a:pt x="1337556" y="312597"/>
                  </a:lnTo>
                  <a:lnTo>
                    <a:pt x="1366685" y="347094"/>
                  </a:lnTo>
                  <a:lnTo>
                    <a:pt x="1394055" y="382987"/>
                  </a:lnTo>
                  <a:lnTo>
                    <a:pt x="1419604" y="420213"/>
                  </a:lnTo>
                  <a:lnTo>
                    <a:pt x="1443268" y="458711"/>
                  </a:lnTo>
                  <a:lnTo>
                    <a:pt x="1464981" y="498418"/>
                  </a:lnTo>
                  <a:lnTo>
                    <a:pt x="1484681" y="539272"/>
                  </a:lnTo>
                  <a:lnTo>
                    <a:pt x="1502303" y="581211"/>
                  </a:lnTo>
                  <a:lnTo>
                    <a:pt x="1517783" y="624171"/>
                  </a:lnTo>
                  <a:lnTo>
                    <a:pt x="1531057" y="668092"/>
                  </a:lnTo>
                  <a:lnTo>
                    <a:pt x="1542062" y="712911"/>
                  </a:lnTo>
                  <a:lnTo>
                    <a:pt x="1550732" y="758566"/>
                  </a:lnTo>
                  <a:lnTo>
                    <a:pt x="1557005" y="804994"/>
                  </a:lnTo>
                  <a:lnTo>
                    <a:pt x="1560815" y="852133"/>
                  </a:lnTo>
                  <a:lnTo>
                    <a:pt x="1562100" y="899921"/>
                  </a:lnTo>
                  <a:lnTo>
                    <a:pt x="1560815" y="947710"/>
                  </a:lnTo>
                  <a:lnTo>
                    <a:pt x="1557005" y="994849"/>
                  </a:lnTo>
                  <a:lnTo>
                    <a:pt x="1550732" y="1041277"/>
                  </a:lnTo>
                  <a:lnTo>
                    <a:pt x="1542062" y="1086932"/>
                  </a:lnTo>
                  <a:lnTo>
                    <a:pt x="1531057" y="1131751"/>
                  </a:lnTo>
                  <a:lnTo>
                    <a:pt x="1517783" y="1175672"/>
                  </a:lnTo>
                  <a:lnTo>
                    <a:pt x="1502303" y="1218632"/>
                  </a:lnTo>
                  <a:lnTo>
                    <a:pt x="1484681" y="1260571"/>
                  </a:lnTo>
                  <a:lnTo>
                    <a:pt x="1464981" y="1301425"/>
                  </a:lnTo>
                  <a:lnTo>
                    <a:pt x="1443268" y="1341132"/>
                  </a:lnTo>
                  <a:lnTo>
                    <a:pt x="1419604" y="1379630"/>
                  </a:lnTo>
                  <a:lnTo>
                    <a:pt x="1394055" y="1416856"/>
                  </a:lnTo>
                  <a:lnTo>
                    <a:pt x="1366685" y="1452749"/>
                  </a:lnTo>
                  <a:lnTo>
                    <a:pt x="1337556" y="1487246"/>
                  </a:lnTo>
                  <a:lnTo>
                    <a:pt x="1306734" y="1520286"/>
                  </a:lnTo>
                  <a:lnTo>
                    <a:pt x="1274283" y="1551805"/>
                  </a:lnTo>
                  <a:lnTo>
                    <a:pt x="1240266" y="1581741"/>
                  </a:lnTo>
                  <a:lnTo>
                    <a:pt x="1204748" y="1610033"/>
                  </a:lnTo>
                  <a:lnTo>
                    <a:pt x="1167792" y="1636618"/>
                  </a:lnTo>
                  <a:lnTo>
                    <a:pt x="1129462" y="1661434"/>
                  </a:lnTo>
                  <a:lnTo>
                    <a:pt x="1089823" y="1684418"/>
                  </a:lnTo>
                  <a:lnTo>
                    <a:pt x="1048939" y="1705509"/>
                  </a:lnTo>
                  <a:lnTo>
                    <a:pt x="1006874" y="1724644"/>
                  </a:lnTo>
                  <a:lnTo>
                    <a:pt x="963691" y="1741760"/>
                  </a:lnTo>
                  <a:lnTo>
                    <a:pt x="919455" y="1756797"/>
                  </a:lnTo>
                  <a:lnTo>
                    <a:pt x="874230" y="1769691"/>
                  </a:lnTo>
                  <a:lnTo>
                    <a:pt x="828080" y="1780380"/>
                  </a:lnTo>
                  <a:lnTo>
                    <a:pt x="781068" y="1788802"/>
                  </a:lnTo>
                  <a:lnTo>
                    <a:pt x="733260" y="1794895"/>
                  </a:lnTo>
                  <a:lnTo>
                    <a:pt x="684718" y="1798596"/>
                  </a:lnTo>
                  <a:lnTo>
                    <a:pt x="635508" y="1799844"/>
                  </a:lnTo>
                  <a:lnTo>
                    <a:pt x="586297" y="1798596"/>
                  </a:lnTo>
                  <a:lnTo>
                    <a:pt x="537756" y="1794895"/>
                  </a:lnTo>
                  <a:lnTo>
                    <a:pt x="489948" y="1788802"/>
                  </a:lnTo>
                  <a:lnTo>
                    <a:pt x="442936" y="1780380"/>
                  </a:lnTo>
                  <a:lnTo>
                    <a:pt x="396786" y="1769691"/>
                  </a:lnTo>
                  <a:lnTo>
                    <a:pt x="351561" y="1756797"/>
                  </a:lnTo>
                  <a:lnTo>
                    <a:pt x="307325" y="1741760"/>
                  </a:lnTo>
                  <a:lnTo>
                    <a:pt x="264143" y="1724644"/>
                  </a:lnTo>
                  <a:lnTo>
                    <a:pt x="222077" y="1705509"/>
                  </a:lnTo>
                  <a:lnTo>
                    <a:pt x="181193" y="1684418"/>
                  </a:lnTo>
                  <a:lnTo>
                    <a:pt x="141554" y="1661434"/>
                  </a:lnTo>
                  <a:lnTo>
                    <a:pt x="103225" y="1636618"/>
                  </a:lnTo>
                  <a:lnTo>
                    <a:pt x="66269" y="1610033"/>
                  </a:lnTo>
                  <a:lnTo>
                    <a:pt x="30751" y="1581741"/>
                  </a:lnTo>
                  <a:lnTo>
                    <a:pt x="0" y="1554679"/>
                  </a:lnTo>
                </a:path>
              </a:pathLst>
            </a:custGeom>
            <a:ln w="76200">
              <a:solidFill>
                <a:srgbClr val="FF6C0F"/>
              </a:solidFill>
            </a:ln>
          </p:spPr>
          <p:txBody>
            <a:bodyPr wrap="square" lIns="0" tIns="0" rIns="0" bIns="0" rtlCol="0"/>
            <a:lstStyle/>
            <a:p>
              <a:endParaRPr/>
            </a:p>
          </p:txBody>
        </p:sp>
        <p:sp>
          <p:nvSpPr>
            <p:cNvPr id="6" name="object 6"/>
            <p:cNvSpPr/>
            <p:nvPr/>
          </p:nvSpPr>
          <p:spPr>
            <a:xfrm>
              <a:off x="0" y="1507997"/>
              <a:ext cx="1847850" cy="2447925"/>
            </a:xfrm>
            <a:custGeom>
              <a:avLst/>
              <a:gdLst/>
              <a:ahLst/>
              <a:cxnLst/>
              <a:rect l="l" t="t" r="r" b="b"/>
              <a:pathLst>
                <a:path w="1847850" h="2447925">
                  <a:moveTo>
                    <a:pt x="0" y="181634"/>
                  </a:moveTo>
                  <a:lnTo>
                    <a:pt x="62548" y="145017"/>
                  </a:lnTo>
                  <a:lnTo>
                    <a:pt x="102350" y="124381"/>
                  </a:lnTo>
                  <a:lnTo>
                    <a:pt x="142988" y="105200"/>
                  </a:lnTo>
                  <a:lnTo>
                    <a:pt x="184427" y="87509"/>
                  </a:lnTo>
                  <a:lnTo>
                    <a:pt x="226635" y="71341"/>
                  </a:lnTo>
                  <a:lnTo>
                    <a:pt x="269576" y="56731"/>
                  </a:lnTo>
                  <a:lnTo>
                    <a:pt x="313219" y="43712"/>
                  </a:lnTo>
                  <a:lnTo>
                    <a:pt x="357529" y="32319"/>
                  </a:lnTo>
                  <a:lnTo>
                    <a:pt x="402472" y="22585"/>
                  </a:lnTo>
                  <a:lnTo>
                    <a:pt x="448014" y="14545"/>
                  </a:lnTo>
                  <a:lnTo>
                    <a:pt x="494123" y="8232"/>
                  </a:lnTo>
                  <a:lnTo>
                    <a:pt x="540764" y="3681"/>
                  </a:lnTo>
                  <a:lnTo>
                    <a:pt x="587903" y="926"/>
                  </a:lnTo>
                  <a:lnTo>
                    <a:pt x="635508" y="0"/>
                  </a:lnTo>
                  <a:lnTo>
                    <a:pt x="683111" y="926"/>
                  </a:lnTo>
                  <a:lnTo>
                    <a:pt x="730250" y="3681"/>
                  </a:lnTo>
                  <a:lnTo>
                    <a:pt x="776890" y="8232"/>
                  </a:lnTo>
                  <a:lnTo>
                    <a:pt x="822998" y="14545"/>
                  </a:lnTo>
                  <a:lnTo>
                    <a:pt x="868540" y="22585"/>
                  </a:lnTo>
                  <a:lnTo>
                    <a:pt x="913482" y="32319"/>
                  </a:lnTo>
                  <a:lnTo>
                    <a:pt x="957791" y="43712"/>
                  </a:lnTo>
                  <a:lnTo>
                    <a:pt x="1001433" y="56731"/>
                  </a:lnTo>
                  <a:lnTo>
                    <a:pt x="1044375" y="71341"/>
                  </a:lnTo>
                  <a:lnTo>
                    <a:pt x="1086582" y="87509"/>
                  </a:lnTo>
                  <a:lnTo>
                    <a:pt x="1128021" y="105200"/>
                  </a:lnTo>
                  <a:lnTo>
                    <a:pt x="1168659" y="124381"/>
                  </a:lnTo>
                  <a:lnTo>
                    <a:pt x="1208461" y="145017"/>
                  </a:lnTo>
                  <a:lnTo>
                    <a:pt x="1247394" y="167075"/>
                  </a:lnTo>
                  <a:lnTo>
                    <a:pt x="1285424" y="190520"/>
                  </a:lnTo>
                  <a:lnTo>
                    <a:pt x="1322517" y="215319"/>
                  </a:lnTo>
                  <a:lnTo>
                    <a:pt x="1358640" y="241437"/>
                  </a:lnTo>
                  <a:lnTo>
                    <a:pt x="1393760" y="268841"/>
                  </a:lnTo>
                  <a:lnTo>
                    <a:pt x="1427841" y="297496"/>
                  </a:lnTo>
                  <a:lnTo>
                    <a:pt x="1460852" y="327369"/>
                  </a:lnTo>
                  <a:lnTo>
                    <a:pt x="1492758" y="358425"/>
                  </a:lnTo>
                  <a:lnTo>
                    <a:pt x="1523524" y="390631"/>
                  </a:lnTo>
                  <a:lnTo>
                    <a:pt x="1553119" y="423952"/>
                  </a:lnTo>
                  <a:lnTo>
                    <a:pt x="1581507" y="458355"/>
                  </a:lnTo>
                  <a:lnTo>
                    <a:pt x="1608656" y="493805"/>
                  </a:lnTo>
                  <a:lnTo>
                    <a:pt x="1634531" y="530268"/>
                  </a:lnTo>
                  <a:lnTo>
                    <a:pt x="1659099" y="567711"/>
                  </a:lnTo>
                  <a:lnTo>
                    <a:pt x="1682326" y="606100"/>
                  </a:lnTo>
                  <a:lnTo>
                    <a:pt x="1704179" y="645400"/>
                  </a:lnTo>
                  <a:lnTo>
                    <a:pt x="1724623" y="685577"/>
                  </a:lnTo>
                  <a:lnTo>
                    <a:pt x="1743626" y="726598"/>
                  </a:lnTo>
                  <a:lnTo>
                    <a:pt x="1761153" y="768429"/>
                  </a:lnTo>
                  <a:lnTo>
                    <a:pt x="1777170" y="811034"/>
                  </a:lnTo>
                  <a:lnTo>
                    <a:pt x="1791645" y="854382"/>
                  </a:lnTo>
                  <a:lnTo>
                    <a:pt x="1804543" y="898436"/>
                  </a:lnTo>
                  <a:lnTo>
                    <a:pt x="1815830" y="943164"/>
                  </a:lnTo>
                  <a:lnTo>
                    <a:pt x="1825473" y="988532"/>
                  </a:lnTo>
                  <a:lnTo>
                    <a:pt x="1833439" y="1034505"/>
                  </a:lnTo>
                  <a:lnTo>
                    <a:pt x="1839693" y="1081050"/>
                  </a:lnTo>
                  <a:lnTo>
                    <a:pt x="1844202" y="1128131"/>
                  </a:lnTo>
                  <a:lnTo>
                    <a:pt x="1846932" y="1175717"/>
                  </a:lnTo>
                  <a:lnTo>
                    <a:pt x="1847850" y="1223771"/>
                  </a:lnTo>
                  <a:lnTo>
                    <a:pt x="1846932" y="1271826"/>
                  </a:lnTo>
                  <a:lnTo>
                    <a:pt x="1844202" y="1319412"/>
                  </a:lnTo>
                  <a:lnTo>
                    <a:pt x="1839693" y="1366493"/>
                  </a:lnTo>
                  <a:lnTo>
                    <a:pt x="1833439" y="1413038"/>
                  </a:lnTo>
                  <a:lnTo>
                    <a:pt x="1825473" y="1459011"/>
                  </a:lnTo>
                  <a:lnTo>
                    <a:pt x="1815830" y="1504379"/>
                  </a:lnTo>
                  <a:lnTo>
                    <a:pt x="1804543" y="1549107"/>
                  </a:lnTo>
                  <a:lnTo>
                    <a:pt x="1791645" y="1593161"/>
                  </a:lnTo>
                  <a:lnTo>
                    <a:pt x="1777170" y="1636509"/>
                  </a:lnTo>
                  <a:lnTo>
                    <a:pt x="1761153" y="1679114"/>
                  </a:lnTo>
                  <a:lnTo>
                    <a:pt x="1743626" y="1720945"/>
                  </a:lnTo>
                  <a:lnTo>
                    <a:pt x="1724623" y="1761966"/>
                  </a:lnTo>
                  <a:lnTo>
                    <a:pt x="1704179" y="1802143"/>
                  </a:lnTo>
                  <a:lnTo>
                    <a:pt x="1682326" y="1841443"/>
                  </a:lnTo>
                  <a:lnTo>
                    <a:pt x="1659099" y="1879832"/>
                  </a:lnTo>
                  <a:lnTo>
                    <a:pt x="1634531" y="1917275"/>
                  </a:lnTo>
                  <a:lnTo>
                    <a:pt x="1608656" y="1953738"/>
                  </a:lnTo>
                  <a:lnTo>
                    <a:pt x="1581507" y="1989188"/>
                  </a:lnTo>
                  <a:lnTo>
                    <a:pt x="1553119" y="2023591"/>
                  </a:lnTo>
                  <a:lnTo>
                    <a:pt x="1523524" y="2056912"/>
                  </a:lnTo>
                  <a:lnTo>
                    <a:pt x="1492758" y="2089118"/>
                  </a:lnTo>
                  <a:lnTo>
                    <a:pt x="1460852" y="2120174"/>
                  </a:lnTo>
                  <a:lnTo>
                    <a:pt x="1427841" y="2150047"/>
                  </a:lnTo>
                  <a:lnTo>
                    <a:pt x="1393760" y="2178702"/>
                  </a:lnTo>
                  <a:lnTo>
                    <a:pt x="1358640" y="2206106"/>
                  </a:lnTo>
                  <a:lnTo>
                    <a:pt x="1322517" y="2232224"/>
                  </a:lnTo>
                  <a:lnTo>
                    <a:pt x="1285424" y="2257023"/>
                  </a:lnTo>
                  <a:lnTo>
                    <a:pt x="1247394" y="2280468"/>
                  </a:lnTo>
                  <a:lnTo>
                    <a:pt x="1208461" y="2302526"/>
                  </a:lnTo>
                  <a:lnTo>
                    <a:pt x="1168659" y="2323162"/>
                  </a:lnTo>
                  <a:lnTo>
                    <a:pt x="1128021" y="2342343"/>
                  </a:lnTo>
                  <a:lnTo>
                    <a:pt x="1086582" y="2360034"/>
                  </a:lnTo>
                  <a:lnTo>
                    <a:pt x="1044375" y="2376202"/>
                  </a:lnTo>
                  <a:lnTo>
                    <a:pt x="1001433" y="2390812"/>
                  </a:lnTo>
                  <a:lnTo>
                    <a:pt x="957791" y="2403831"/>
                  </a:lnTo>
                  <a:lnTo>
                    <a:pt x="913482" y="2415224"/>
                  </a:lnTo>
                  <a:lnTo>
                    <a:pt x="868540" y="2424958"/>
                  </a:lnTo>
                  <a:lnTo>
                    <a:pt x="822998" y="2432998"/>
                  </a:lnTo>
                  <a:lnTo>
                    <a:pt x="776890" y="2439311"/>
                  </a:lnTo>
                  <a:lnTo>
                    <a:pt x="730250" y="2443862"/>
                  </a:lnTo>
                  <a:lnTo>
                    <a:pt x="683111" y="2446617"/>
                  </a:lnTo>
                  <a:lnTo>
                    <a:pt x="635508" y="2447543"/>
                  </a:lnTo>
                  <a:lnTo>
                    <a:pt x="587903" y="2446617"/>
                  </a:lnTo>
                  <a:lnTo>
                    <a:pt x="540764" y="2443862"/>
                  </a:lnTo>
                  <a:lnTo>
                    <a:pt x="494123" y="2439311"/>
                  </a:lnTo>
                  <a:lnTo>
                    <a:pt x="448014" y="2432998"/>
                  </a:lnTo>
                  <a:lnTo>
                    <a:pt x="402472" y="2424958"/>
                  </a:lnTo>
                  <a:lnTo>
                    <a:pt x="357529" y="2415224"/>
                  </a:lnTo>
                  <a:lnTo>
                    <a:pt x="313219" y="2403831"/>
                  </a:lnTo>
                  <a:lnTo>
                    <a:pt x="269576" y="2390812"/>
                  </a:lnTo>
                  <a:lnTo>
                    <a:pt x="226635" y="2376202"/>
                  </a:lnTo>
                  <a:lnTo>
                    <a:pt x="184427" y="2360034"/>
                  </a:lnTo>
                  <a:lnTo>
                    <a:pt x="142988" y="2342343"/>
                  </a:lnTo>
                  <a:lnTo>
                    <a:pt x="102350" y="2323162"/>
                  </a:lnTo>
                  <a:lnTo>
                    <a:pt x="62548" y="2302526"/>
                  </a:lnTo>
                  <a:lnTo>
                    <a:pt x="23615" y="2280468"/>
                  </a:lnTo>
                  <a:lnTo>
                    <a:pt x="0" y="2265909"/>
                  </a:lnTo>
                </a:path>
              </a:pathLst>
            </a:custGeom>
            <a:ln w="50292">
              <a:solidFill>
                <a:srgbClr val="71C8C4"/>
              </a:solidFill>
            </a:ln>
          </p:spPr>
          <p:txBody>
            <a:bodyPr wrap="square" lIns="0" tIns="0" rIns="0" bIns="0" rtlCol="0"/>
            <a:lstStyle/>
            <a:p>
              <a:endParaRPr/>
            </a:p>
          </p:txBody>
        </p:sp>
        <p:sp>
          <p:nvSpPr>
            <p:cNvPr id="7" name="object 7"/>
            <p:cNvSpPr/>
            <p:nvPr/>
          </p:nvSpPr>
          <p:spPr>
            <a:xfrm>
              <a:off x="1442466" y="3931158"/>
              <a:ext cx="591820" cy="576580"/>
            </a:xfrm>
            <a:custGeom>
              <a:avLst/>
              <a:gdLst/>
              <a:ahLst/>
              <a:cxnLst/>
              <a:rect l="l" t="t" r="r" b="b"/>
              <a:pathLst>
                <a:path w="591819" h="576579">
                  <a:moveTo>
                    <a:pt x="0" y="288035"/>
                  </a:moveTo>
                  <a:lnTo>
                    <a:pt x="3868" y="241314"/>
                  </a:lnTo>
                  <a:lnTo>
                    <a:pt x="15069" y="196993"/>
                  </a:lnTo>
                  <a:lnTo>
                    <a:pt x="32993" y="155665"/>
                  </a:lnTo>
                  <a:lnTo>
                    <a:pt x="57034" y="117924"/>
                  </a:lnTo>
                  <a:lnTo>
                    <a:pt x="86582" y="84362"/>
                  </a:lnTo>
                  <a:lnTo>
                    <a:pt x="121029" y="55573"/>
                  </a:lnTo>
                  <a:lnTo>
                    <a:pt x="159769" y="32149"/>
                  </a:lnTo>
                  <a:lnTo>
                    <a:pt x="202192" y="14684"/>
                  </a:lnTo>
                  <a:lnTo>
                    <a:pt x="247690" y="3769"/>
                  </a:lnTo>
                  <a:lnTo>
                    <a:pt x="295656" y="0"/>
                  </a:lnTo>
                  <a:lnTo>
                    <a:pt x="343621" y="3769"/>
                  </a:lnTo>
                  <a:lnTo>
                    <a:pt x="389119" y="14684"/>
                  </a:lnTo>
                  <a:lnTo>
                    <a:pt x="431542" y="32149"/>
                  </a:lnTo>
                  <a:lnTo>
                    <a:pt x="470282" y="55573"/>
                  </a:lnTo>
                  <a:lnTo>
                    <a:pt x="504729" y="84362"/>
                  </a:lnTo>
                  <a:lnTo>
                    <a:pt x="534277" y="117924"/>
                  </a:lnTo>
                  <a:lnTo>
                    <a:pt x="558318" y="155665"/>
                  </a:lnTo>
                  <a:lnTo>
                    <a:pt x="576242" y="196993"/>
                  </a:lnTo>
                  <a:lnTo>
                    <a:pt x="587443" y="241314"/>
                  </a:lnTo>
                  <a:lnTo>
                    <a:pt x="591311" y="288035"/>
                  </a:lnTo>
                  <a:lnTo>
                    <a:pt x="587443" y="334757"/>
                  </a:lnTo>
                  <a:lnTo>
                    <a:pt x="576242" y="379078"/>
                  </a:lnTo>
                  <a:lnTo>
                    <a:pt x="558318" y="420406"/>
                  </a:lnTo>
                  <a:lnTo>
                    <a:pt x="534277" y="458147"/>
                  </a:lnTo>
                  <a:lnTo>
                    <a:pt x="504729" y="491709"/>
                  </a:lnTo>
                  <a:lnTo>
                    <a:pt x="470282" y="520498"/>
                  </a:lnTo>
                  <a:lnTo>
                    <a:pt x="431542" y="543922"/>
                  </a:lnTo>
                  <a:lnTo>
                    <a:pt x="389119" y="561387"/>
                  </a:lnTo>
                  <a:lnTo>
                    <a:pt x="343621" y="572302"/>
                  </a:lnTo>
                  <a:lnTo>
                    <a:pt x="295656" y="576071"/>
                  </a:lnTo>
                  <a:lnTo>
                    <a:pt x="247690" y="572302"/>
                  </a:lnTo>
                  <a:lnTo>
                    <a:pt x="202192" y="561387"/>
                  </a:lnTo>
                  <a:lnTo>
                    <a:pt x="159769" y="543922"/>
                  </a:lnTo>
                  <a:lnTo>
                    <a:pt x="121029" y="520498"/>
                  </a:lnTo>
                  <a:lnTo>
                    <a:pt x="86582" y="491709"/>
                  </a:lnTo>
                  <a:lnTo>
                    <a:pt x="57034" y="458147"/>
                  </a:lnTo>
                  <a:lnTo>
                    <a:pt x="32993" y="420406"/>
                  </a:lnTo>
                  <a:lnTo>
                    <a:pt x="15069" y="379078"/>
                  </a:lnTo>
                  <a:lnTo>
                    <a:pt x="3868" y="334757"/>
                  </a:lnTo>
                  <a:lnTo>
                    <a:pt x="0" y="288035"/>
                  </a:lnTo>
                  <a:close/>
                </a:path>
              </a:pathLst>
            </a:custGeom>
            <a:ln w="50292">
              <a:solidFill>
                <a:srgbClr val="71C8C4"/>
              </a:solidFill>
            </a:ln>
          </p:spPr>
          <p:txBody>
            <a:bodyPr wrap="square" lIns="0" tIns="0" rIns="0" bIns="0" rtlCol="0"/>
            <a:lstStyle/>
            <a:p>
              <a:endParaRPr/>
            </a:p>
          </p:txBody>
        </p:sp>
        <p:sp>
          <p:nvSpPr>
            <p:cNvPr id="8" name="object 8"/>
            <p:cNvSpPr/>
            <p:nvPr/>
          </p:nvSpPr>
          <p:spPr>
            <a:xfrm>
              <a:off x="793241" y="771905"/>
              <a:ext cx="8274050" cy="1278890"/>
            </a:xfrm>
            <a:custGeom>
              <a:avLst/>
              <a:gdLst/>
              <a:ahLst/>
              <a:cxnLst/>
              <a:rect l="l" t="t" r="r" b="b"/>
              <a:pathLst>
                <a:path w="8274050" h="1278889">
                  <a:moveTo>
                    <a:pt x="0" y="558546"/>
                  </a:moveTo>
                  <a:lnTo>
                    <a:pt x="2010" y="510351"/>
                  </a:lnTo>
                  <a:lnTo>
                    <a:pt x="7934" y="463295"/>
                  </a:lnTo>
                  <a:lnTo>
                    <a:pt x="17605" y="417546"/>
                  </a:lnTo>
                  <a:lnTo>
                    <a:pt x="30860" y="373270"/>
                  </a:lnTo>
                  <a:lnTo>
                    <a:pt x="47534" y="330636"/>
                  </a:lnTo>
                  <a:lnTo>
                    <a:pt x="67462" y="289811"/>
                  </a:lnTo>
                  <a:lnTo>
                    <a:pt x="90481" y="250963"/>
                  </a:lnTo>
                  <a:lnTo>
                    <a:pt x="116425" y="214259"/>
                  </a:lnTo>
                  <a:lnTo>
                    <a:pt x="145130" y="179868"/>
                  </a:lnTo>
                  <a:lnTo>
                    <a:pt x="176433" y="147956"/>
                  </a:lnTo>
                  <a:lnTo>
                    <a:pt x="210167" y="118692"/>
                  </a:lnTo>
                  <a:lnTo>
                    <a:pt x="246170" y="92242"/>
                  </a:lnTo>
                  <a:lnTo>
                    <a:pt x="284276" y="68775"/>
                  </a:lnTo>
                  <a:lnTo>
                    <a:pt x="324321" y="48459"/>
                  </a:lnTo>
                  <a:lnTo>
                    <a:pt x="366141" y="31461"/>
                  </a:lnTo>
                  <a:lnTo>
                    <a:pt x="409571" y="17948"/>
                  </a:lnTo>
                  <a:lnTo>
                    <a:pt x="454447" y="8088"/>
                  </a:lnTo>
                  <a:lnTo>
                    <a:pt x="500604" y="2050"/>
                  </a:lnTo>
                  <a:lnTo>
                    <a:pt x="547877" y="0"/>
                  </a:lnTo>
                  <a:lnTo>
                    <a:pt x="595158" y="2050"/>
                  </a:lnTo>
                  <a:lnTo>
                    <a:pt x="641321" y="8088"/>
                  </a:lnTo>
                  <a:lnTo>
                    <a:pt x="686201" y="17948"/>
                  </a:lnTo>
                  <a:lnTo>
                    <a:pt x="729634" y="31461"/>
                  </a:lnTo>
                  <a:lnTo>
                    <a:pt x="771455" y="48459"/>
                  </a:lnTo>
                  <a:lnTo>
                    <a:pt x="811501" y="68775"/>
                  </a:lnTo>
                  <a:lnTo>
                    <a:pt x="849607" y="92242"/>
                  </a:lnTo>
                  <a:lnTo>
                    <a:pt x="885609" y="118692"/>
                  </a:lnTo>
                  <a:lnTo>
                    <a:pt x="919342" y="147956"/>
                  </a:lnTo>
                  <a:lnTo>
                    <a:pt x="950643" y="179868"/>
                  </a:lnTo>
                  <a:lnTo>
                    <a:pt x="979346" y="214259"/>
                  </a:lnTo>
                  <a:lnTo>
                    <a:pt x="1005287" y="250963"/>
                  </a:lnTo>
                  <a:lnTo>
                    <a:pt x="1028303" y="289811"/>
                  </a:lnTo>
                  <a:lnTo>
                    <a:pt x="1048229" y="330636"/>
                  </a:lnTo>
                  <a:lnTo>
                    <a:pt x="1064900" y="373270"/>
                  </a:lnTo>
                  <a:lnTo>
                    <a:pt x="1078153" y="417546"/>
                  </a:lnTo>
                  <a:lnTo>
                    <a:pt x="1087823" y="463295"/>
                  </a:lnTo>
                  <a:lnTo>
                    <a:pt x="1093745" y="510351"/>
                  </a:lnTo>
                  <a:lnTo>
                    <a:pt x="1095756" y="558546"/>
                  </a:lnTo>
                  <a:lnTo>
                    <a:pt x="1093745" y="606740"/>
                  </a:lnTo>
                  <a:lnTo>
                    <a:pt x="1087823" y="653796"/>
                  </a:lnTo>
                  <a:lnTo>
                    <a:pt x="1078153" y="699545"/>
                  </a:lnTo>
                  <a:lnTo>
                    <a:pt x="1064900" y="743821"/>
                  </a:lnTo>
                  <a:lnTo>
                    <a:pt x="1048229" y="786455"/>
                  </a:lnTo>
                  <a:lnTo>
                    <a:pt x="1028303" y="827280"/>
                  </a:lnTo>
                  <a:lnTo>
                    <a:pt x="1005287" y="866128"/>
                  </a:lnTo>
                  <a:lnTo>
                    <a:pt x="979346" y="902832"/>
                  </a:lnTo>
                  <a:lnTo>
                    <a:pt x="950643" y="937223"/>
                  </a:lnTo>
                  <a:lnTo>
                    <a:pt x="919342" y="969135"/>
                  </a:lnTo>
                  <a:lnTo>
                    <a:pt x="885609" y="998399"/>
                  </a:lnTo>
                  <a:lnTo>
                    <a:pt x="849607" y="1024849"/>
                  </a:lnTo>
                  <a:lnTo>
                    <a:pt x="811501" y="1048316"/>
                  </a:lnTo>
                  <a:lnTo>
                    <a:pt x="771455" y="1068632"/>
                  </a:lnTo>
                  <a:lnTo>
                    <a:pt x="729634" y="1085630"/>
                  </a:lnTo>
                  <a:lnTo>
                    <a:pt x="686201" y="1099143"/>
                  </a:lnTo>
                  <a:lnTo>
                    <a:pt x="641321" y="1109003"/>
                  </a:lnTo>
                  <a:lnTo>
                    <a:pt x="595158" y="1115041"/>
                  </a:lnTo>
                  <a:lnTo>
                    <a:pt x="547877" y="1117092"/>
                  </a:lnTo>
                  <a:lnTo>
                    <a:pt x="500604" y="1115041"/>
                  </a:lnTo>
                  <a:lnTo>
                    <a:pt x="454447" y="1109003"/>
                  </a:lnTo>
                  <a:lnTo>
                    <a:pt x="409571" y="1099143"/>
                  </a:lnTo>
                  <a:lnTo>
                    <a:pt x="366141" y="1085630"/>
                  </a:lnTo>
                  <a:lnTo>
                    <a:pt x="324321" y="1068632"/>
                  </a:lnTo>
                  <a:lnTo>
                    <a:pt x="284276" y="1048316"/>
                  </a:lnTo>
                  <a:lnTo>
                    <a:pt x="246170" y="1024849"/>
                  </a:lnTo>
                  <a:lnTo>
                    <a:pt x="210167" y="998399"/>
                  </a:lnTo>
                  <a:lnTo>
                    <a:pt x="176433" y="969135"/>
                  </a:lnTo>
                  <a:lnTo>
                    <a:pt x="145130" y="937223"/>
                  </a:lnTo>
                  <a:lnTo>
                    <a:pt x="116425" y="902832"/>
                  </a:lnTo>
                  <a:lnTo>
                    <a:pt x="90481" y="866128"/>
                  </a:lnTo>
                  <a:lnTo>
                    <a:pt x="67462" y="827280"/>
                  </a:lnTo>
                  <a:lnTo>
                    <a:pt x="47534" y="786455"/>
                  </a:lnTo>
                  <a:lnTo>
                    <a:pt x="30860" y="743821"/>
                  </a:lnTo>
                  <a:lnTo>
                    <a:pt x="17605" y="699545"/>
                  </a:lnTo>
                  <a:lnTo>
                    <a:pt x="7934" y="653796"/>
                  </a:lnTo>
                  <a:lnTo>
                    <a:pt x="2010" y="606740"/>
                  </a:lnTo>
                  <a:lnTo>
                    <a:pt x="0" y="558546"/>
                  </a:lnTo>
                  <a:close/>
                </a:path>
                <a:path w="8274050" h="1278889">
                  <a:moveTo>
                    <a:pt x="7834883" y="1062990"/>
                  </a:moveTo>
                  <a:lnTo>
                    <a:pt x="7840682" y="1013535"/>
                  </a:lnTo>
                  <a:lnTo>
                    <a:pt x="7857197" y="968142"/>
                  </a:lnTo>
                  <a:lnTo>
                    <a:pt x="7883109" y="928102"/>
                  </a:lnTo>
                  <a:lnTo>
                    <a:pt x="7917100" y="894710"/>
                  </a:lnTo>
                  <a:lnTo>
                    <a:pt x="7957848" y="869257"/>
                  </a:lnTo>
                  <a:lnTo>
                    <a:pt x="8004034" y="853037"/>
                  </a:lnTo>
                  <a:lnTo>
                    <a:pt x="8054339" y="847344"/>
                  </a:lnTo>
                  <a:lnTo>
                    <a:pt x="8104645" y="853037"/>
                  </a:lnTo>
                  <a:lnTo>
                    <a:pt x="8150831" y="869257"/>
                  </a:lnTo>
                  <a:lnTo>
                    <a:pt x="8191579" y="894710"/>
                  </a:lnTo>
                  <a:lnTo>
                    <a:pt x="8225570" y="928102"/>
                  </a:lnTo>
                  <a:lnTo>
                    <a:pt x="8251482" y="968142"/>
                  </a:lnTo>
                  <a:lnTo>
                    <a:pt x="8267997" y="1013535"/>
                  </a:lnTo>
                  <a:lnTo>
                    <a:pt x="8273796" y="1062990"/>
                  </a:lnTo>
                  <a:lnTo>
                    <a:pt x="8267997" y="1112444"/>
                  </a:lnTo>
                  <a:lnTo>
                    <a:pt x="8251482" y="1157837"/>
                  </a:lnTo>
                  <a:lnTo>
                    <a:pt x="8225570" y="1197877"/>
                  </a:lnTo>
                  <a:lnTo>
                    <a:pt x="8191579" y="1231269"/>
                  </a:lnTo>
                  <a:lnTo>
                    <a:pt x="8150831" y="1256722"/>
                  </a:lnTo>
                  <a:lnTo>
                    <a:pt x="8104645" y="1272942"/>
                  </a:lnTo>
                  <a:lnTo>
                    <a:pt x="8054339" y="1278636"/>
                  </a:lnTo>
                  <a:lnTo>
                    <a:pt x="8004034" y="1272942"/>
                  </a:lnTo>
                  <a:lnTo>
                    <a:pt x="7957848" y="1256722"/>
                  </a:lnTo>
                  <a:lnTo>
                    <a:pt x="7917100" y="1231269"/>
                  </a:lnTo>
                  <a:lnTo>
                    <a:pt x="7883109" y="1197877"/>
                  </a:lnTo>
                  <a:lnTo>
                    <a:pt x="7857197" y="1157837"/>
                  </a:lnTo>
                  <a:lnTo>
                    <a:pt x="7840682" y="1112444"/>
                  </a:lnTo>
                  <a:lnTo>
                    <a:pt x="7834883" y="1062990"/>
                  </a:lnTo>
                  <a:close/>
                </a:path>
              </a:pathLst>
            </a:custGeom>
            <a:ln w="50292">
              <a:solidFill>
                <a:srgbClr val="849B95"/>
              </a:solidFill>
            </a:ln>
          </p:spPr>
          <p:txBody>
            <a:bodyPr wrap="square" lIns="0" tIns="0" rIns="0" bIns="0" rtlCol="0"/>
            <a:lstStyle/>
            <a:p>
              <a:endParaRPr/>
            </a:p>
          </p:txBody>
        </p:sp>
        <p:sp>
          <p:nvSpPr>
            <p:cNvPr id="9" name="object 9"/>
            <p:cNvSpPr/>
            <p:nvPr/>
          </p:nvSpPr>
          <p:spPr>
            <a:xfrm>
              <a:off x="8279130" y="2364485"/>
              <a:ext cx="439420" cy="431800"/>
            </a:xfrm>
            <a:custGeom>
              <a:avLst/>
              <a:gdLst/>
              <a:ahLst/>
              <a:cxnLst/>
              <a:rect l="l" t="t" r="r" b="b"/>
              <a:pathLst>
                <a:path w="439420" h="431800">
                  <a:moveTo>
                    <a:pt x="0" y="215645"/>
                  </a:moveTo>
                  <a:lnTo>
                    <a:pt x="5798" y="166191"/>
                  </a:lnTo>
                  <a:lnTo>
                    <a:pt x="22313" y="120798"/>
                  </a:lnTo>
                  <a:lnTo>
                    <a:pt x="48225" y="80758"/>
                  </a:lnTo>
                  <a:lnTo>
                    <a:pt x="82216" y="47366"/>
                  </a:lnTo>
                  <a:lnTo>
                    <a:pt x="122964" y="21913"/>
                  </a:lnTo>
                  <a:lnTo>
                    <a:pt x="169150" y="5693"/>
                  </a:lnTo>
                  <a:lnTo>
                    <a:pt x="219455" y="0"/>
                  </a:lnTo>
                  <a:lnTo>
                    <a:pt x="269761" y="5693"/>
                  </a:lnTo>
                  <a:lnTo>
                    <a:pt x="315947" y="21913"/>
                  </a:lnTo>
                  <a:lnTo>
                    <a:pt x="356695" y="47366"/>
                  </a:lnTo>
                  <a:lnTo>
                    <a:pt x="390686" y="80758"/>
                  </a:lnTo>
                  <a:lnTo>
                    <a:pt x="416598" y="120798"/>
                  </a:lnTo>
                  <a:lnTo>
                    <a:pt x="433113" y="166191"/>
                  </a:lnTo>
                  <a:lnTo>
                    <a:pt x="438912" y="215645"/>
                  </a:lnTo>
                  <a:lnTo>
                    <a:pt x="433113" y="265100"/>
                  </a:lnTo>
                  <a:lnTo>
                    <a:pt x="416598" y="310493"/>
                  </a:lnTo>
                  <a:lnTo>
                    <a:pt x="390686" y="350533"/>
                  </a:lnTo>
                  <a:lnTo>
                    <a:pt x="356695" y="383925"/>
                  </a:lnTo>
                  <a:lnTo>
                    <a:pt x="315947" y="409378"/>
                  </a:lnTo>
                  <a:lnTo>
                    <a:pt x="269761" y="425598"/>
                  </a:lnTo>
                  <a:lnTo>
                    <a:pt x="219455" y="431291"/>
                  </a:lnTo>
                  <a:lnTo>
                    <a:pt x="169150" y="425598"/>
                  </a:lnTo>
                  <a:lnTo>
                    <a:pt x="122964" y="409378"/>
                  </a:lnTo>
                  <a:lnTo>
                    <a:pt x="82216" y="383925"/>
                  </a:lnTo>
                  <a:lnTo>
                    <a:pt x="48225" y="350533"/>
                  </a:lnTo>
                  <a:lnTo>
                    <a:pt x="22313" y="310493"/>
                  </a:lnTo>
                  <a:lnTo>
                    <a:pt x="5798" y="265100"/>
                  </a:lnTo>
                  <a:lnTo>
                    <a:pt x="0" y="215645"/>
                  </a:lnTo>
                  <a:close/>
                </a:path>
              </a:pathLst>
            </a:custGeom>
            <a:ln w="50292">
              <a:solidFill>
                <a:srgbClr val="71C8C4"/>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0" y="1938527"/>
              <a:ext cx="1659636" cy="1722120"/>
            </a:xfrm>
            <a:prstGeom prst="rect">
              <a:avLst/>
            </a:prstGeom>
          </p:spPr>
        </p:pic>
      </p:grpSp>
      <p:sp>
        <p:nvSpPr>
          <p:cNvPr id="11" name="object 11"/>
          <p:cNvSpPr txBox="1">
            <a:spLocks noGrp="1"/>
          </p:cNvSpPr>
          <p:nvPr>
            <p:ph type="title"/>
          </p:nvPr>
        </p:nvSpPr>
        <p:spPr>
          <a:xfrm>
            <a:off x="1987423" y="1840179"/>
            <a:ext cx="7079868" cy="443070"/>
          </a:xfrm>
          <a:prstGeom prst="rect">
            <a:avLst/>
          </a:prstGeom>
        </p:spPr>
        <p:txBody>
          <a:bodyPr vert="horz" wrap="square" lIns="0" tIns="12065" rIns="0" bIns="0" rtlCol="0">
            <a:spAutoFit/>
          </a:bodyPr>
          <a:lstStyle/>
          <a:p>
            <a:pPr marL="12700">
              <a:lnSpc>
                <a:spcPct val="100000"/>
              </a:lnSpc>
              <a:spcBef>
                <a:spcPts val="95"/>
              </a:spcBef>
            </a:pPr>
            <a:r>
              <a:rPr lang="en-US" sz="2800" dirty="0">
                <a:latin typeface="Tahoma"/>
                <a:cs typeface="Tahoma"/>
              </a:rPr>
              <a:t>VXI NEW HIRE SURVEY</a:t>
            </a:r>
            <a:endParaRPr sz="2800" dirty="0">
              <a:latin typeface="Tahoma"/>
              <a:cs typeface="Tahoma"/>
            </a:endParaRPr>
          </a:p>
        </p:txBody>
      </p:sp>
      <p:sp>
        <p:nvSpPr>
          <p:cNvPr id="12" name="object 12"/>
          <p:cNvSpPr txBox="1"/>
          <p:nvPr/>
        </p:nvSpPr>
        <p:spPr>
          <a:xfrm>
            <a:off x="2002790" y="2267457"/>
            <a:ext cx="3331210" cy="382156"/>
          </a:xfrm>
          <a:prstGeom prst="rect">
            <a:avLst/>
          </a:prstGeom>
        </p:spPr>
        <p:txBody>
          <a:bodyPr vert="horz" wrap="square" lIns="0" tIns="12700" rIns="0" bIns="0" rtlCol="0">
            <a:spAutoFit/>
          </a:bodyPr>
          <a:lstStyle/>
          <a:p>
            <a:pPr marL="12700">
              <a:lnSpc>
                <a:spcPct val="100000"/>
              </a:lnSpc>
              <a:spcBef>
                <a:spcPts val="100"/>
              </a:spcBef>
            </a:pPr>
            <a:r>
              <a:rPr sz="2400" b="1" spc="-50">
                <a:solidFill>
                  <a:srgbClr val="FFFFFF"/>
                </a:solidFill>
                <a:latin typeface="Tahoma"/>
                <a:cs typeface="Tahoma"/>
              </a:rPr>
              <a:t>U</a:t>
            </a:r>
            <a:r>
              <a:rPr sz="2400" b="1" spc="-45">
                <a:solidFill>
                  <a:srgbClr val="FFFFFF"/>
                </a:solidFill>
                <a:latin typeface="Tahoma"/>
                <a:cs typeface="Tahoma"/>
              </a:rPr>
              <a:t>s</a:t>
            </a:r>
            <a:r>
              <a:rPr sz="2400" b="1" spc="-40">
                <a:solidFill>
                  <a:srgbClr val="FFFFFF"/>
                </a:solidFill>
                <a:latin typeface="Tahoma"/>
                <a:cs typeface="Tahoma"/>
              </a:rPr>
              <a:t>e</a:t>
            </a:r>
            <a:r>
              <a:rPr sz="2400" b="1">
                <a:solidFill>
                  <a:srgbClr val="FFFFFF"/>
                </a:solidFill>
                <a:latin typeface="Tahoma"/>
                <a:cs typeface="Tahoma"/>
              </a:rPr>
              <a:t>r</a:t>
            </a:r>
            <a:r>
              <a:rPr sz="2400" b="1" spc="-90">
                <a:solidFill>
                  <a:srgbClr val="FFFFFF"/>
                </a:solidFill>
                <a:latin typeface="Tahoma"/>
                <a:cs typeface="Tahoma"/>
              </a:rPr>
              <a:t> </a:t>
            </a:r>
            <a:r>
              <a:rPr lang="en-US" sz="2400" b="1" spc="-50">
                <a:solidFill>
                  <a:srgbClr val="FFFFFF"/>
                </a:solidFill>
                <a:latin typeface="Tahoma"/>
                <a:cs typeface="Tahoma"/>
              </a:rPr>
              <a:t>Guide/Admin</a:t>
            </a:r>
            <a:endParaRPr sz="2400" dirty="0">
              <a:latin typeface="Tahoma"/>
              <a:cs typeface="Tahoma"/>
            </a:endParaRPr>
          </a:p>
        </p:txBody>
      </p:sp>
      <p:sp>
        <p:nvSpPr>
          <p:cNvPr id="13" name="object 12">
            <a:extLst>
              <a:ext uri="{FF2B5EF4-FFF2-40B4-BE49-F238E27FC236}">
                <a16:creationId xmlns:a16="http://schemas.microsoft.com/office/drawing/2014/main" id="{7B447857-4238-435F-9D20-9A9FFFCFB914}"/>
              </a:ext>
            </a:extLst>
          </p:cNvPr>
          <p:cNvSpPr txBox="1"/>
          <p:nvPr/>
        </p:nvSpPr>
        <p:spPr>
          <a:xfrm>
            <a:off x="2063623" y="2685364"/>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0</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JUNE</a:t>
            </a:r>
            <a:r>
              <a:rPr lang="en-US" sz="1600" spc="-65" dirty="0">
                <a:solidFill>
                  <a:srgbClr val="FFFFFF"/>
                </a:solidFill>
                <a:latin typeface="Tahoma"/>
                <a:cs typeface="Tahoma"/>
              </a:rPr>
              <a:t> </a:t>
            </a:r>
            <a:r>
              <a:rPr lang="en-US" sz="1600" spc="-60" dirty="0">
                <a:solidFill>
                  <a:srgbClr val="FFFFFF"/>
                </a:solidFill>
                <a:latin typeface="Tahoma"/>
                <a:cs typeface="Tahoma"/>
              </a:rPr>
              <a:t>05</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
        <p:nvSpPr>
          <p:cNvPr id="14" name="object 12">
            <a:extLst>
              <a:ext uri="{FF2B5EF4-FFF2-40B4-BE49-F238E27FC236}">
                <a16:creationId xmlns:a16="http://schemas.microsoft.com/office/drawing/2014/main" id="{91BE1FA5-1037-4744-8686-7F5DB83023CF}"/>
              </a:ext>
            </a:extLst>
          </p:cNvPr>
          <p:cNvSpPr txBox="1"/>
          <p:nvPr/>
        </p:nvSpPr>
        <p:spPr>
          <a:xfrm>
            <a:off x="2061781" y="2996595"/>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1</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JUNE</a:t>
            </a:r>
            <a:r>
              <a:rPr lang="en-US" sz="1600" spc="-65" dirty="0">
                <a:solidFill>
                  <a:srgbClr val="FFFFFF"/>
                </a:solidFill>
                <a:latin typeface="Tahoma"/>
                <a:cs typeface="Tahoma"/>
              </a:rPr>
              <a:t> </a:t>
            </a:r>
            <a:r>
              <a:rPr lang="en-US" sz="1600" spc="-60" dirty="0">
                <a:solidFill>
                  <a:srgbClr val="FFFFFF"/>
                </a:solidFill>
                <a:latin typeface="Tahoma"/>
                <a:cs typeface="Tahoma"/>
              </a:rPr>
              <a:t>29</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
        <p:nvSpPr>
          <p:cNvPr id="15" name="object 12">
            <a:extLst>
              <a:ext uri="{FF2B5EF4-FFF2-40B4-BE49-F238E27FC236}">
                <a16:creationId xmlns:a16="http://schemas.microsoft.com/office/drawing/2014/main" id="{73033553-0CBC-4433-84A4-3527BE675DBB}"/>
              </a:ext>
            </a:extLst>
          </p:cNvPr>
          <p:cNvSpPr txBox="1"/>
          <p:nvPr/>
        </p:nvSpPr>
        <p:spPr>
          <a:xfrm>
            <a:off x="2061781" y="3288689"/>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2</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JULY</a:t>
            </a:r>
            <a:r>
              <a:rPr lang="en-US" sz="1600" spc="-65" dirty="0">
                <a:solidFill>
                  <a:srgbClr val="FFFFFF"/>
                </a:solidFill>
                <a:latin typeface="Tahoma"/>
                <a:cs typeface="Tahoma"/>
              </a:rPr>
              <a:t> </a:t>
            </a:r>
            <a:r>
              <a:rPr lang="en-US" sz="1600" spc="-60" dirty="0">
                <a:solidFill>
                  <a:srgbClr val="FFFFFF"/>
                </a:solidFill>
                <a:latin typeface="Tahoma"/>
                <a:cs typeface="Tahoma"/>
              </a:rPr>
              <a:t>30</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
        <p:nvSpPr>
          <p:cNvPr id="16" name="object 12">
            <a:extLst>
              <a:ext uri="{FF2B5EF4-FFF2-40B4-BE49-F238E27FC236}">
                <a16:creationId xmlns:a16="http://schemas.microsoft.com/office/drawing/2014/main" id="{1B0C59C9-63F4-4A83-9B7D-F721A1DD837A}"/>
              </a:ext>
            </a:extLst>
          </p:cNvPr>
          <p:cNvSpPr txBox="1"/>
          <p:nvPr/>
        </p:nvSpPr>
        <p:spPr>
          <a:xfrm>
            <a:off x="2061781" y="3580783"/>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3</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AUG</a:t>
            </a:r>
            <a:r>
              <a:rPr lang="en-US" sz="1600" spc="-65" dirty="0">
                <a:solidFill>
                  <a:srgbClr val="FFFFFF"/>
                </a:solidFill>
                <a:latin typeface="Tahoma"/>
                <a:cs typeface="Tahoma"/>
              </a:rPr>
              <a:t> </a:t>
            </a:r>
            <a:r>
              <a:rPr lang="en-US" sz="1600" spc="-60" dirty="0">
                <a:solidFill>
                  <a:srgbClr val="FFFFFF"/>
                </a:solidFill>
                <a:latin typeface="Tahoma"/>
                <a:cs typeface="Tahoma"/>
              </a:rPr>
              <a:t>28</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
        <p:nvSpPr>
          <p:cNvPr id="17" name="object 12">
            <a:extLst>
              <a:ext uri="{FF2B5EF4-FFF2-40B4-BE49-F238E27FC236}">
                <a16:creationId xmlns:a16="http://schemas.microsoft.com/office/drawing/2014/main" id="{6CECCF1B-E4EF-4334-B808-6356199C47F2}"/>
              </a:ext>
            </a:extLst>
          </p:cNvPr>
          <p:cNvSpPr txBox="1"/>
          <p:nvPr/>
        </p:nvSpPr>
        <p:spPr>
          <a:xfrm>
            <a:off x="2061781" y="3916800"/>
            <a:ext cx="5099177" cy="259045"/>
          </a:xfrm>
          <a:prstGeom prst="rect">
            <a:avLst/>
          </a:prstGeom>
        </p:spPr>
        <p:txBody>
          <a:bodyPr vert="horz" wrap="square" lIns="0" tIns="12700" rIns="0" bIns="0" rtlCol="0">
            <a:spAutoFit/>
          </a:bodyPr>
          <a:lstStyle/>
          <a:p>
            <a:pPr marL="12700">
              <a:lnSpc>
                <a:spcPct val="100000"/>
              </a:lnSpc>
              <a:spcBef>
                <a:spcPts val="2405"/>
              </a:spcBef>
            </a:pPr>
            <a:r>
              <a:rPr lang="en-US" sz="1600" spc="-45" dirty="0">
                <a:solidFill>
                  <a:srgbClr val="FFFFFF"/>
                </a:solidFill>
                <a:latin typeface="Tahoma"/>
                <a:cs typeface="Tahoma"/>
              </a:rPr>
              <a:t>V</a:t>
            </a:r>
            <a:r>
              <a:rPr lang="en-US" sz="1600" spc="-50" dirty="0">
                <a:solidFill>
                  <a:srgbClr val="FFFFFF"/>
                </a:solidFill>
                <a:latin typeface="Tahoma"/>
                <a:cs typeface="Tahoma"/>
              </a:rPr>
              <a:t>e</a:t>
            </a:r>
            <a:r>
              <a:rPr lang="en-US" sz="1600" spc="-55" dirty="0">
                <a:solidFill>
                  <a:srgbClr val="FFFFFF"/>
                </a:solidFill>
                <a:latin typeface="Tahoma"/>
                <a:cs typeface="Tahoma"/>
              </a:rPr>
              <a:t>rsio</a:t>
            </a:r>
            <a:r>
              <a:rPr lang="en-US" sz="1600" spc="-5" dirty="0">
                <a:solidFill>
                  <a:srgbClr val="FFFFFF"/>
                </a:solidFill>
                <a:latin typeface="Tahoma"/>
                <a:cs typeface="Tahoma"/>
              </a:rPr>
              <a:t>n</a:t>
            </a:r>
            <a:r>
              <a:rPr lang="en-US" sz="1600" spc="-65" dirty="0">
                <a:solidFill>
                  <a:srgbClr val="FFFFFF"/>
                </a:solidFill>
                <a:latin typeface="Tahoma"/>
                <a:cs typeface="Tahoma"/>
              </a:rPr>
              <a:t> </a:t>
            </a:r>
            <a:r>
              <a:rPr lang="en-US" sz="1600" spc="-60" dirty="0">
                <a:solidFill>
                  <a:srgbClr val="FFFFFF"/>
                </a:solidFill>
                <a:latin typeface="Tahoma"/>
                <a:cs typeface="Tahoma"/>
              </a:rPr>
              <a:t>1</a:t>
            </a:r>
            <a:r>
              <a:rPr lang="en-US" sz="1600" spc="-55" dirty="0">
                <a:solidFill>
                  <a:srgbClr val="FFFFFF"/>
                </a:solidFill>
                <a:latin typeface="Tahoma"/>
                <a:cs typeface="Tahoma"/>
              </a:rPr>
              <a:t>.</a:t>
            </a:r>
            <a:r>
              <a:rPr lang="en-US" sz="1600" spc="-5" dirty="0">
                <a:solidFill>
                  <a:srgbClr val="FFFFFF"/>
                </a:solidFill>
                <a:latin typeface="Tahoma"/>
                <a:cs typeface="Tahoma"/>
              </a:rPr>
              <a:t>4</a:t>
            </a:r>
            <a:r>
              <a:rPr lang="en-US" sz="1600" spc="-70" dirty="0">
                <a:solidFill>
                  <a:srgbClr val="FFFFFF"/>
                </a:solidFill>
                <a:latin typeface="Tahoma"/>
                <a:cs typeface="Tahoma"/>
              </a:rPr>
              <a:t> </a:t>
            </a:r>
            <a:r>
              <a:rPr lang="en-US" sz="1600" spc="-5" dirty="0">
                <a:solidFill>
                  <a:srgbClr val="FFFFFF"/>
                </a:solidFill>
                <a:latin typeface="Tahoma"/>
                <a:cs typeface="Tahoma"/>
              </a:rPr>
              <a:t>–</a:t>
            </a:r>
            <a:r>
              <a:rPr lang="en-US" sz="1600" spc="-90" dirty="0">
                <a:solidFill>
                  <a:srgbClr val="FFFFFF"/>
                </a:solidFill>
                <a:latin typeface="Tahoma"/>
                <a:cs typeface="Tahoma"/>
              </a:rPr>
              <a:t> </a:t>
            </a:r>
            <a:r>
              <a:rPr lang="en-US" sz="1600" spc="-55" dirty="0">
                <a:solidFill>
                  <a:srgbClr val="FFFFFF"/>
                </a:solidFill>
                <a:latin typeface="Tahoma"/>
                <a:cs typeface="Tahoma"/>
              </a:rPr>
              <a:t>DEC</a:t>
            </a:r>
            <a:r>
              <a:rPr lang="en-US" sz="1600" spc="-65" dirty="0">
                <a:solidFill>
                  <a:srgbClr val="FFFFFF"/>
                </a:solidFill>
                <a:latin typeface="Tahoma"/>
                <a:cs typeface="Tahoma"/>
              </a:rPr>
              <a:t> </a:t>
            </a:r>
            <a:r>
              <a:rPr lang="en-US" sz="1600" spc="-60" dirty="0">
                <a:solidFill>
                  <a:srgbClr val="FFFFFF"/>
                </a:solidFill>
                <a:latin typeface="Tahoma"/>
                <a:cs typeface="Tahoma"/>
              </a:rPr>
              <a:t>05</a:t>
            </a:r>
            <a:r>
              <a:rPr lang="en-US" sz="1600" spc="-5" dirty="0">
                <a:solidFill>
                  <a:srgbClr val="FFFFFF"/>
                </a:solidFill>
                <a:latin typeface="Tahoma"/>
                <a:cs typeface="Tahoma"/>
              </a:rPr>
              <a:t>,</a:t>
            </a:r>
            <a:r>
              <a:rPr lang="en-US" sz="1600" spc="-65" dirty="0">
                <a:solidFill>
                  <a:srgbClr val="FFFFFF"/>
                </a:solidFill>
                <a:latin typeface="Tahoma"/>
                <a:cs typeface="Tahoma"/>
              </a:rPr>
              <a:t> </a:t>
            </a:r>
            <a:r>
              <a:rPr lang="en-US" sz="1600" spc="-60" dirty="0">
                <a:solidFill>
                  <a:srgbClr val="FFFFFF"/>
                </a:solidFill>
                <a:latin typeface="Tahoma"/>
                <a:cs typeface="Tahoma"/>
              </a:rPr>
              <a:t>2024</a:t>
            </a:r>
            <a:endParaRPr lang="en-US" sz="1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9419"/>
            <a:ext cx="8534470" cy="4389447"/>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1243574" y="3486150"/>
            <a:ext cx="3028502" cy="70876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After completing the survey and submitting it, you will be redirected to this page. The button will gray out and display 'Survey Completed,' indicating that you have successfully finished the survey.</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a:off x="2667000" y="318135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0D71EC-3076-44A1-9256-1C57512A0FC6}"/>
              </a:ext>
            </a:extLst>
          </p:cNvPr>
          <p:cNvSpPr/>
          <p:nvPr/>
        </p:nvSpPr>
        <p:spPr>
          <a:xfrm>
            <a:off x="3078899" y="464782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Tree>
    <p:extLst>
      <p:ext uri="{BB962C8B-B14F-4D97-AF65-F5344CB8AC3E}">
        <p14:creationId xmlns:p14="http://schemas.microsoft.com/office/powerpoint/2010/main" val="298127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10400" y="117094"/>
            <a:ext cx="2133600" cy="228909"/>
          </a:xfrm>
          <a:prstGeom prst="rect">
            <a:avLst/>
          </a:prstGeom>
        </p:spPr>
        <p:txBody>
          <a:bodyPr vert="horz" wrap="square" lIns="0" tIns="13335" rIns="0" bIns="0" rtlCol="0">
            <a:spAutoFit/>
          </a:bodyPr>
          <a:lstStyle/>
          <a:p>
            <a:pPr marL="12700">
              <a:lnSpc>
                <a:spcPct val="100000"/>
              </a:lnSpc>
              <a:spcBef>
                <a:spcPts val="105"/>
              </a:spcBef>
            </a:pPr>
            <a:r>
              <a:rPr lang="en-US" spc="-55" dirty="0"/>
              <a:t>USER MANAGE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04" y="708962"/>
            <a:ext cx="8318782" cy="3875155"/>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6019800" y="4092399"/>
            <a:ext cx="1981200" cy="228446"/>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‘Update' to Update the role.</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flipH="1">
            <a:off x="7162800" y="3481751"/>
            <a:ext cx="838200" cy="61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87AA2696-31C0-4EDD-BD1A-E98A064F1B71}"/>
              </a:ext>
            </a:extLst>
          </p:cNvPr>
          <p:cNvSpPr/>
          <p:nvPr/>
        </p:nvSpPr>
        <p:spPr>
          <a:xfrm>
            <a:off x="2514600" y="1352550"/>
            <a:ext cx="2819400" cy="228447"/>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'Add User' to create a new admin or report role.</a:t>
            </a:r>
          </a:p>
        </p:txBody>
      </p:sp>
      <p:cxnSp>
        <p:nvCxnSpPr>
          <p:cNvPr id="20" name="Straight Arrow Connector 19">
            <a:extLst>
              <a:ext uri="{FF2B5EF4-FFF2-40B4-BE49-F238E27FC236}">
                <a16:creationId xmlns:a16="http://schemas.microsoft.com/office/drawing/2014/main" id="{0BD93623-F0B0-4857-86F2-00B205C79ADD}"/>
              </a:ext>
            </a:extLst>
          </p:cNvPr>
          <p:cNvCxnSpPr>
            <a:cxnSpLocks/>
          </p:cNvCxnSpPr>
          <p:nvPr/>
        </p:nvCxnSpPr>
        <p:spPr>
          <a:xfrm>
            <a:off x="1219200" y="1466774"/>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74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705600" y="117094"/>
            <a:ext cx="2438400" cy="228909"/>
          </a:xfrm>
          <a:prstGeom prst="rect">
            <a:avLst/>
          </a:prstGeom>
        </p:spPr>
        <p:txBody>
          <a:bodyPr vert="horz" wrap="square" lIns="0" tIns="13335" rIns="0" bIns="0" rtlCol="0">
            <a:spAutoFit/>
          </a:bodyPr>
          <a:lstStyle/>
          <a:p>
            <a:pPr marL="12700">
              <a:lnSpc>
                <a:spcPct val="100000"/>
              </a:lnSpc>
              <a:spcBef>
                <a:spcPts val="105"/>
              </a:spcBef>
            </a:pPr>
            <a:r>
              <a:rPr lang="en-US" spc="-55" dirty="0"/>
              <a:t>USER MANAGE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55" y="711266"/>
            <a:ext cx="8282279" cy="3870547"/>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6553199" y="3698837"/>
            <a:ext cx="1641915" cy="24026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‘Save' to Save the role.</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flipV="1">
            <a:off x="3352800" y="1117569"/>
            <a:ext cx="371476" cy="25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87AA2696-31C0-4EDD-BD1A-E98A064F1B71}"/>
              </a:ext>
            </a:extLst>
          </p:cNvPr>
          <p:cNvSpPr/>
          <p:nvPr/>
        </p:nvSpPr>
        <p:spPr>
          <a:xfrm>
            <a:off x="6705600" y="1048972"/>
            <a:ext cx="2552700" cy="648256"/>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Enter the HRID and then click the 'Search' button to retrieve the information.</a:t>
            </a:r>
          </a:p>
        </p:txBody>
      </p:sp>
      <p:cxnSp>
        <p:nvCxnSpPr>
          <p:cNvPr id="20" name="Straight Arrow Connector 19">
            <a:extLst>
              <a:ext uri="{FF2B5EF4-FFF2-40B4-BE49-F238E27FC236}">
                <a16:creationId xmlns:a16="http://schemas.microsoft.com/office/drawing/2014/main" id="{0BD93623-F0B0-4857-86F2-00B205C79ADD}"/>
              </a:ext>
            </a:extLst>
          </p:cNvPr>
          <p:cNvCxnSpPr>
            <a:cxnSpLocks/>
          </p:cNvCxnSpPr>
          <p:nvPr/>
        </p:nvCxnSpPr>
        <p:spPr>
          <a:xfrm flipH="1">
            <a:off x="6248400" y="13731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620C3CD-CB59-4160-8496-A0E1479CABC7}"/>
              </a:ext>
            </a:extLst>
          </p:cNvPr>
          <p:cNvSpPr/>
          <p:nvPr/>
        </p:nvSpPr>
        <p:spPr>
          <a:xfrm>
            <a:off x="4267200" y="3855330"/>
            <a:ext cx="1511345" cy="24026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Role Admin/Report</a:t>
            </a:r>
          </a:p>
        </p:txBody>
      </p:sp>
      <p:sp>
        <p:nvSpPr>
          <p:cNvPr id="11" name="Rectangle: Rounded Corners 10">
            <a:extLst>
              <a:ext uri="{FF2B5EF4-FFF2-40B4-BE49-F238E27FC236}">
                <a16:creationId xmlns:a16="http://schemas.microsoft.com/office/drawing/2014/main" id="{02B0CA86-ADCB-4942-98FB-955F0F473E79}"/>
              </a:ext>
            </a:extLst>
          </p:cNvPr>
          <p:cNvSpPr/>
          <p:nvPr/>
        </p:nvSpPr>
        <p:spPr>
          <a:xfrm>
            <a:off x="3724276" y="895350"/>
            <a:ext cx="1085848" cy="222219"/>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Domain </a:t>
            </a:r>
          </a:p>
        </p:txBody>
      </p:sp>
      <p:cxnSp>
        <p:nvCxnSpPr>
          <p:cNvPr id="16" name="Straight Arrow Connector 15">
            <a:extLst>
              <a:ext uri="{FF2B5EF4-FFF2-40B4-BE49-F238E27FC236}">
                <a16:creationId xmlns:a16="http://schemas.microsoft.com/office/drawing/2014/main" id="{A9FF1B4E-685B-4AB2-813D-E0DE2EAB8454}"/>
              </a:ext>
            </a:extLst>
          </p:cNvPr>
          <p:cNvCxnSpPr>
            <a:cxnSpLocks/>
          </p:cNvCxnSpPr>
          <p:nvPr/>
        </p:nvCxnSpPr>
        <p:spPr>
          <a:xfrm flipH="1">
            <a:off x="4982470" y="3181350"/>
            <a:ext cx="199130" cy="64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F976B-3F47-4759-92BF-216B743186F1}"/>
              </a:ext>
            </a:extLst>
          </p:cNvPr>
          <p:cNvCxnSpPr>
            <a:cxnSpLocks/>
          </p:cNvCxnSpPr>
          <p:nvPr/>
        </p:nvCxnSpPr>
        <p:spPr>
          <a:xfrm>
            <a:off x="6172200" y="3333750"/>
            <a:ext cx="380999" cy="36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61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705600" y="117094"/>
            <a:ext cx="2438400" cy="228909"/>
          </a:xfrm>
          <a:prstGeom prst="rect">
            <a:avLst/>
          </a:prstGeom>
        </p:spPr>
        <p:txBody>
          <a:bodyPr vert="horz" wrap="square" lIns="0" tIns="13335" rIns="0" bIns="0" rtlCol="0">
            <a:spAutoFit/>
          </a:bodyPr>
          <a:lstStyle/>
          <a:p>
            <a:pPr marL="12700">
              <a:lnSpc>
                <a:spcPct val="100000"/>
              </a:lnSpc>
              <a:spcBef>
                <a:spcPts val="105"/>
              </a:spcBef>
            </a:pPr>
            <a:r>
              <a:rPr lang="en-US" spc="-55" dirty="0"/>
              <a:t>USER MANAGE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53" y="718340"/>
            <a:ext cx="8269883" cy="3856399"/>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5884642" y="3589957"/>
            <a:ext cx="1641915" cy="24026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‘Update' to Save the role.</a:t>
            </a:r>
          </a:p>
        </p:txBody>
      </p:sp>
      <p:sp>
        <p:nvSpPr>
          <p:cNvPr id="10" name="Rectangle: Rounded Corners 9">
            <a:extLst>
              <a:ext uri="{FF2B5EF4-FFF2-40B4-BE49-F238E27FC236}">
                <a16:creationId xmlns:a16="http://schemas.microsoft.com/office/drawing/2014/main" id="{0620C3CD-CB59-4160-8496-A0E1479CABC7}"/>
              </a:ext>
            </a:extLst>
          </p:cNvPr>
          <p:cNvSpPr/>
          <p:nvPr/>
        </p:nvSpPr>
        <p:spPr>
          <a:xfrm>
            <a:off x="4044926" y="3152033"/>
            <a:ext cx="1511345" cy="24026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Role Admin/Report</a:t>
            </a:r>
          </a:p>
        </p:txBody>
      </p:sp>
      <p:cxnSp>
        <p:nvCxnSpPr>
          <p:cNvPr id="16" name="Straight Arrow Connector 15">
            <a:extLst>
              <a:ext uri="{FF2B5EF4-FFF2-40B4-BE49-F238E27FC236}">
                <a16:creationId xmlns:a16="http://schemas.microsoft.com/office/drawing/2014/main" id="{A9FF1B4E-685B-4AB2-813D-E0DE2EAB8454}"/>
              </a:ext>
            </a:extLst>
          </p:cNvPr>
          <p:cNvCxnSpPr>
            <a:cxnSpLocks/>
          </p:cNvCxnSpPr>
          <p:nvPr/>
        </p:nvCxnSpPr>
        <p:spPr>
          <a:xfrm flipH="1">
            <a:off x="4800599" y="2587813"/>
            <a:ext cx="192388" cy="54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F976B-3F47-4759-92BF-216B743186F1}"/>
              </a:ext>
            </a:extLst>
          </p:cNvPr>
          <p:cNvCxnSpPr>
            <a:cxnSpLocks/>
          </p:cNvCxnSpPr>
          <p:nvPr/>
        </p:nvCxnSpPr>
        <p:spPr>
          <a:xfrm>
            <a:off x="6172200" y="3012892"/>
            <a:ext cx="304800" cy="57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5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467596" y="117094"/>
            <a:ext cx="1676403" cy="228909"/>
          </a:xfrm>
          <a:prstGeom prst="rect">
            <a:avLst/>
          </a:prstGeom>
        </p:spPr>
        <p:txBody>
          <a:bodyPr vert="horz" wrap="square" lIns="0" tIns="13335" rIns="0" bIns="0" rtlCol="0">
            <a:spAutoFit/>
          </a:bodyPr>
          <a:lstStyle/>
          <a:p>
            <a:pPr marL="12700">
              <a:lnSpc>
                <a:spcPct val="100000"/>
              </a:lnSpc>
              <a:spcBef>
                <a:spcPts val="105"/>
              </a:spcBef>
            </a:pPr>
            <a:r>
              <a:rPr lang="en-US" spc="-55" dirty="0"/>
              <a:t>REPORT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4" y="666750"/>
            <a:ext cx="8794229" cy="4191000"/>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3276600" y="917322"/>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Site</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flipH="1" flipV="1">
            <a:off x="2182680" y="965342"/>
            <a:ext cx="326968" cy="51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620C3CD-CB59-4160-8496-A0E1479CABC7}"/>
              </a:ext>
            </a:extLst>
          </p:cNvPr>
          <p:cNvSpPr/>
          <p:nvPr/>
        </p:nvSpPr>
        <p:spPr>
          <a:xfrm>
            <a:off x="1271200" y="746362"/>
            <a:ext cx="1219200"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Date Range</a:t>
            </a:r>
          </a:p>
        </p:txBody>
      </p:sp>
      <p:cxnSp>
        <p:nvCxnSpPr>
          <p:cNvPr id="16" name="Straight Arrow Connector 15">
            <a:extLst>
              <a:ext uri="{FF2B5EF4-FFF2-40B4-BE49-F238E27FC236}">
                <a16:creationId xmlns:a16="http://schemas.microsoft.com/office/drawing/2014/main" id="{A9FF1B4E-685B-4AB2-813D-E0DE2EAB8454}"/>
              </a:ext>
            </a:extLst>
          </p:cNvPr>
          <p:cNvCxnSpPr>
            <a:cxnSpLocks/>
          </p:cNvCxnSpPr>
          <p:nvPr/>
        </p:nvCxnSpPr>
        <p:spPr>
          <a:xfrm flipV="1">
            <a:off x="3845623" y="1210151"/>
            <a:ext cx="0" cy="2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F976B-3F47-4759-92BF-216B743186F1}"/>
              </a:ext>
            </a:extLst>
          </p:cNvPr>
          <p:cNvCxnSpPr>
            <a:cxnSpLocks/>
          </p:cNvCxnSpPr>
          <p:nvPr/>
        </p:nvCxnSpPr>
        <p:spPr>
          <a:xfrm flipH="1">
            <a:off x="2286000" y="1885951"/>
            <a:ext cx="304800" cy="293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7DA443-EE6C-40BA-B58D-08E07CB9C33E}"/>
              </a:ext>
            </a:extLst>
          </p:cNvPr>
          <p:cNvCxnSpPr>
            <a:cxnSpLocks/>
          </p:cNvCxnSpPr>
          <p:nvPr/>
        </p:nvCxnSpPr>
        <p:spPr>
          <a:xfrm flipV="1">
            <a:off x="1224603" y="965342"/>
            <a:ext cx="476222" cy="49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2D62CFD-00CF-41F4-981D-2CF4D1470751}"/>
              </a:ext>
            </a:extLst>
          </p:cNvPr>
          <p:cNvSpPr/>
          <p:nvPr/>
        </p:nvSpPr>
        <p:spPr>
          <a:xfrm>
            <a:off x="1296412" y="2202316"/>
            <a:ext cx="9905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Generate Report</a:t>
            </a:r>
          </a:p>
        </p:txBody>
      </p:sp>
      <p:pic>
        <p:nvPicPr>
          <p:cNvPr id="21" name="Picture 20">
            <a:extLst>
              <a:ext uri="{FF2B5EF4-FFF2-40B4-BE49-F238E27FC236}">
                <a16:creationId xmlns:a16="http://schemas.microsoft.com/office/drawing/2014/main" id="{35380A71-411E-49E4-A7E0-DC543E0FCF36}"/>
              </a:ext>
            </a:extLst>
          </p:cNvPr>
          <p:cNvPicPr>
            <a:picLocks noChangeAspect="1"/>
          </p:cNvPicPr>
          <p:nvPr/>
        </p:nvPicPr>
        <p:blipFill>
          <a:blip r:embed="rId3"/>
          <a:stretch>
            <a:fillRect/>
          </a:stretch>
        </p:blipFill>
        <p:spPr>
          <a:xfrm>
            <a:off x="3075036" y="4188146"/>
            <a:ext cx="2523912" cy="838200"/>
          </a:xfrm>
          <a:prstGeom prst="rect">
            <a:avLst/>
          </a:prstGeom>
        </p:spPr>
      </p:pic>
      <p:cxnSp>
        <p:nvCxnSpPr>
          <p:cNvPr id="22" name="Straight Arrow Connector 21">
            <a:extLst>
              <a:ext uri="{FF2B5EF4-FFF2-40B4-BE49-F238E27FC236}">
                <a16:creationId xmlns:a16="http://schemas.microsoft.com/office/drawing/2014/main" id="{637CA9F0-83DC-4E55-B6D3-0F7F6BD4934B}"/>
              </a:ext>
            </a:extLst>
          </p:cNvPr>
          <p:cNvCxnSpPr>
            <a:cxnSpLocks/>
          </p:cNvCxnSpPr>
          <p:nvPr/>
        </p:nvCxnSpPr>
        <p:spPr>
          <a:xfrm flipV="1">
            <a:off x="5598948" y="4684560"/>
            <a:ext cx="988278" cy="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15E7BF82-F746-4BB7-8A3A-5106A600C3D4}"/>
              </a:ext>
            </a:extLst>
          </p:cNvPr>
          <p:cNvSpPr/>
          <p:nvPr/>
        </p:nvSpPr>
        <p:spPr>
          <a:xfrm>
            <a:off x="6595569" y="4575070"/>
            <a:ext cx="9905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Downloaded File</a:t>
            </a:r>
          </a:p>
        </p:txBody>
      </p:sp>
      <p:sp>
        <p:nvSpPr>
          <p:cNvPr id="24" name="Rectangle: Rounded Corners 23">
            <a:extLst>
              <a:ext uri="{FF2B5EF4-FFF2-40B4-BE49-F238E27FC236}">
                <a16:creationId xmlns:a16="http://schemas.microsoft.com/office/drawing/2014/main" id="{FDB330E7-F587-4DBC-97D9-2E867B042DFF}"/>
              </a:ext>
            </a:extLst>
          </p:cNvPr>
          <p:cNvSpPr/>
          <p:nvPr/>
        </p:nvSpPr>
        <p:spPr>
          <a:xfrm>
            <a:off x="4572000" y="917322"/>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Lob</a:t>
            </a:r>
          </a:p>
        </p:txBody>
      </p:sp>
      <p:cxnSp>
        <p:nvCxnSpPr>
          <p:cNvPr id="25" name="Straight Arrow Connector 24">
            <a:extLst>
              <a:ext uri="{FF2B5EF4-FFF2-40B4-BE49-F238E27FC236}">
                <a16:creationId xmlns:a16="http://schemas.microsoft.com/office/drawing/2014/main" id="{5C4A4462-6596-4CBE-803C-33B6DD516C34}"/>
              </a:ext>
            </a:extLst>
          </p:cNvPr>
          <p:cNvCxnSpPr>
            <a:cxnSpLocks/>
          </p:cNvCxnSpPr>
          <p:nvPr/>
        </p:nvCxnSpPr>
        <p:spPr>
          <a:xfrm flipV="1">
            <a:off x="5181600" y="1159857"/>
            <a:ext cx="0" cy="29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D56509B-D861-40FB-AB6D-1E68082C2F13}"/>
              </a:ext>
            </a:extLst>
          </p:cNvPr>
          <p:cNvSpPr/>
          <p:nvPr/>
        </p:nvSpPr>
        <p:spPr>
          <a:xfrm>
            <a:off x="280631" y="2179722"/>
            <a:ext cx="875924" cy="23260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Status</a:t>
            </a:r>
          </a:p>
        </p:txBody>
      </p:sp>
      <p:cxnSp>
        <p:nvCxnSpPr>
          <p:cNvPr id="26" name="Straight Arrow Connector 25">
            <a:extLst>
              <a:ext uri="{FF2B5EF4-FFF2-40B4-BE49-F238E27FC236}">
                <a16:creationId xmlns:a16="http://schemas.microsoft.com/office/drawing/2014/main" id="{47EEE1F1-3E23-4F1E-B3EA-73B8EFF2DB65}"/>
              </a:ext>
            </a:extLst>
          </p:cNvPr>
          <p:cNvCxnSpPr>
            <a:cxnSpLocks/>
          </p:cNvCxnSpPr>
          <p:nvPr/>
        </p:nvCxnSpPr>
        <p:spPr>
          <a:xfrm flipH="1">
            <a:off x="838200" y="1910803"/>
            <a:ext cx="152400" cy="26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D3B809E5-33A6-418B-AF37-F552A4EFCDE3}"/>
              </a:ext>
            </a:extLst>
          </p:cNvPr>
          <p:cNvSpPr/>
          <p:nvPr/>
        </p:nvSpPr>
        <p:spPr>
          <a:xfrm>
            <a:off x="6543158" y="940877"/>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Wave</a:t>
            </a:r>
          </a:p>
        </p:txBody>
      </p:sp>
      <p:cxnSp>
        <p:nvCxnSpPr>
          <p:cNvPr id="29" name="Straight Arrow Connector 28">
            <a:extLst>
              <a:ext uri="{FF2B5EF4-FFF2-40B4-BE49-F238E27FC236}">
                <a16:creationId xmlns:a16="http://schemas.microsoft.com/office/drawing/2014/main" id="{3EE55768-6901-46C3-BE7C-AF833A824D42}"/>
              </a:ext>
            </a:extLst>
          </p:cNvPr>
          <p:cNvCxnSpPr>
            <a:cxnSpLocks/>
          </p:cNvCxnSpPr>
          <p:nvPr/>
        </p:nvCxnSpPr>
        <p:spPr>
          <a:xfrm flipV="1">
            <a:off x="7152758" y="1183412"/>
            <a:ext cx="0" cy="29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58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467596" y="117094"/>
            <a:ext cx="1676403" cy="228909"/>
          </a:xfrm>
          <a:prstGeom prst="rect">
            <a:avLst/>
          </a:prstGeom>
        </p:spPr>
        <p:txBody>
          <a:bodyPr vert="horz" wrap="square" lIns="0" tIns="13335" rIns="0" bIns="0" rtlCol="0">
            <a:spAutoFit/>
          </a:bodyPr>
          <a:lstStyle/>
          <a:p>
            <a:pPr marL="12700">
              <a:lnSpc>
                <a:spcPct val="100000"/>
              </a:lnSpc>
              <a:spcBef>
                <a:spcPts val="105"/>
              </a:spcBef>
            </a:pPr>
            <a:r>
              <a:rPr lang="en-US" spc="-55" dirty="0"/>
              <a:t>REPORT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18" y="599187"/>
            <a:ext cx="8755010" cy="4182363"/>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3334469" y="862050"/>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Site</a:t>
            </a:r>
          </a:p>
        </p:txBody>
      </p:sp>
      <p:sp>
        <p:nvSpPr>
          <p:cNvPr id="10" name="Rectangle: Rounded Corners 9">
            <a:extLst>
              <a:ext uri="{FF2B5EF4-FFF2-40B4-BE49-F238E27FC236}">
                <a16:creationId xmlns:a16="http://schemas.microsoft.com/office/drawing/2014/main" id="{0620C3CD-CB59-4160-8496-A0E1479CABC7}"/>
              </a:ext>
            </a:extLst>
          </p:cNvPr>
          <p:cNvSpPr/>
          <p:nvPr/>
        </p:nvSpPr>
        <p:spPr>
          <a:xfrm>
            <a:off x="533400" y="599187"/>
            <a:ext cx="1219200"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Months</a:t>
            </a:r>
          </a:p>
        </p:txBody>
      </p:sp>
      <p:cxnSp>
        <p:nvCxnSpPr>
          <p:cNvPr id="16" name="Straight Arrow Connector 15">
            <a:extLst>
              <a:ext uri="{FF2B5EF4-FFF2-40B4-BE49-F238E27FC236}">
                <a16:creationId xmlns:a16="http://schemas.microsoft.com/office/drawing/2014/main" id="{A9FF1B4E-685B-4AB2-813D-E0DE2EAB8454}"/>
              </a:ext>
            </a:extLst>
          </p:cNvPr>
          <p:cNvCxnSpPr>
            <a:cxnSpLocks/>
          </p:cNvCxnSpPr>
          <p:nvPr/>
        </p:nvCxnSpPr>
        <p:spPr>
          <a:xfrm flipV="1">
            <a:off x="3901823" y="1098132"/>
            <a:ext cx="0" cy="30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F976B-3F47-4759-92BF-216B743186F1}"/>
              </a:ext>
            </a:extLst>
          </p:cNvPr>
          <p:cNvCxnSpPr>
            <a:cxnSpLocks/>
          </p:cNvCxnSpPr>
          <p:nvPr/>
        </p:nvCxnSpPr>
        <p:spPr>
          <a:xfrm>
            <a:off x="2667000" y="1809750"/>
            <a:ext cx="228600" cy="34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7DA443-EE6C-40BA-B58D-08E07CB9C33E}"/>
              </a:ext>
            </a:extLst>
          </p:cNvPr>
          <p:cNvCxnSpPr>
            <a:cxnSpLocks/>
          </p:cNvCxnSpPr>
          <p:nvPr/>
        </p:nvCxnSpPr>
        <p:spPr>
          <a:xfrm flipV="1">
            <a:off x="1447800" y="859364"/>
            <a:ext cx="0" cy="52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2D62CFD-00CF-41F4-981D-2CF4D1470751}"/>
              </a:ext>
            </a:extLst>
          </p:cNvPr>
          <p:cNvSpPr/>
          <p:nvPr/>
        </p:nvSpPr>
        <p:spPr>
          <a:xfrm>
            <a:off x="2839170" y="2150075"/>
            <a:ext cx="9905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Generate Report</a:t>
            </a:r>
          </a:p>
        </p:txBody>
      </p:sp>
      <p:pic>
        <p:nvPicPr>
          <p:cNvPr id="21" name="Picture 20">
            <a:extLst>
              <a:ext uri="{FF2B5EF4-FFF2-40B4-BE49-F238E27FC236}">
                <a16:creationId xmlns:a16="http://schemas.microsoft.com/office/drawing/2014/main" id="{35380A71-411E-49E4-A7E0-DC543E0FCF36}"/>
              </a:ext>
            </a:extLst>
          </p:cNvPr>
          <p:cNvPicPr>
            <a:picLocks noChangeAspect="1"/>
          </p:cNvPicPr>
          <p:nvPr/>
        </p:nvPicPr>
        <p:blipFill>
          <a:blip r:embed="rId3"/>
          <a:stretch>
            <a:fillRect/>
          </a:stretch>
        </p:blipFill>
        <p:spPr>
          <a:xfrm>
            <a:off x="3336910" y="4115618"/>
            <a:ext cx="2523912" cy="838200"/>
          </a:xfrm>
          <a:prstGeom prst="rect">
            <a:avLst/>
          </a:prstGeom>
        </p:spPr>
      </p:pic>
      <p:cxnSp>
        <p:nvCxnSpPr>
          <p:cNvPr id="22" name="Straight Arrow Connector 21">
            <a:extLst>
              <a:ext uri="{FF2B5EF4-FFF2-40B4-BE49-F238E27FC236}">
                <a16:creationId xmlns:a16="http://schemas.microsoft.com/office/drawing/2014/main" id="{637CA9F0-83DC-4E55-B6D3-0F7F6BD4934B}"/>
              </a:ext>
            </a:extLst>
          </p:cNvPr>
          <p:cNvCxnSpPr>
            <a:cxnSpLocks/>
          </p:cNvCxnSpPr>
          <p:nvPr/>
        </p:nvCxnSpPr>
        <p:spPr>
          <a:xfrm flipV="1">
            <a:off x="5486400" y="4594797"/>
            <a:ext cx="988278" cy="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15E7BF82-F746-4BB7-8A3A-5106A600C3D4}"/>
              </a:ext>
            </a:extLst>
          </p:cNvPr>
          <p:cNvSpPr/>
          <p:nvPr/>
        </p:nvSpPr>
        <p:spPr>
          <a:xfrm>
            <a:off x="6483926" y="4485307"/>
            <a:ext cx="9905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Downloaded File</a:t>
            </a:r>
          </a:p>
        </p:txBody>
      </p:sp>
      <p:sp>
        <p:nvSpPr>
          <p:cNvPr id="24" name="Rectangle: Rounded Corners 23">
            <a:extLst>
              <a:ext uri="{FF2B5EF4-FFF2-40B4-BE49-F238E27FC236}">
                <a16:creationId xmlns:a16="http://schemas.microsoft.com/office/drawing/2014/main" id="{FDB330E7-F587-4DBC-97D9-2E867B042DFF}"/>
              </a:ext>
            </a:extLst>
          </p:cNvPr>
          <p:cNvSpPr/>
          <p:nvPr/>
        </p:nvSpPr>
        <p:spPr>
          <a:xfrm>
            <a:off x="4801539" y="859364"/>
            <a:ext cx="9191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Lob</a:t>
            </a:r>
          </a:p>
        </p:txBody>
      </p:sp>
      <p:cxnSp>
        <p:nvCxnSpPr>
          <p:cNvPr id="25" name="Straight Arrow Connector 24">
            <a:extLst>
              <a:ext uri="{FF2B5EF4-FFF2-40B4-BE49-F238E27FC236}">
                <a16:creationId xmlns:a16="http://schemas.microsoft.com/office/drawing/2014/main" id="{5C4A4462-6596-4CBE-803C-33B6DD516C34}"/>
              </a:ext>
            </a:extLst>
          </p:cNvPr>
          <p:cNvCxnSpPr>
            <a:cxnSpLocks/>
          </p:cNvCxnSpPr>
          <p:nvPr/>
        </p:nvCxnSpPr>
        <p:spPr>
          <a:xfrm flipV="1">
            <a:off x="5261137" y="1098132"/>
            <a:ext cx="0" cy="27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7CF19FB8-0DA0-4CA3-8D74-AB5DF791CDF0}"/>
              </a:ext>
            </a:extLst>
          </p:cNvPr>
          <p:cNvSpPr/>
          <p:nvPr/>
        </p:nvSpPr>
        <p:spPr>
          <a:xfrm>
            <a:off x="1949088" y="708677"/>
            <a:ext cx="1219200"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Year</a:t>
            </a:r>
          </a:p>
        </p:txBody>
      </p:sp>
      <p:cxnSp>
        <p:nvCxnSpPr>
          <p:cNvPr id="26" name="Straight Arrow Connector 25">
            <a:extLst>
              <a:ext uri="{FF2B5EF4-FFF2-40B4-BE49-F238E27FC236}">
                <a16:creationId xmlns:a16="http://schemas.microsoft.com/office/drawing/2014/main" id="{E5276575-4737-4C1B-B108-2D5B53505A21}"/>
              </a:ext>
            </a:extLst>
          </p:cNvPr>
          <p:cNvCxnSpPr>
            <a:cxnSpLocks/>
          </p:cNvCxnSpPr>
          <p:nvPr/>
        </p:nvCxnSpPr>
        <p:spPr>
          <a:xfrm flipV="1">
            <a:off x="2558688" y="968854"/>
            <a:ext cx="0" cy="42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E9A7C412-5018-46A4-ABC6-5877544E128F}"/>
              </a:ext>
            </a:extLst>
          </p:cNvPr>
          <p:cNvSpPr/>
          <p:nvPr/>
        </p:nvSpPr>
        <p:spPr>
          <a:xfrm>
            <a:off x="762000" y="2186321"/>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Status</a:t>
            </a:r>
          </a:p>
        </p:txBody>
      </p:sp>
      <p:cxnSp>
        <p:nvCxnSpPr>
          <p:cNvPr id="28" name="Straight Arrow Connector 27">
            <a:extLst>
              <a:ext uri="{FF2B5EF4-FFF2-40B4-BE49-F238E27FC236}">
                <a16:creationId xmlns:a16="http://schemas.microsoft.com/office/drawing/2014/main" id="{CAD5AF92-4AF7-4CB3-9E8B-22925FF64829}"/>
              </a:ext>
            </a:extLst>
          </p:cNvPr>
          <p:cNvCxnSpPr>
            <a:cxnSpLocks/>
            <a:endCxn id="27" idx="0"/>
          </p:cNvCxnSpPr>
          <p:nvPr/>
        </p:nvCxnSpPr>
        <p:spPr>
          <a:xfrm>
            <a:off x="1329354" y="1809750"/>
            <a:ext cx="0" cy="37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9B50D87-305B-4177-96B2-C751D81C6B94}"/>
              </a:ext>
            </a:extLst>
          </p:cNvPr>
          <p:cNvSpPr/>
          <p:nvPr/>
        </p:nvSpPr>
        <p:spPr>
          <a:xfrm>
            <a:off x="6777003" y="879152"/>
            <a:ext cx="9191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Wave</a:t>
            </a:r>
          </a:p>
        </p:txBody>
      </p:sp>
      <p:cxnSp>
        <p:nvCxnSpPr>
          <p:cNvPr id="30" name="Straight Arrow Connector 29">
            <a:extLst>
              <a:ext uri="{FF2B5EF4-FFF2-40B4-BE49-F238E27FC236}">
                <a16:creationId xmlns:a16="http://schemas.microsoft.com/office/drawing/2014/main" id="{281F6801-E107-4D33-ADC4-26FD01351C21}"/>
              </a:ext>
            </a:extLst>
          </p:cNvPr>
          <p:cNvCxnSpPr>
            <a:cxnSpLocks/>
          </p:cNvCxnSpPr>
          <p:nvPr/>
        </p:nvCxnSpPr>
        <p:spPr>
          <a:xfrm flipV="1">
            <a:off x="7236601" y="1117920"/>
            <a:ext cx="0" cy="27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30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10408" y="117094"/>
            <a:ext cx="2133592" cy="228909"/>
          </a:xfrm>
          <a:prstGeom prst="rect">
            <a:avLst/>
          </a:prstGeom>
        </p:spPr>
        <p:txBody>
          <a:bodyPr vert="horz" wrap="square" lIns="0" tIns="13335" rIns="0" bIns="0" rtlCol="0">
            <a:spAutoFit/>
          </a:bodyPr>
          <a:lstStyle/>
          <a:p>
            <a:pPr marL="12700">
              <a:lnSpc>
                <a:spcPct val="100000"/>
              </a:lnSpc>
              <a:spcBef>
                <a:spcPts val="105"/>
              </a:spcBef>
            </a:pPr>
            <a:r>
              <a:rPr lang="en-US" spc="-55" dirty="0"/>
              <a:t>DASHBOARD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23325"/>
            <a:ext cx="8670471" cy="4277849"/>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523564" y="1888649"/>
            <a:ext cx="72841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Site</a:t>
            </a:r>
          </a:p>
        </p:txBody>
      </p:sp>
      <p:cxnSp>
        <p:nvCxnSpPr>
          <p:cNvPr id="16" name="Straight Arrow Connector 15">
            <a:extLst>
              <a:ext uri="{FF2B5EF4-FFF2-40B4-BE49-F238E27FC236}">
                <a16:creationId xmlns:a16="http://schemas.microsoft.com/office/drawing/2014/main" id="{A9FF1B4E-685B-4AB2-813D-E0DE2EAB8454}"/>
              </a:ext>
            </a:extLst>
          </p:cNvPr>
          <p:cNvCxnSpPr>
            <a:cxnSpLocks/>
          </p:cNvCxnSpPr>
          <p:nvPr/>
        </p:nvCxnSpPr>
        <p:spPr>
          <a:xfrm flipH="1">
            <a:off x="1251982" y="1780782"/>
            <a:ext cx="410714" cy="21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F976B-3F47-4759-92BF-216B743186F1}"/>
              </a:ext>
            </a:extLst>
          </p:cNvPr>
          <p:cNvCxnSpPr>
            <a:cxnSpLocks/>
          </p:cNvCxnSpPr>
          <p:nvPr/>
        </p:nvCxnSpPr>
        <p:spPr>
          <a:xfrm>
            <a:off x="6781800" y="1728869"/>
            <a:ext cx="0" cy="31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2D62CFD-00CF-41F4-981D-2CF4D1470751}"/>
              </a:ext>
            </a:extLst>
          </p:cNvPr>
          <p:cNvSpPr/>
          <p:nvPr/>
        </p:nvSpPr>
        <p:spPr>
          <a:xfrm>
            <a:off x="6241252" y="2086599"/>
            <a:ext cx="99059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Generate</a:t>
            </a:r>
          </a:p>
        </p:txBody>
      </p:sp>
      <p:sp>
        <p:nvSpPr>
          <p:cNvPr id="24" name="Rectangle: Rounded Corners 23">
            <a:extLst>
              <a:ext uri="{FF2B5EF4-FFF2-40B4-BE49-F238E27FC236}">
                <a16:creationId xmlns:a16="http://schemas.microsoft.com/office/drawing/2014/main" id="{FDB330E7-F587-4DBC-97D9-2E867B042DFF}"/>
              </a:ext>
            </a:extLst>
          </p:cNvPr>
          <p:cNvSpPr/>
          <p:nvPr/>
        </p:nvSpPr>
        <p:spPr>
          <a:xfrm>
            <a:off x="2887492" y="1998139"/>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Lob</a:t>
            </a:r>
          </a:p>
        </p:txBody>
      </p:sp>
      <p:cxnSp>
        <p:nvCxnSpPr>
          <p:cNvPr id="25" name="Straight Arrow Connector 24">
            <a:extLst>
              <a:ext uri="{FF2B5EF4-FFF2-40B4-BE49-F238E27FC236}">
                <a16:creationId xmlns:a16="http://schemas.microsoft.com/office/drawing/2014/main" id="{5C4A4462-6596-4CBE-803C-33B6DD516C34}"/>
              </a:ext>
            </a:extLst>
          </p:cNvPr>
          <p:cNvCxnSpPr>
            <a:cxnSpLocks/>
          </p:cNvCxnSpPr>
          <p:nvPr/>
        </p:nvCxnSpPr>
        <p:spPr>
          <a:xfrm>
            <a:off x="3454846" y="1788070"/>
            <a:ext cx="0" cy="18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E8C4B13E-958D-41F5-801F-81B0282CCA15}"/>
              </a:ext>
            </a:extLst>
          </p:cNvPr>
          <p:cNvSpPr/>
          <p:nvPr/>
        </p:nvSpPr>
        <p:spPr>
          <a:xfrm>
            <a:off x="1893188" y="901712"/>
            <a:ext cx="113470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Hire Date Range</a:t>
            </a:r>
          </a:p>
        </p:txBody>
      </p:sp>
      <p:cxnSp>
        <p:nvCxnSpPr>
          <p:cNvPr id="26" name="Straight Arrow Connector 25">
            <a:extLst>
              <a:ext uri="{FF2B5EF4-FFF2-40B4-BE49-F238E27FC236}">
                <a16:creationId xmlns:a16="http://schemas.microsoft.com/office/drawing/2014/main" id="{54175D1A-06DE-419B-B9C0-2AC71D35ADDD}"/>
              </a:ext>
            </a:extLst>
          </p:cNvPr>
          <p:cNvCxnSpPr>
            <a:cxnSpLocks/>
          </p:cNvCxnSpPr>
          <p:nvPr/>
        </p:nvCxnSpPr>
        <p:spPr>
          <a:xfrm flipV="1">
            <a:off x="1653665" y="1134137"/>
            <a:ext cx="632335" cy="30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BD8F4A3-2F9A-4C1E-AA7F-3B5D242B053C}"/>
              </a:ext>
            </a:extLst>
          </p:cNvPr>
          <p:cNvSpPr/>
          <p:nvPr/>
        </p:nvSpPr>
        <p:spPr>
          <a:xfrm>
            <a:off x="5723539" y="845095"/>
            <a:ext cx="1181088"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Date of Response</a:t>
            </a:r>
          </a:p>
        </p:txBody>
      </p:sp>
      <p:cxnSp>
        <p:nvCxnSpPr>
          <p:cNvPr id="20" name="Straight Arrow Connector 19">
            <a:extLst>
              <a:ext uri="{FF2B5EF4-FFF2-40B4-BE49-F238E27FC236}">
                <a16:creationId xmlns:a16="http://schemas.microsoft.com/office/drawing/2014/main" id="{13BAA831-F813-4C1D-B785-9AB21C3210BE}"/>
              </a:ext>
            </a:extLst>
          </p:cNvPr>
          <p:cNvCxnSpPr>
            <a:cxnSpLocks/>
          </p:cNvCxnSpPr>
          <p:nvPr/>
        </p:nvCxnSpPr>
        <p:spPr>
          <a:xfrm flipH="1" flipV="1">
            <a:off x="2667751" y="1147582"/>
            <a:ext cx="668464" cy="25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ED9332B-E2D7-4E5B-B02D-F8447D5EDE5D}"/>
              </a:ext>
            </a:extLst>
          </p:cNvPr>
          <p:cNvCxnSpPr>
            <a:cxnSpLocks/>
          </p:cNvCxnSpPr>
          <p:nvPr/>
        </p:nvCxnSpPr>
        <p:spPr>
          <a:xfrm flipV="1">
            <a:off x="5700172" y="1089942"/>
            <a:ext cx="472028" cy="34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C16146B-5201-41ED-A665-C99ED5F7891D}"/>
              </a:ext>
            </a:extLst>
          </p:cNvPr>
          <p:cNvCxnSpPr>
            <a:cxnSpLocks/>
          </p:cNvCxnSpPr>
          <p:nvPr/>
        </p:nvCxnSpPr>
        <p:spPr>
          <a:xfrm flipH="1" flipV="1">
            <a:off x="6629400" y="1102246"/>
            <a:ext cx="645916" cy="331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3A681F58-F80C-4DD8-B9ED-E5A8FD91CF21}"/>
              </a:ext>
            </a:extLst>
          </p:cNvPr>
          <p:cNvSpPr/>
          <p:nvPr/>
        </p:nvSpPr>
        <p:spPr>
          <a:xfrm>
            <a:off x="5126022" y="2107629"/>
            <a:ext cx="783747" cy="21898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Wave</a:t>
            </a:r>
          </a:p>
        </p:txBody>
      </p:sp>
      <p:cxnSp>
        <p:nvCxnSpPr>
          <p:cNvPr id="31" name="Straight Arrow Connector 30">
            <a:extLst>
              <a:ext uri="{FF2B5EF4-FFF2-40B4-BE49-F238E27FC236}">
                <a16:creationId xmlns:a16="http://schemas.microsoft.com/office/drawing/2014/main" id="{6DD272D6-1C0C-4481-BCBC-C3E22702EF15}"/>
              </a:ext>
            </a:extLst>
          </p:cNvPr>
          <p:cNvCxnSpPr>
            <a:cxnSpLocks/>
          </p:cNvCxnSpPr>
          <p:nvPr/>
        </p:nvCxnSpPr>
        <p:spPr>
          <a:xfrm>
            <a:off x="5517895" y="1846028"/>
            <a:ext cx="0" cy="250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60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162800" y="117094"/>
            <a:ext cx="1981199" cy="228909"/>
          </a:xfrm>
          <a:prstGeom prst="rect">
            <a:avLst/>
          </a:prstGeom>
        </p:spPr>
        <p:txBody>
          <a:bodyPr vert="horz" wrap="square" lIns="0" tIns="13335" rIns="0" bIns="0" rtlCol="0">
            <a:spAutoFit/>
          </a:bodyPr>
          <a:lstStyle/>
          <a:p>
            <a:pPr marL="12700">
              <a:lnSpc>
                <a:spcPct val="100000"/>
              </a:lnSpc>
              <a:spcBef>
                <a:spcPts val="105"/>
              </a:spcBef>
            </a:pPr>
            <a:r>
              <a:rPr lang="en-US" spc="-55" dirty="0"/>
              <a:t>DASHBOARD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4350"/>
            <a:ext cx="8481242" cy="4446428"/>
          </a:xfrm>
          <a:prstGeom prst="rect">
            <a:avLst/>
          </a:prstGeom>
        </p:spPr>
      </p:pic>
    </p:spTree>
    <p:extLst>
      <p:ext uri="{BB962C8B-B14F-4D97-AF65-F5344CB8AC3E}">
        <p14:creationId xmlns:p14="http://schemas.microsoft.com/office/powerpoint/2010/main" val="250311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162800" y="117094"/>
            <a:ext cx="1981199" cy="228909"/>
          </a:xfrm>
          <a:prstGeom prst="rect">
            <a:avLst/>
          </a:prstGeom>
        </p:spPr>
        <p:txBody>
          <a:bodyPr vert="horz" wrap="square" lIns="0" tIns="13335" rIns="0" bIns="0" rtlCol="0">
            <a:spAutoFit/>
          </a:bodyPr>
          <a:lstStyle/>
          <a:p>
            <a:pPr marL="12700">
              <a:lnSpc>
                <a:spcPct val="100000"/>
              </a:lnSpc>
              <a:spcBef>
                <a:spcPts val="105"/>
              </a:spcBef>
            </a:pPr>
            <a:r>
              <a:rPr lang="en-US" spc="-55" dirty="0"/>
              <a:t>DASHBOARD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31726"/>
            <a:ext cx="8481242" cy="4411675"/>
          </a:xfrm>
          <a:prstGeom prst="rect">
            <a:avLst/>
          </a:prstGeom>
        </p:spPr>
      </p:pic>
    </p:spTree>
    <p:extLst>
      <p:ext uri="{BB962C8B-B14F-4D97-AF65-F5344CB8AC3E}">
        <p14:creationId xmlns:p14="http://schemas.microsoft.com/office/powerpoint/2010/main" val="55496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9394" y="2226005"/>
            <a:ext cx="2689860" cy="682625"/>
          </a:xfrm>
          <a:prstGeom prst="rect">
            <a:avLst/>
          </a:prstGeom>
        </p:spPr>
        <p:txBody>
          <a:bodyPr vert="horz" wrap="square" lIns="0" tIns="13970" rIns="0" bIns="0" rtlCol="0">
            <a:spAutoFit/>
          </a:bodyPr>
          <a:lstStyle/>
          <a:p>
            <a:pPr marL="12700">
              <a:lnSpc>
                <a:spcPct val="100000"/>
              </a:lnSpc>
              <a:spcBef>
                <a:spcPts val="110"/>
              </a:spcBef>
            </a:pPr>
            <a:r>
              <a:rPr sz="4300" spc="-40" dirty="0">
                <a:latin typeface="Tahoma"/>
                <a:cs typeface="Tahoma"/>
              </a:rPr>
              <a:t>Thank</a:t>
            </a:r>
            <a:r>
              <a:rPr sz="4300" spc="-155" dirty="0">
                <a:latin typeface="Tahoma"/>
                <a:cs typeface="Tahoma"/>
              </a:rPr>
              <a:t> </a:t>
            </a:r>
            <a:r>
              <a:rPr sz="4300" spc="-35" dirty="0">
                <a:latin typeface="Tahoma"/>
                <a:cs typeface="Tahoma"/>
              </a:rPr>
              <a:t>you!</a:t>
            </a:r>
            <a:endParaRPr sz="43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LOGIN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07" y="749174"/>
            <a:ext cx="7794068" cy="3789432"/>
          </a:xfrm>
          <a:prstGeom prst="rect">
            <a:avLst/>
          </a:prstGeom>
        </p:spPr>
      </p:pic>
      <p:sp>
        <p:nvSpPr>
          <p:cNvPr id="20" name="Rectangle: Rounded Corners 19">
            <a:extLst>
              <a:ext uri="{FF2B5EF4-FFF2-40B4-BE49-F238E27FC236}">
                <a16:creationId xmlns:a16="http://schemas.microsoft.com/office/drawing/2014/main" id="{A4E4FACB-0BB8-4710-9573-7B0D09167782}"/>
              </a:ext>
            </a:extLst>
          </p:cNvPr>
          <p:cNvSpPr/>
          <p:nvPr/>
        </p:nvSpPr>
        <p:spPr>
          <a:xfrm>
            <a:off x="1948405" y="3576528"/>
            <a:ext cx="5247190" cy="964214"/>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"Access the HR touchpoint, and a notification will pop up prompting you to take the Hire Survey. Click the 'Take Survey' button, and you will be redirected to the login page for the New Hire Survey."</a:t>
            </a:r>
          </a:p>
        </p:txBody>
      </p:sp>
      <p:cxnSp>
        <p:nvCxnSpPr>
          <p:cNvPr id="21" name="Straight Arrow Connector 20">
            <a:extLst>
              <a:ext uri="{FF2B5EF4-FFF2-40B4-BE49-F238E27FC236}">
                <a16:creationId xmlns:a16="http://schemas.microsoft.com/office/drawing/2014/main" id="{4FB021B4-80FC-4B12-BDDD-76508AB4B646}"/>
              </a:ext>
            </a:extLst>
          </p:cNvPr>
          <p:cNvCxnSpPr>
            <a:cxnSpLocks/>
          </p:cNvCxnSpPr>
          <p:nvPr/>
        </p:nvCxnSpPr>
        <p:spPr>
          <a:xfrm>
            <a:off x="4724400" y="3271728"/>
            <a:ext cx="0" cy="304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B6067085-DC26-41D4-8A09-F2B48BB1836B}"/>
              </a:ext>
            </a:extLst>
          </p:cNvPr>
          <p:cNvCxnSpPr>
            <a:cxnSpLocks/>
          </p:cNvCxnSpPr>
          <p:nvPr/>
        </p:nvCxnSpPr>
        <p:spPr>
          <a:xfrm>
            <a:off x="5334000" y="2876971"/>
            <a:ext cx="501697" cy="9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LOGIN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2" y="749174"/>
            <a:ext cx="6989118" cy="3789432"/>
          </a:xfrm>
          <a:prstGeom prst="rect">
            <a:avLst/>
          </a:prstGeom>
        </p:spPr>
      </p:pic>
      <p:sp>
        <p:nvSpPr>
          <p:cNvPr id="20" name="Rectangle: Rounded Corners 19">
            <a:extLst>
              <a:ext uri="{FF2B5EF4-FFF2-40B4-BE49-F238E27FC236}">
                <a16:creationId xmlns:a16="http://schemas.microsoft.com/office/drawing/2014/main" id="{A4E4FACB-0BB8-4710-9573-7B0D09167782}"/>
              </a:ext>
            </a:extLst>
          </p:cNvPr>
          <p:cNvSpPr/>
          <p:nvPr/>
        </p:nvSpPr>
        <p:spPr>
          <a:xfrm>
            <a:off x="2895600" y="2241194"/>
            <a:ext cx="2837981" cy="530236"/>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this icon to be redirected to the login page for the New Hire Survey</a:t>
            </a:r>
          </a:p>
        </p:txBody>
      </p:sp>
      <p:sp>
        <p:nvSpPr>
          <p:cNvPr id="10" name="Arrow: Down 9">
            <a:extLst>
              <a:ext uri="{FF2B5EF4-FFF2-40B4-BE49-F238E27FC236}">
                <a16:creationId xmlns:a16="http://schemas.microsoft.com/office/drawing/2014/main" id="{E35F0AF2-FE08-4BA0-8400-10E49085EAAC}"/>
              </a:ext>
            </a:extLst>
          </p:cNvPr>
          <p:cNvSpPr/>
          <p:nvPr/>
        </p:nvSpPr>
        <p:spPr>
          <a:xfrm flipH="1">
            <a:off x="4038600" y="1962150"/>
            <a:ext cx="370741" cy="31272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Tree>
    <p:extLst>
      <p:ext uri="{BB962C8B-B14F-4D97-AF65-F5344CB8AC3E}">
        <p14:creationId xmlns:p14="http://schemas.microsoft.com/office/powerpoint/2010/main" val="271872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LOGIN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507" y="684122"/>
            <a:ext cx="7794068" cy="3919537"/>
          </a:xfrm>
          <a:prstGeom prst="rect">
            <a:avLst/>
          </a:prstGeom>
        </p:spPr>
      </p:pic>
      <p:sp>
        <p:nvSpPr>
          <p:cNvPr id="20" name="Rectangle: Rounded Corners 19">
            <a:extLst>
              <a:ext uri="{FF2B5EF4-FFF2-40B4-BE49-F238E27FC236}">
                <a16:creationId xmlns:a16="http://schemas.microsoft.com/office/drawing/2014/main" id="{A4E4FACB-0BB8-4710-9573-7B0D09167782}"/>
              </a:ext>
            </a:extLst>
          </p:cNvPr>
          <p:cNvSpPr/>
          <p:nvPr/>
        </p:nvSpPr>
        <p:spPr>
          <a:xfrm>
            <a:off x="3581400" y="3765604"/>
            <a:ext cx="2057395" cy="315028"/>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this button to Login</a:t>
            </a:r>
          </a:p>
        </p:txBody>
      </p:sp>
      <p:cxnSp>
        <p:nvCxnSpPr>
          <p:cNvPr id="21" name="Straight Arrow Connector 20">
            <a:extLst>
              <a:ext uri="{FF2B5EF4-FFF2-40B4-BE49-F238E27FC236}">
                <a16:creationId xmlns:a16="http://schemas.microsoft.com/office/drawing/2014/main" id="{4FB021B4-80FC-4B12-BDDD-76508AB4B646}"/>
              </a:ext>
            </a:extLst>
          </p:cNvPr>
          <p:cNvCxnSpPr>
            <a:cxnSpLocks/>
          </p:cNvCxnSpPr>
          <p:nvPr/>
        </p:nvCxnSpPr>
        <p:spPr>
          <a:xfrm>
            <a:off x="4495800" y="3181350"/>
            <a:ext cx="38098" cy="566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5299035-B7FF-47E7-90A1-15CBC03624FF}"/>
              </a:ext>
            </a:extLst>
          </p:cNvPr>
          <p:cNvSpPr/>
          <p:nvPr/>
        </p:nvSpPr>
        <p:spPr>
          <a:xfrm>
            <a:off x="5835698" y="2343150"/>
            <a:ext cx="987772" cy="22891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Input HRID</a:t>
            </a:r>
          </a:p>
        </p:txBody>
      </p:sp>
      <p:cxnSp>
        <p:nvCxnSpPr>
          <p:cNvPr id="23" name="Straight Arrow Connector 22">
            <a:extLst>
              <a:ext uri="{FF2B5EF4-FFF2-40B4-BE49-F238E27FC236}">
                <a16:creationId xmlns:a16="http://schemas.microsoft.com/office/drawing/2014/main" id="{7BA25265-C8E3-47A9-938C-73B613978683}"/>
              </a:ext>
            </a:extLst>
          </p:cNvPr>
          <p:cNvCxnSpPr>
            <a:cxnSpLocks/>
            <a:endCxn id="22" idx="1"/>
          </p:cNvCxnSpPr>
          <p:nvPr/>
        </p:nvCxnSpPr>
        <p:spPr>
          <a:xfrm flipV="1">
            <a:off x="5257800" y="2457605"/>
            <a:ext cx="577898" cy="8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E5AA65D-892C-4C08-83B1-853C1BB8E404}"/>
              </a:ext>
            </a:extLst>
          </p:cNvPr>
          <p:cNvSpPr/>
          <p:nvPr/>
        </p:nvSpPr>
        <p:spPr>
          <a:xfrm>
            <a:off x="5835697" y="2859033"/>
            <a:ext cx="1098503" cy="228910"/>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Input Hire Date</a:t>
            </a:r>
          </a:p>
        </p:txBody>
      </p:sp>
      <p:cxnSp>
        <p:nvCxnSpPr>
          <p:cNvPr id="27" name="Straight Arrow Connector 26">
            <a:extLst>
              <a:ext uri="{FF2B5EF4-FFF2-40B4-BE49-F238E27FC236}">
                <a16:creationId xmlns:a16="http://schemas.microsoft.com/office/drawing/2014/main" id="{B6067085-DC26-41D4-8A09-F2B48BB1836B}"/>
              </a:ext>
            </a:extLst>
          </p:cNvPr>
          <p:cNvCxnSpPr>
            <a:cxnSpLocks/>
            <a:endCxn id="26" idx="1"/>
          </p:cNvCxnSpPr>
          <p:nvPr/>
        </p:nvCxnSpPr>
        <p:spPr>
          <a:xfrm>
            <a:off x="5334000" y="2876971"/>
            <a:ext cx="501697" cy="9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HOME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42950"/>
            <a:ext cx="8002792" cy="3733800"/>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1898524" y="3562390"/>
            <a:ext cx="1960111"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this button to take the survey</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a:off x="2878580" y="2883539"/>
            <a:ext cx="0" cy="636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B021B4-80FC-4B12-BDDD-76508AB4B646}"/>
              </a:ext>
            </a:extLst>
          </p:cNvPr>
          <p:cNvCxnSpPr>
            <a:cxnSpLocks/>
          </p:cNvCxnSpPr>
          <p:nvPr/>
        </p:nvCxnSpPr>
        <p:spPr>
          <a:xfrm>
            <a:off x="4960977" y="2305050"/>
            <a:ext cx="525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75DC0522-8FD7-469B-A97D-7A7D0024C710}"/>
              </a:ext>
            </a:extLst>
          </p:cNvPr>
          <p:cNvSpPr/>
          <p:nvPr/>
        </p:nvSpPr>
        <p:spPr>
          <a:xfrm>
            <a:off x="5890997" y="2419350"/>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58ABBA8E-A09D-4763-B3EC-3E8BB0EAEB0A}"/>
              </a:ext>
            </a:extLst>
          </p:cNvPr>
          <p:cNvSpPr/>
          <p:nvPr/>
        </p:nvSpPr>
        <p:spPr>
          <a:xfrm>
            <a:off x="5898974" y="2780148"/>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4794107C-AAAE-4BC5-B77A-A35CBC0DEEE4}"/>
              </a:ext>
            </a:extLst>
          </p:cNvPr>
          <p:cNvSpPr/>
          <p:nvPr/>
        </p:nvSpPr>
        <p:spPr>
          <a:xfrm>
            <a:off x="5898974" y="3105150"/>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F2CD5BC-3131-440E-B9BA-03F94F879633}"/>
              </a:ext>
            </a:extLst>
          </p:cNvPr>
          <p:cNvSpPr/>
          <p:nvPr/>
        </p:nvSpPr>
        <p:spPr>
          <a:xfrm>
            <a:off x="5907225" y="3465988"/>
            <a:ext cx="52603" cy="9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15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64220" y="117094"/>
            <a:ext cx="1279780" cy="228909"/>
          </a:xfrm>
          <a:prstGeom prst="rect">
            <a:avLst/>
          </a:prstGeom>
        </p:spPr>
        <p:txBody>
          <a:bodyPr vert="horz" wrap="square" lIns="0" tIns="13335" rIns="0" bIns="0" rtlCol="0">
            <a:spAutoFit/>
          </a:bodyPr>
          <a:lstStyle/>
          <a:p>
            <a:pPr marL="12700">
              <a:lnSpc>
                <a:spcPct val="100000"/>
              </a:lnSpc>
              <a:spcBef>
                <a:spcPts val="105"/>
              </a:spcBef>
            </a:pPr>
            <a:r>
              <a:rPr lang="en-US" spc="-55" dirty="0"/>
              <a:t>HOME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754280"/>
            <a:ext cx="8002792" cy="3711139"/>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3511369" y="3423163"/>
            <a:ext cx="2199254"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Acknowledge to begin the survey</a:t>
            </a:r>
          </a:p>
        </p:txBody>
      </p:sp>
      <p:cxnSp>
        <p:nvCxnSpPr>
          <p:cNvPr id="15" name="Straight Arrow Connector 14">
            <a:extLst>
              <a:ext uri="{FF2B5EF4-FFF2-40B4-BE49-F238E27FC236}">
                <a16:creationId xmlns:a16="http://schemas.microsoft.com/office/drawing/2014/main" id="{DC5FEC7A-502C-4C4B-A39E-0BDA23CA644F}"/>
              </a:ext>
            </a:extLst>
          </p:cNvPr>
          <p:cNvCxnSpPr>
            <a:cxnSpLocks/>
          </p:cNvCxnSpPr>
          <p:nvPr/>
        </p:nvCxnSpPr>
        <p:spPr>
          <a:xfrm>
            <a:off x="4571999" y="2787137"/>
            <a:ext cx="0" cy="636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26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14350"/>
            <a:ext cx="8718606" cy="4484152"/>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4800600" y="1733550"/>
            <a:ext cx="2819400"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one option if you have an answer to this question</a:t>
            </a:r>
          </a:p>
        </p:txBody>
      </p:sp>
      <p:cxnSp>
        <p:nvCxnSpPr>
          <p:cNvPr id="15" name="Straight Arrow Connector 14">
            <a:extLst>
              <a:ext uri="{FF2B5EF4-FFF2-40B4-BE49-F238E27FC236}">
                <a16:creationId xmlns:a16="http://schemas.microsoft.com/office/drawing/2014/main" id="{DC5FEC7A-502C-4C4B-A39E-0BDA23CA644F}"/>
              </a:ext>
            </a:extLst>
          </p:cNvPr>
          <p:cNvCxnSpPr>
            <a:cxnSpLocks/>
            <a:endCxn id="14" idx="1"/>
          </p:cNvCxnSpPr>
          <p:nvPr/>
        </p:nvCxnSpPr>
        <p:spPr>
          <a:xfrm flipV="1">
            <a:off x="3886200" y="1893558"/>
            <a:ext cx="914400" cy="16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3A1A8E1-E095-493E-B5E0-874FA5F0AF21}"/>
              </a:ext>
            </a:extLst>
          </p:cNvPr>
          <p:cNvSpPr/>
          <p:nvPr/>
        </p:nvSpPr>
        <p:spPr>
          <a:xfrm>
            <a:off x="3308395" y="461810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Tree>
    <p:extLst>
      <p:ext uri="{BB962C8B-B14F-4D97-AF65-F5344CB8AC3E}">
        <p14:creationId xmlns:p14="http://schemas.microsoft.com/office/powerpoint/2010/main" val="39455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5" y="514350"/>
            <a:ext cx="8658696" cy="4484152"/>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4800600" y="1733550"/>
            <a:ext cx="2819400"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one option if you have an answer to this question</a:t>
            </a:r>
          </a:p>
        </p:txBody>
      </p:sp>
      <p:cxnSp>
        <p:nvCxnSpPr>
          <p:cNvPr id="15" name="Straight Arrow Connector 14">
            <a:extLst>
              <a:ext uri="{FF2B5EF4-FFF2-40B4-BE49-F238E27FC236}">
                <a16:creationId xmlns:a16="http://schemas.microsoft.com/office/drawing/2014/main" id="{DC5FEC7A-502C-4C4B-A39E-0BDA23CA644F}"/>
              </a:ext>
            </a:extLst>
          </p:cNvPr>
          <p:cNvCxnSpPr>
            <a:cxnSpLocks/>
            <a:endCxn id="14" idx="1"/>
          </p:cNvCxnSpPr>
          <p:nvPr/>
        </p:nvCxnSpPr>
        <p:spPr>
          <a:xfrm flipV="1">
            <a:off x="3886200" y="1893558"/>
            <a:ext cx="914400" cy="16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3A1A8E1-E095-493E-B5E0-874FA5F0AF21}"/>
              </a:ext>
            </a:extLst>
          </p:cNvPr>
          <p:cNvSpPr/>
          <p:nvPr/>
        </p:nvSpPr>
        <p:spPr>
          <a:xfrm>
            <a:off x="3308395" y="461810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Tree>
    <p:extLst>
      <p:ext uri="{BB962C8B-B14F-4D97-AF65-F5344CB8AC3E}">
        <p14:creationId xmlns:p14="http://schemas.microsoft.com/office/powerpoint/2010/main" val="319299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4200" y="117094"/>
            <a:ext cx="2209800" cy="228909"/>
          </a:xfrm>
          <a:prstGeom prst="rect">
            <a:avLst/>
          </a:prstGeom>
        </p:spPr>
        <p:txBody>
          <a:bodyPr vert="horz" wrap="square" lIns="0" tIns="13335" rIns="0" bIns="0" rtlCol="0">
            <a:spAutoFit/>
          </a:bodyPr>
          <a:lstStyle/>
          <a:p>
            <a:pPr marL="12700">
              <a:lnSpc>
                <a:spcPct val="100000"/>
              </a:lnSpc>
              <a:spcBef>
                <a:spcPts val="105"/>
              </a:spcBef>
            </a:pPr>
            <a:r>
              <a:rPr lang="en-US" spc="-55" dirty="0"/>
              <a:t>TAKE SURVEY PAGE</a:t>
            </a:r>
            <a:endParaRPr dirty="0"/>
          </a:p>
        </p:txBody>
      </p:sp>
      <p:pic>
        <p:nvPicPr>
          <p:cNvPr id="3" name="Picture 2">
            <a:extLst>
              <a:ext uri="{FF2B5EF4-FFF2-40B4-BE49-F238E27FC236}">
                <a16:creationId xmlns:a16="http://schemas.microsoft.com/office/drawing/2014/main" id="{F2B5A70E-28F0-458C-903E-8476A58A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0550"/>
            <a:ext cx="8534470" cy="4407186"/>
          </a:xfrm>
          <a:prstGeom prst="rect">
            <a:avLst/>
          </a:prstGeom>
        </p:spPr>
      </p:pic>
      <p:sp>
        <p:nvSpPr>
          <p:cNvPr id="14" name="Rectangle: Rounded Corners 13">
            <a:extLst>
              <a:ext uri="{FF2B5EF4-FFF2-40B4-BE49-F238E27FC236}">
                <a16:creationId xmlns:a16="http://schemas.microsoft.com/office/drawing/2014/main" id="{A5C6F20A-12E0-4351-94CD-CF8C4687DA90}"/>
              </a:ext>
            </a:extLst>
          </p:cNvPr>
          <p:cNvSpPr/>
          <p:nvPr/>
        </p:nvSpPr>
        <p:spPr>
          <a:xfrm>
            <a:off x="4800600" y="1733550"/>
            <a:ext cx="2819400" cy="320015"/>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Select one option if you have an answer to this question</a:t>
            </a:r>
          </a:p>
        </p:txBody>
      </p:sp>
      <p:cxnSp>
        <p:nvCxnSpPr>
          <p:cNvPr id="15" name="Straight Arrow Connector 14">
            <a:extLst>
              <a:ext uri="{FF2B5EF4-FFF2-40B4-BE49-F238E27FC236}">
                <a16:creationId xmlns:a16="http://schemas.microsoft.com/office/drawing/2014/main" id="{DC5FEC7A-502C-4C4B-A39E-0BDA23CA644F}"/>
              </a:ext>
            </a:extLst>
          </p:cNvPr>
          <p:cNvCxnSpPr>
            <a:cxnSpLocks/>
            <a:endCxn id="14" idx="1"/>
          </p:cNvCxnSpPr>
          <p:nvPr/>
        </p:nvCxnSpPr>
        <p:spPr>
          <a:xfrm>
            <a:off x="3962400" y="189355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0D71EC-3076-44A1-9256-1C57512A0FC6}"/>
              </a:ext>
            </a:extLst>
          </p:cNvPr>
          <p:cNvSpPr/>
          <p:nvPr/>
        </p:nvSpPr>
        <p:spPr>
          <a:xfrm>
            <a:off x="3078899" y="4647825"/>
            <a:ext cx="2605201" cy="253916"/>
          </a:xfrm>
          <a:prstGeom prst="rect">
            <a:avLst/>
          </a:prstGeom>
        </p:spPr>
        <p:txBody>
          <a:bodyPr wrap="none">
            <a:spAutoFit/>
          </a:bodyPr>
          <a:lstStyle/>
          <a:p>
            <a:pPr algn="ctr"/>
            <a:r>
              <a:rPr lang="en-US" sz="1050" dirty="0">
                <a:solidFill>
                  <a:srgbClr val="FF0000"/>
                </a:solidFill>
              </a:rPr>
              <a:t>Note: All fields are required to be answered.</a:t>
            </a:r>
          </a:p>
        </p:txBody>
      </p:sp>
      <p:sp>
        <p:nvSpPr>
          <p:cNvPr id="19" name="Rectangle: Rounded Corners 18">
            <a:extLst>
              <a:ext uri="{FF2B5EF4-FFF2-40B4-BE49-F238E27FC236}">
                <a16:creationId xmlns:a16="http://schemas.microsoft.com/office/drawing/2014/main" id="{87AA2696-31C0-4EDD-BD1A-E98A064F1B71}"/>
              </a:ext>
            </a:extLst>
          </p:cNvPr>
          <p:cNvSpPr/>
          <p:nvPr/>
        </p:nvSpPr>
        <p:spPr>
          <a:xfrm>
            <a:off x="5410200" y="2818242"/>
            <a:ext cx="1943100" cy="228447"/>
          </a:xfrm>
          <a:prstGeom prst="roundRect">
            <a:avLst/>
          </a:prstGeom>
          <a:solidFill>
            <a:srgbClr val="E967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Click Submit to finish the survey</a:t>
            </a:r>
          </a:p>
        </p:txBody>
      </p:sp>
      <p:cxnSp>
        <p:nvCxnSpPr>
          <p:cNvPr id="20" name="Straight Arrow Connector 19">
            <a:extLst>
              <a:ext uri="{FF2B5EF4-FFF2-40B4-BE49-F238E27FC236}">
                <a16:creationId xmlns:a16="http://schemas.microsoft.com/office/drawing/2014/main" id="{0BD93623-F0B0-4857-86F2-00B205C79ADD}"/>
              </a:ext>
            </a:extLst>
          </p:cNvPr>
          <p:cNvCxnSpPr>
            <a:cxnSpLocks/>
          </p:cNvCxnSpPr>
          <p:nvPr/>
        </p:nvCxnSpPr>
        <p:spPr>
          <a:xfrm flipV="1">
            <a:off x="4610995" y="3105150"/>
            <a:ext cx="1302601"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2114</TotalTime>
  <Words>389</Words>
  <Application>Microsoft Office PowerPoint</Application>
  <PresentationFormat>On-screen Show (16:9)</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 Black</vt:lpstr>
      <vt:lpstr>Calibri</vt:lpstr>
      <vt:lpstr>Tahoma</vt:lpstr>
      <vt:lpstr>Office Theme</vt:lpstr>
      <vt:lpstr>VXI NEW HIRE SURVEY</vt:lpstr>
      <vt:lpstr>LOGIN PAGE</vt:lpstr>
      <vt:lpstr>LOGIN PAGE</vt:lpstr>
      <vt:lpstr>LOGIN PAGE</vt:lpstr>
      <vt:lpstr>HOME PAGE</vt:lpstr>
      <vt:lpstr>HOME PAGE</vt:lpstr>
      <vt:lpstr>TAKE SURVEY  PAGE</vt:lpstr>
      <vt:lpstr>TAKE SURVEY  PAGE</vt:lpstr>
      <vt:lpstr>TAKE SURVEY PAGE</vt:lpstr>
      <vt:lpstr>TAKE SURVEY PAGE</vt:lpstr>
      <vt:lpstr>USER MANAGE PAGE</vt:lpstr>
      <vt:lpstr>USER MANAGE PAGE</vt:lpstr>
      <vt:lpstr>USER MANAGE PAGE</vt:lpstr>
      <vt:lpstr>REPORT PAGE</vt:lpstr>
      <vt:lpstr>REPORT PAGE</vt:lpstr>
      <vt:lpstr>DASHBOARD PAGE</vt:lpstr>
      <vt:lpstr>DASHBOARD PAGE</vt:lpstr>
      <vt:lpstr>DASHBOARD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Christian.Capistrano@vxi.com</dc:creator>
  <cp:lastModifiedBy>Ronnie Alfonso (PH 72799)</cp:lastModifiedBy>
  <cp:revision>174</cp:revision>
  <dcterms:created xsi:type="dcterms:W3CDTF">2023-04-24T23:07:34Z</dcterms:created>
  <dcterms:modified xsi:type="dcterms:W3CDTF">2024-12-04T20:40:29Z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2023-03-31T00:00:00Z</vt:filetime>
  </property>
  <property fmtid="{D5CDD505-2E9C-101B-9397-08002B2CF9AE}" pid="3" name="Creator">
    <vt:lpwstr>Microsoft® PowerPoint® 2019</vt:lpwstr>
  </property>
  <property fmtid="{D5CDD505-2E9C-101B-9397-08002B2CF9AE}" pid="4" name="LastSaved">
    <vt:filetime>2023-04-24T00:00:00Z</vt:filetime>
  </property>
</Properties>
</file>